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24384000" cy="15240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91281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91281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91281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91281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91281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91281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91281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91281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91281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1" name="Shape 23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4833937" y="3065859"/>
            <a:ext cx="14716126" cy="4643438"/>
          </a:xfrm>
          <a:prstGeom prst="rect">
            <a:avLst/>
          </a:prstGeom>
        </p:spPr>
        <p:txBody>
          <a:bodyPr lIns="71437" tIns="71437" rIns="71437" bIns="71437" anchor="b"/>
          <a:lstStyle>
            <a:lvl1pPr algn="ctr" defTabSz="912812">
              <a:lnSpc>
                <a:spcPct val="100000"/>
              </a:lnSpc>
              <a:defRPr sz="12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4833937" y="7834312"/>
            <a:ext cx="14716126" cy="1589485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algn="ctr" defTabSz="91281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marL="0" indent="228600" algn="ctr" defTabSz="91281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marL="0" indent="457200" algn="ctr" defTabSz="91281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marL="0" indent="685800" algn="ctr" defTabSz="91281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marL="0" indent="914400" algn="ctr" defTabSz="91281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xfrm>
            <a:off x="11921691" y="13781484"/>
            <a:ext cx="522759" cy="5365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912812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/>
          <p:nvPr>
            <p:ph type="body" sz="quarter" idx="21"/>
          </p:nvPr>
        </p:nvSpPr>
        <p:spPr>
          <a:xfrm>
            <a:off x="4833937" y="9709546"/>
            <a:ext cx="14716126" cy="663576"/>
          </a:xfrm>
          <a:prstGeom prst="rect">
            <a:avLst/>
          </a:prstGeom>
        </p:spPr>
        <p:txBody>
          <a:bodyPr lIns="71437" tIns="71437" rIns="71437" bIns="71437">
            <a:spAutoFit/>
          </a:bodyPr>
          <a:lstStyle>
            <a:lvl1pPr marL="0" indent="0" algn="ctr" defTabSz="91281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i="1" sz="3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/>
          <p:nvPr>
            <p:ph type="body" sz="quarter" idx="22"/>
          </p:nvPr>
        </p:nvSpPr>
        <p:spPr>
          <a:xfrm>
            <a:off x="4833937" y="6748065"/>
            <a:ext cx="14716126" cy="99377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91281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xfrm>
            <a:off x="11921691" y="13781484"/>
            <a:ext cx="522759" cy="5365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912812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21"/>
          </p:nvPr>
        </p:nvSpPr>
        <p:spPr>
          <a:xfrm>
            <a:off x="1736277" y="744140"/>
            <a:ext cx="23275936" cy="15517291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xfrm>
            <a:off x="11921691" y="13781484"/>
            <a:ext cx="522759" cy="5365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912812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xfrm>
            <a:off x="11921691" y="13781484"/>
            <a:ext cx="522759" cy="5365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912812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/>
          <p:nvPr>
            <p:ph type="title"/>
          </p:nvPr>
        </p:nvSpPr>
        <p:spPr>
          <a:xfrm>
            <a:off x="4833937" y="3065859"/>
            <a:ext cx="14716126" cy="4643438"/>
          </a:xfrm>
          <a:prstGeom prst="rect">
            <a:avLst/>
          </a:prstGeom>
        </p:spPr>
        <p:txBody>
          <a:bodyPr lIns="71437" tIns="71437" rIns="71437" bIns="71437" anchor="b"/>
          <a:lstStyle>
            <a:lvl1pPr algn="ctr" defTabSz="912812">
              <a:lnSpc>
                <a:spcPct val="100000"/>
              </a:lnSpc>
              <a:defRPr sz="124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8" name="Body Level One…"/>
          <p:cNvSpPr txBox="1"/>
          <p:nvPr>
            <p:ph type="body" sz="quarter" idx="1"/>
          </p:nvPr>
        </p:nvSpPr>
        <p:spPr>
          <a:xfrm>
            <a:off x="4833937" y="7834312"/>
            <a:ext cx="14716126" cy="1589485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algn="ctr" defTabSz="91281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latin typeface="+mn-lt"/>
                <a:ea typeface="+mn-ea"/>
                <a:cs typeface="+mn-cs"/>
                <a:sym typeface="Helvetica Light"/>
              </a:defRPr>
            </a:lvl1pPr>
            <a:lvl2pPr marL="0" indent="228600" algn="ctr" defTabSz="91281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latin typeface="+mn-lt"/>
                <a:ea typeface="+mn-ea"/>
                <a:cs typeface="+mn-cs"/>
                <a:sym typeface="Helvetica Light"/>
              </a:defRPr>
            </a:lvl2pPr>
            <a:lvl3pPr marL="0" indent="457200" algn="ctr" defTabSz="91281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latin typeface="+mn-lt"/>
                <a:ea typeface="+mn-ea"/>
                <a:cs typeface="+mn-cs"/>
                <a:sym typeface="Helvetica Light"/>
              </a:defRPr>
            </a:lvl3pPr>
            <a:lvl4pPr marL="0" indent="685800" algn="ctr" defTabSz="91281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latin typeface="+mn-lt"/>
                <a:ea typeface="+mn-ea"/>
                <a:cs typeface="+mn-cs"/>
                <a:sym typeface="Helvetica Light"/>
              </a:defRPr>
            </a:lvl4pPr>
            <a:lvl5pPr marL="0" indent="914400" algn="ctr" defTabSz="91281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xfrm>
            <a:off x="11921691" y="13772554"/>
            <a:ext cx="522759" cy="5365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912812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/>
          <p:nvPr>
            <p:ph type="title"/>
          </p:nvPr>
        </p:nvSpPr>
        <p:spPr>
          <a:xfrm>
            <a:off x="4387453" y="1119187"/>
            <a:ext cx="15609094" cy="303609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912812">
              <a:lnSpc>
                <a:spcPct val="100000"/>
              </a:lnSpc>
              <a:defRPr sz="12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7" name="Body Level One…"/>
          <p:cNvSpPr txBox="1"/>
          <p:nvPr>
            <p:ph type="body" sz="half" idx="1"/>
          </p:nvPr>
        </p:nvSpPr>
        <p:spPr>
          <a:xfrm>
            <a:off x="4387453" y="4405312"/>
            <a:ext cx="15609094" cy="8840392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55052" indent="-655052" defTabSz="912812">
              <a:lnSpc>
                <a:spcPct val="100000"/>
              </a:lnSpc>
              <a:spcBef>
                <a:spcPts val="6500"/>
              </a:spcBef>
              <a:buSzPct val="75000"/>
              <a:buFontTx/>
              <a:defRPr sz="5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marL="1099552" indent="-655052" defTabSz="912812">
              <a:lnSpc>
                <a:spcPct val="100000"/>
              </a:lnSpc>
              <a:spcBef>
                <a:spcPts val="6500"/>
              </a:spcBef>
              <a:buSzPct val="75000"/>
              <a:buFontTx/>
              <a:defRPr sz="5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marL="1544052" indent="-655052" defTabSz="912812">
              <a:lnSpc>
                <a:spcPct val="100000"/>
              </a:lnSpc>
              <a:spcBef>
                <a:spcPts val="6500"/>
              </a:spcBef>
              <a:buSzPct val="75000"/>
              <a:buFontTx/>
              <a:defRPr sz="5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marL="1988552" indent="-655052" defTabSz="912812">
              <a:lnSpc>
                <a:spcPct val="100000"/>
              </a:lnSpc>
              <a:spcBef>
                <a:spcPts val="6500"/>
              </a:spcBef>
              <a:buSzPct val="75000"/>
              <a:buFontTx/>
              <a:defRPr sz="5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marL="2433052" indent="-655052" defTabSz="912812">
              <a:lnSpc>
                <a:spcPct val="100000"/>
              </a:lnSpc>
              <a:spcBef>
                <a:spcPts val="6500"/>
              </a:spcBef>
              <a:buSzPct val="75000"/>
              <a:buFontTx/>
              <a:defRPr sz="5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xfrm>
            <a:off x="11921691" y="13781484"/>
            <a:ext cx="522759" cy="5365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912812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 Text"/>
          <p:cNvSpPr txBox="1"/>
          <p:nvPr>
            <p:ph type="title"/>
          </p:nvPr>
        </p:nvSpPr>
        <p:spPr>
          <a:xfrm>
            <a:off x="6673453" y="4204394"/>
            <a:ext cx="11037095" cy="3482579"/>
          </a:xfrm>
          <a:prstGeom prst="rect">
            <a:avLst/>
          </a:prstGeom>
        </p:spPr>
        <p:txBody>
          <a:bodyPr lIns="53578" tIns="53578" rIns="53578" bIns="53578" anchor="b"/>
          <a:lstStyle>
            <a:lvl1pPr algn="ctr" defTabSz="912812">
              <a:lnSpc>
                <a:spcPct val="100000"/>
              </a:lnSpc>
              <a:defRPr sz="12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6" name="Body Level One…"/>
          <p:cNvSpPr txBox="1"/>
          <p:nvPr>
            <p:ph type="body" sz="quarter" idx="1"/>
          </p:nvPr>
        </p:nvSpPr>
        <p:spPr>
          <a:xfrm>
            <a:off x="6673453" y="7780734"/>
            <a:ext cx="11037095" cy="1192114"/>
          </a:xfrm>
          <a:prstGeom prst="rect">
            <a:avLst/>
          </a:prstGeom>
        </p:spPr>
        <p:txBody>
          <a:bodyPr lIns="53578" tIns="53578" rIns="53578" bIns="53578"/>
          <a:lstStyle>
            <a:lvl1pPr marL="0" indent="0" algn="ctr" defTabSz="91281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marL="0" indent="228600" algn="ctr" defTabSz="91281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marL="0" indent="457200" algn="ctr" defTabSz="91281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marL="0" indent="685800" algn="ctr" defTabSz="91281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marL="0" indent="914400" algn="ctr" defTabSz="91281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xfrm>
            <a:off x="11955905" y="12241113"/>
            <a:ext cx="458795" cy="475457"/>
          </a:xfrm>
          <a:prstGeom prst="rect">
            <a:avLst/>
          </a:prstGeom>
        </p:spPr>
        <p:txBody>
          <a:bodyPr lIns="53578" tIns="53578" rIns="53578" bIns="53578" anchor="t"/>
          <a:lstStyle>
            <a:lvl1pPr algn="ctr" defTabSz="912812"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lide Number"/>
          <p:cNvSpPr txBox="1"/>
          <p:nvPr>
            <p:ph type="sldNum" sz="quarter" idx="2"/>
          </p:nvPr>
        </p:nvSpPr>
        <p:spPr>
          <a:xfrm>
            <a:off x="19574152" y="13564238"/>
            <a:ext cx="504548" cy="551181"/>
          </a:xfrm>
          <a:prstGeom prst="rect">
            <a:avLst/>
          </a:prstGeom>
        </p:spPr>
        <p:txBody>
          <a:bodyPr/>
          <a:lstStyle>
            <a:lvl1pPr defTabSz="1016000"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itle Text"/>
          <p:cNvSpPr txBox="1"/>
          <p:nvPr>
            <p:ph type="title"/>
          </p:nvPr>
        </p:nvSpPr>
        <p:spPr>
          <a:xfrm>
            <a:off x="4419599" y="3006725"/>
            <a:ext cx="15544801" cy="4775201"/>
          </a:xfrm>
          <a:prstGeom prst="rect">
            <a:avLst/>
          </a:prstGeom>
        </p:spPr>
        <p:txBody>
          <a:bodyPr anchor="b"/>
          <a:lstStyle>
            <a:lvl1pPr algn="ctr">
              <a:defRPr sz="13000"/>
            </a:lvl1pPr>
          </a:lstStyle>
          <a:p>
            <a:pPr/>
            <a:r>
              <a:t>Title Text</a:t>
            </a:r>
          </a:p>
        </p:txBody>
      </p:sp>
      <p:sp>
        <p:nvSpPr>
          <p:cNvPr id="152" name="Body Level One…"/>
          <p:cNvSpPr txBox="1"/>
          <p:nvPr>
            <p:ph type="body" sz="quarter" idx="1"/>
          </p:nvPr>
        </p:nvSpPr>
        <p:spPr>
          <a:xfrm>
            <a:off x="5334000" y="7966075"/>
            <a:ext cx="13716000" cy="3311525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5000"/>
            </a:lvl1pPr>
            <a:lvl2pPr marL="0" indent="457200" algn="ctr">
              <a:buSzTx/>
              <a:buFontTx/>
              <a:buNone/>
              <a:defRPr sz="5000"/>
            </a:lvl2pPr>
            <a:lvl3pPr marL="0" indent="914400" algn="ctr">
              <a:buSzTx/>
              <a:buFontTx/>
              <a:buNone/>
              <a:defRPr sz="5000"/>
            </a:lvl3pPr>
            <a:lvl4pPr marL="0" indent="1371600" algn="ctr">
              <a:buSzTx/>
              <a:buFontTx/>
              <a:buNone/>
              <a:defRPr sz="5000"/>
            </a:lvl4pPr>
            <a:lvl5pPr marL="0" indent="1828800" algn="ctr">
              <a:buSzTx/>
              <a:buFontTx/>
              <a:buNone/>
              <a:defRPr sz="5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3" name="Slide Number"/>
          <p:cNvSpPr txBox="1"/>
          <p:nvPr>
            <p:ph type="sldNum" sz="quarter" idx="2"/>
          </p:nvPr>
        </p:nvSpPr>
        <p:spPr>
          <a:xfrm>
            <a:off x="19574152" y="13564238"/>
            <a:ext cx="504548" cy="551181"/>
          </a:xfrm>
          <a:prstGeom prst="rect">
            <a:avLst/>
          </a:prstGeom>
        </p:spPr>
        <p:txBody>
          <a:bodyPr/>
          <a:lstStyle>
            <a:lvl1pPr defTabSz="1016000"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itle Text"/>
          <p:cNvSpPr txBox="1"/>
          <p:nvPr>
            <p:ph type="title"/>
          </p:nvPr>
        </p:nvSpPr>
        <p:spPr>
          <a:xfrm>
            <a:off x="4833937" y="3065859"/>
            <a:ext cx="14716126" cy="4643438"/>
          </a:xfrm>
          <a:prstGeom prst="rect">
            <a:avLst/>
          </a:prstGeom>
        </p:spPr>
        <p:txBody>
          <a:bodyPr lIns="71437" tIns="71437" rIns="71437" bIns="71437" anchor="b"/>
          <a:lstStyle>
            <a:lvl1pPr algn="ctr" defTabSz="912812">
              <a:lnSpc>
                <a:spcPct val="100000"/>
              </a:lnSpc>
              <a:defRPr sz="12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1" name="Body Level One…"/>
          <p:cNvSpPr txBox="1"/>
          <p:nvPr>
            <p:ph type="body" sz="quarter" idx="1"/>
          </p:nvPr>
        </p:nvSpPr>
        <p:spPr>
          <a:xfrm>
            <a:off x="4833937" y="7852171"/>
            <a:ext cx="14716126" cy="1589486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algn="ctr" defTabSz="91281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 algn="ctr" defTabSz="91281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 algn="ctr" defTabSz="91281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 algn="ctr" defTabSz="91281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 algn="ctr" defTabSz="91281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2" name="Slide Number"/>
          <p:cNvSpPr txBox="1"/>
          <p:nvPr>
            <p:ph type="sldNum" sz="quarter" idx="2"/>
          </p:nvPr>
        </p:nvSpPr>
        <p:spPr>
          <a:xfrm>
            <a:off x="11939981" y="13835062"/>
            <a:ext cx="494513" cy="5023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912812">
              <a:defRPr sz="2400">
                <a:solidFill>
                  <a:srgbClr val="000000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le Text"/>
          <p:cNvSpPr txBox="1"/>
          <p:nvPr>
            <p:ph type="title"/>
          </p:nvPr>
        </p:nvSpPr>
        <p:spPr>
          <a:xfrm>
            <a:off x="6338589" y="2744390"/>
            <a:ext cx="11706822" cy="2277071"/>
          </a:xfrm>
          <a:prstGeom prst="rect">
            <a:avLst/>
          </a:prstGeom>
        </p:spPr>
        <p:txBody>
          <a:bodyPr lIns="53578" tIns="53578" rIns="53578" bIns="53578"/>
          <a:lstStyle>
            <a:lvl1pPr algn="ctr" defTabSz="912812">
              <a:lnSpc>
                <a:spcPct val="100000"/>
              </a:lnSpc>
              <a:defRPr sz="12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0" name="Body Level One…"/>
          <p:cNvSpPr txBox="1"/>
          <p:nvPr>
            <p:ph type="body" sz="half" idx="1"/>
          </p:nvPr>
        </p:nvSpPr>
        <p:spPr>
          <a:xfrm>
            <a:off x="6338589" y="5208984"/>
            <a:ext cx="11706822" cy="6630295"/>
          </a:xfrm>
          <a:prstGeom prst="rect">
            <a:avLst/>
          </a:prstGeom>
        </p:spPr>
        <p:txBody>
          <a:bodyPr lIns="53578" tIns="53578" rIns="53578" bIns="53578" anchor="ctr"/>
          <a:lstStyle>
            <a:lvl1pPr marL="631657" indent="-631657" defTabSz="912812">
              <a:lnSpc>
                <a:spcPct val="100000"/>
              </a:lnSpc>
              <a:spcBef>
                <a:spcPts val="6500"/>
              </a:spcBef>
              <a:buSzPct val="75000"/>
              <a:buFontTx/>
              <a:defRPr sz="5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marL="1076157" indent="-631657" defTabSz="912812">
              <a:lnSpc>
                <a:spcPct val="100000"/>
              </a:lnSpc>
              <a:spcBef>
                <a:spcPts val="6500"/>
              </a:spcBef>
              <a:buSzPct val="75000"/>
              <a:buFontTx/>
              <a:defRPr sz="5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marL="1520657" indent="-631657" defTabSz="912812">
              <a:lnSpc>
                <a:spcPct val="100000"/>
              </a:lnSpc>
              <a:spcBef>
                <a:spcPts val="6500"/>
              </a:spcBef>
              <a:buSzPct val="75000"/>
              <a:buFontTx/>
              <a:defRPr sz="5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marL="1965157" indent="-631657" defTabSz="912812">
              <a:lnSpc>
                <a:spcPct val="100000"/>
              </a:lnSpc>
              <a:spcBef>
                <a:spcPts val="6500"/>
              </a:spcBef>
              <a:buSzPct val="75000"/>
              <a:buFontTx/>
              <a:defRPr sz="5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marL="2409657" indent="-631657" defTabSz="912812">
              <a:lnSpc>
                <a:spcPct val="100000"/>
              </a:lnSpc>
              <a:spcBef>
                <a:spcPts val="6500"/>
              </a:spcBef>
              <a:buSzPct val="75000"/>
              <a:buFontTx/>
              <a:defRPr sz="5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1" name="Slide Number"/>
          <p:cNvSpPr txBox="1"/>
          <p:nvPr>
            <p:ph type="sldNum" sz="quarter" idx="2"/>
          </p:nvPr>
        </p:nvSpPr>
        <p:spPr>
          <a:xfrm>
            <a:off x="11955905" y="12241113"/>
            <a:ext cx="458795" cy="475457"/>
          </a:xfrm>
          <a:prstGeom prst="rect">
            <a:avLst/>
          </a:prstGeom>
        </p:spPr>
        <p:txBody>
          <a:bodyPr lIns="53578" tIns="53578" rIns="53578" bIns="53578" anchor="t"/>
          <a:lstStyle>
            <a:lvl1pPr algn="ctr" defTabSz="912812"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21"/>
          </p:nvPr>
        </p:nvSpPr>
        <p:spPr>
          <a:xfrm>
            <a:off x="2137171" y="1458515"/>
            <a:ext cx="17395034" cy="8637944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4833937" y="10209609"/>
            <a:ext cx="14716126" cy="2000251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912812">
              <a:lnSpc>
                <a:spcPct val="100000"/>
              </a:lnSpc>
              <a:defRPr sz="12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4833937" y="12281296"/>
            <a:ext cx="14716126" cy="1589486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algn="ctr" defTabSz="91281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marL="0" indent="228600" algn="ctr" defTabSz="91281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marL="0" indent="457200" algn="ctr" defTabSz="91281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marL="0" indent="685800" algn="ctr" defTabSz="91281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marL="0" indent="914400" algn="ctr" defTabSz="91281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xfrm>
            <a:off x="11921691" y="13781484"/>
            <a:ext cx="522759" cy="5365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912812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itle Text"/>
          <p:cNvSpPr txBox="1"/>
          <p:nvPr>
            <p:ph type="title"/>
          </p:nvPr>
        </p:nvSpPr>
        <p:spPr>
          <a:xfrm>
            <a:off x="6673453" y="4204394"/>
            <a:ext cx="11037095" cy="3482579"/>
          </a:xfrm>
          <a:prstGeom prst="rect">
            <a:avLst/>
          </a:prstGeom>
        </p:spPr>
        <p:txBody>
          <a:bodyPr lIns="53578" tIns="53578" rIns="53578" bIns="53578" anchor="b"/>
          <a:lstStyle>
            <a:lvl1pPr algn="ctr" defTabSz="912812">
              <a:lnSpc>
                <a:spcPct val="100000"/>
              </a:lnSpc>
              <a:defRPr sz="120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9" name="Body Level One…"/>
          <p:cNvSpPr txBox="1"/>
          <p:nvPr>
            <p:ph type="body" sz="quarter" idx="1"/>
          </p:nvPr>
        </p:nvSpPr>
        <p:spPr>
          <a:xfrm>
            <a:off x="6673453" y="7780734"/>
            <a:ext cx="11037095" cy="1192114"/>
          </a:xfrm>
          <a:prstGeom prst="rect">
            <a:avLst/>
          </a:prstGeom>
        </p:spPr>
        <p:txBody>
          <a:bodyPr lIns="53578" tIns="53578" rIns="53578" bIns="53578"/>
          <a:lstStyle>
            <a:lvl1pPr marL="0" indent="0" algn="ctr" defTabSz="91281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600">
                <a:latin typeface="+mn-lt"/>
                <a:ea typeface="+mn-ea"/>
                <a:cs typeface="+mn-cs"/>
                <a:sym typeface="Helvetica Light"/>
              </a:defRPr>
            </a:lvl1pPr>
            <a:lvl2pPr marL="0" indent="228600" algn="ctr" defTabSz="91281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600">
                <a:latin typeface="+mn-lt"/>
                <a:ea typeface="+mn-ea"/>
                <a:cs typeface="+mn-cs"/>
                <a:sym typeface="Helvetica Light"/>
              </a:defRPr>
            </a:lvl2pPr>
            <a:lvl3pPr marL="0" indent="457200" algn="ctr" defTabSz="91281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600">
                <a:latin typeface="+mn-lt"/>
                <a:ea typeface="+mn-ea"/>
                <a:cs typeface="+mn-cs"/>
                <a:sym typeface="Helvetica Light"/>
              </a:defRPr>
            </a:lvl3pPr>
            <a:lvl4pPr marL="0" indent="685800" algn="ctr" defTabSz="91281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600">
                <a:latin typeface="+mn-lt"/>
                <a:ea typeface="+mn-ea"/>
                <a:cs typeface="+mn-cs"/>
                <a:sym typeface="Helvetica Light"/>
              </a:defRPr>
            </a:lvl4pPr>
            <a:lvl5pPr marL="0" indent="914400" algn="ctr" defTabSz="91281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6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0" name="Slide Number"/>
          <p:cNvSpPr txBox="1"/>
          <p:nvPr>
            <p:ph type="sldNum" sz="quarter" idx="2"/>
          </p:nvPr>
        </p:nvSpPr>
        <p:spPr>
          <a:xfrm>
            <a:off x="11955905" y="12234416"/>
            <a:ext cx="458795" cy="475457"/>
          </a:xfrm>
          <a:prstGeom prst="rect">
            <a:avLst/>
          </a:prstGeom>
        </p:spPr>
        <p:txBody>
          <a:bodyPr lIns="53578" tIns="53578" rIns="53578" bIns="53578" anchor="t"/>
          <a:lstStyle>
            <a:lvl1pPr algn="ctr" defTabSz="912812"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itle Text"/>
          <p:cNvSpPr txBox="1"/>
          <p:nvPr>
            <p:ph type="title"/>
          </p:nvPr>
        </p:nvSpPr>
        <p:spPr>
          <a:xfrm>
            <a:off x="4244578" y="2547937"/>
            <a:ext cx="15894844" cy="4929188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912812">
              <a:lnSpc>
                <a:spcPct val="100000"/>
              </a:lnSpc>
              <a:defRPr sz="110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8" name="Body Level One…"/>
          <p:cNvSpPr txBox="1"/>
          <p:nvPr>
            <p:ph type="body" sz="quarter" idx="1"/>
          </p:nvPr>
        </p:nvSpPr>
        <p:spPr>
          <a:xfrm>
            <a:off x="4244578" y="7602140"/>
            <a:ext cx="15894844" cy="2214564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defTabSz="91281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6400">
                <a:solidFill>
                  <a:srgbClr val="73B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indent="228600" defTabSz="91281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6400">
                <a:solidFill>
                  <a:srgbClr val="73B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indent="457200" defTabSz="91281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6400">
                <a:solidFill>
                  <a:srgbClr val="73B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indent="685800" defTabSz="91281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6400">
                <a:solidFill>
                  <a:srgbClr val="73B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indent="914400" defTabSz="91281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6400">
                <a:solidFill>
                  <a:srgbClr val="73B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9" name="Slide Number"/>
          <p:cNvSpPr txBox="1"/>
          <p:nvPr>
            <p:ph type="sldNum" sz="quarter" idx="2"/>
          </p:nvPr>
        </p:nvSpPr>
        <p:spPr>
          <a:xfrm>
            <a:off x="20677805" y="13852921"/>
            <a:ext cx="438024" cy="453009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912812">
              <a:defRPr b="1" sz="2000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itle Text"/>
          <p:cNvSpPr txBox="1"/>
          <p:nvPr>
            <p:ph type="title"/>
          </p:nvPr>
        </p:nvSpPr>
        <p:spPr>
          <a:xfrm>
            <a:off x="4419599" y="1981200"/>
            <a:ext cx="15544801" cy="22860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9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7" name="Slide Number"/>
          <p:cNvSpPr txBox="1"/>
          <p:nvPr>
            <p:ph type="sldNum" sz="quarter" idx="2"/>
          </p:nvPr>
        </p:nvSpPr>
        <p:spPr>
          <a:xfrm>
            <a:off x="19438619" y="13258800"/>
            <a:ext cx="525781" cy="549853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0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resentation Title"/>
          <p:cNvSpPr txBox="1"/>
          <p:nvPr>
            <p:ph type="title" hasCustomPrompt="1"/>
          </p:nvPr>
        </p:nvSpPr>
        <p:spPr>
          <a:xfrm>
            <a:off x="4048125" y="3851671"/>
            <a:ext cx="16287750" cy="4643439"/>
          </a:xfrm>
          <a:prstGeom prst="rect">
            <a:avLst/>
          </a:prstGeom>
        </p:spPr>
        <p:txBody>
          <a:bodyPr lIns="71437" tIns="71437" rIns="71437" bIns="71437" anchor="b"/>
          <a:lstStyle>
            <a:lvl1pPr algn="ctr" defTabSz="2718593">
              <a:lnSpc>
                <a:spcPct val="80000"/>
              </a:lnSpc>
              <a:defRPr spc="-126" sz="12600">
                <a:latin typeface="Canela Bold"/>
                <a:ea typeface="Canela Bold"/>
                <a:cs typeface="Canela Bold"/>
                <a:sym typeface="Canela Bold"/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213" name="Body Level One…"/>
          <p:cNvSpPr txBox="1"/>
          <p:nvPr>
            <p:ph type="body" sz="quarter" idx="1" hasCustomPrompt="1"/>
          </p:nvPr>
        </p:nvSpPr>
        <p:spPr>
          <a:xfrm>
            <a:off x="4048125" y="8262937"/>
            <a:ext cx="16287750" cy="2046833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algn="ctr" defTabSz="91281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pc="-56" sz="5600">
                <a:latin typeface="Graphik Semibold"/>
                <a:ea typeface="Graphik Semibold"/>
                <a:cs typeface="Graphik Semibold"/>
                <a:sym typeface="Graphik Semibold"/>
              </a:defRPr>
            </a:lvl1pPr>
            <a:lvl2pPr marL="0" indent="457200" algn="ctr" defTabSz="91281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pc="-56" sz="5600">
                <a:latin typeface="Graphik Semibold"/>
                <a:ea typeface="Graphik Semibold"/>
                <a:cs typeface="Graphik Semibold"/>
                <a:sym typeface="Graphik Semibold"/>
              </a:defRPr>
            </a:lvl2pPr>
            <a:lvl3pPr marL="0" indent="914400" algn="ctr" defTabSz="91281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pc="-56" sz="5600">
                <a:latin typeface="Graphik Semibold"/>
                <a:ea typeface="Graphik Semibold"/>
                <a:cs typeface="Graphik Semibold"/>
                <a:sym typeface="Graphik Semibold"/>
              </a:defRPr>
            </a:lvl3pPr>
            <a:lvl4pPr marL="0" indent="1371600" algn="ctr" defTabSz="91281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pc="-56" sz="5600">
                <a:latin typeface="Graphik Semibold"/>
                <a:ea typeface="Graphik Semibold"/>
                <a:cs typeface="Graphik Semibold"/>
                <a:sym typeface="Graphik Semibold"/>
              </a:defRPr>
            </a:lvl4pPr>
            <a:lvl5pPr marL="0" indent="1828800" algn="ctr" defTabSz="91281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pc="-56" sz="5600">
                <a:latin typeface="Graphik Semibold"/>
                <a:ea typeface="Graphik Semibold"/>
                <a:cs typeface="Graphik Semibold"/>
                <a:sym typeface="Graphik Semibold"/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14" name="Author and Date"/>
          <p:cNvSpPr txBox="1"/>
          <p:nvPr>
            <p:ph type="body" sz="quarter" idx="21" hasCustomPrompt="1"/>
          </p:nvPr>
        </p:nvSpPr>
        <p:spPr>
          <a:xfrm>
            <a:off x="4048125" y="12589711"/>
            <a:ext cx="16287750" cy="603648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algn="ctr" defTabSz="87136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pc="-28" sz="2850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215" name="Slide Number"/>
          <p:cNvSpPr txBox="1"/>
          <p:nvPr>
            <p:ph type="sldNum" sz="quarter" idx="2"/>
          </p:nvPr>
        </p:nvSpPr>
        <p:spPr>
          <a:xfrm>
            <a:off x="11978123" y="13576339"/>
            <a:ext cx="429896" cy="470536"/>
          </a:xfrm>
          <a:prstGeom prst="rect">
            <a:avLst/>
          </a:prstGeom>
        </p:spPr>
        <p:txBody>
          <a:bodyPr lIns="71437" tIns="71437" rIns="71437" bIns="71437" anchor="b"/>
          <a:lstStyle>
            <a:lvl1pPr algn="ctr" defTabSz="2718593">
              <a:defRPr sz="2000">
                <a:solidFill>
                  <a:srgbClr val="5E5E5E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Title Text"/>
          <p:cNvSpPr txBox="1"/>
          <p:nvPr>
            <p:ph type="title"/>
          </p:nvPr>
        </p:nvSpPr>
        <p:spPr>
          <a:xfrm>
            <a:off x="4016375" y="2559843"/>
            <a:ext cx="16351250" cy="5159376"/>
          </a:xfrm>
          <a:prstGeom prst="rect">
            <a:avLst/>
          </a:prstGeom>
        </p:spPr>
        <p:txBody>
          <a:bodyPr lIns="79375" tIns="79375" rIns="79375" bIns="79375" anchor="b"/>
          <a:lstStyle>
            <a:lvl1pPr algn="ctr" defTabSz="912812">
              <a:lnSpc>
                <a:spcPct val="100000"/>
              </a:lnSpc>
              <a:defRPr sz="12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3" name="Body Level One…"/>
          <p:cNvSpPr txBox="1"/>
          <p:nvPr>
            <p:ph type="body" sz="quarter" idx="1"/>
          </p:nvPr>
        </p:nvSpPr>
        <p:spPr>
          <a:xfrm>
            <a:off x="4016375" y="7858125"/>
            <a:ext cx="16351250" cy="1766094"/>
          </a:xfrm>
          <a:prstGeom prst="rect">
            <a:avLst/>
          </a:prstGeom>
        </p:spPr>
        <p:txBody>
          <a:bodyPr lIns="79375" tIns="79375" rIns="79375" bIns="79375"/>
          <a:lstStyle>
            <a:lvl1pPr marL="0" indent="0" algn="ctr" defTabSz="91281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marL="0" indent="228600" algn="ctr" defTabSz="91281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marL="0" indent="457200" algn="ctr" defTabSz="91281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marL="0" indent="685800" algn="ctr" defTabSz="91281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marL="0" indent="914400" algn="ctr" defTabSz="91281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4" name="Slide Number"/>
          <p:cNvSpPr txBox="1"/>
          <p:nvPr>
            <p:ph type="sldNum" sz="quarter" idx="2"/>
          </p:nvPr>
        </p:nvSpPr>
        <p:spPr>
          <a:xfrm>
            <a:off x="11898639" y="14466093"/>
            <a:ext cx="566878" cy="590551"/>
          </a:xfrm>
          <a:prstGeom prst="rect">
            <a:avLst/>
          </a:prstGeom>
        </p:spPr>
        <p:txBody>
          <a:bodyPr lIns="79375" tIns="79375" rIns="79375" bIns="79375" anchor="t"/>
          <a:lstStyle>
            <a:lvl1pPr algn="ctr" defTabSz="912812">
              <a:defRPr sz="2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4833937" y="5298281"/>
            <a:ext cx="14716126" cy="4643438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912812">
              <a:lnSpc>
                <a:spcPct val="100000"/>
              </a:lnSpc>
              <a:defRPr sz="12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xfrm>
            <a:off x="11921691" y="13781484"/>
            <a:ext cx="522759" cy="5365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912812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idx="21"/>
          </p:nvPr>
        </p:nvSpPr>
        <p:spPr>
          <a:xfrm>
            <a:off x="6504062" y="567236"/>
            <a:ext cx="18990885" cy="12660590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4387453" y="1654968"/>
            <a:ext cx="7500938" cy="5607845"/>
          </a:xfrm>
          <a:prstGeom prst="rect">
            <a:avLst/>
          </a:prstGeom>
        </p:spPr>
        <p:txBody>
          <a:bodyPr lIns="71437" tIns="71437" rIns="71437" bIns="71437" anchor="b"/>
          <a:lstStyle>
            <a:lvl1pPr algn="ctr" defTabSz="912812">
              <a:lnSpc>
                <a:spcPct val="100000"/>
              </a:lnSpc>
              <a:defRPr sz="9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4387453" y="7459265"/>
            <a:ext cx="7500938" cy="5786439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algn="ctr" defTabSz="91281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marL="0" indent="228600" algn="ctr" defTabSz="91281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marL="0" indent="457200" algn="ctr" defTabSz="91281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marL="0" indent="685800" algn="ctr" defTabSz="91281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marL="0" indent="914400" algn="ctr" defTabSz="91281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xfrm>
            <a:off x="11921691" y="13781484"/>
            <a:ext cx="522759" cy="5365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912812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xfrm>
            <a:off x="4387453" y="1119187"/>
            <a:ext cx="15609094" cy="303609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912812">
              <a:lnSpc>
                <a:spcPct val="100000"/>
              </a:lnSpc>
              <a:defRPr sz="12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xfrm>
            <a:off x="11921691" y="13781484"/>
            <a:ext cx="522759" cy="5365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912812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xfrm>
            <a:off x="4387453" y="1119187"/>
            <a:ext cx="15609094" cy="303609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912812">
              <a:lnSpc>
                <a:spcPct val="100000"/>
              </a:lnSpc>
              <a:defRPr sz="12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sz="half" idx="1"/>
          </p:nvPr>
        </p:nvSpPr>
        <p:spPr>
          <a:xfrm>
            <a:off x="4387453" y="4405312"/>
            <a:ext cx="15609094" cy="8840392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55052" indent="-655052" defTabSz="912812">
              <a:lnSpc>
                <a:spcPct val="100000"/>
              </a:lnSpc>
              <a:spcBef>
                <a:spcPts val="6500"/>
              </a:spcBef>
              <a:buSzPct val="75000"/>
              <a:buFontTx/>
              <a:defRPr sz="5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marL="1099552" indent="-655052" defTabSz="912812">
              <a:lnSpc>
                <a:spcPct val="100000"/>
              </a:lnSpc>
              <a:spcBef>
                <a:spcPts val="6500"/>
              </a:spcBef>
              <a:buSzPct val="75000"/>
              <a:buFontTx/>
              <a:defRPr sz="5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marL="1544052" indent="-655052" defTabSz="912812">
              <a:lnSpc>
                <a:spcPct val="100000"/>
              </a:lnSpc>
              <a:spcBef>
                <a:spcPts val="6500"/>
              </a:spcBef>
              <a:buSzPct val="75000"/>
              <a:buFontTx/>
              <a:defRPr sz="5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marL="1988552" indent="-655052" defTabSz="912812">
              <a:lnSpc>
                <a:spcPct val="100000"/>
              </a:lnSpc>
              <a:spcBef>
                <a:spcPts val="6500"/>
              </a:spcBef>
              <a:buSzPct val="75000"/>
              <a:buFontTx/>
              <a:defRPr sz="5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marL="2433052" indent="-655052" defTabSz="912812">
              <a:lnSpc>
                <a:spcPct val="100000"/>
              </a:lnSpc>
              <a:spcBef>
                <a:spcPts val="6500"/>
              </a:spcBef>
              <a:buSzPct val="75000"/>
              <a:buFontTx/>
              <a:defRPr sz="5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xfrm>
            <a:off x="11921691" y="13781484"/>
            <a:ext cx="522759" cy="5365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912812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21"/>
          </p:nvPr>
        </p:nvSpPr>
        <p:spPr>
          <a:xfrm>
            <a:off x="9338964" y="3619500"/>
            <a:ext cx="14466095" cy="9644063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xfrm>
            <a:off x="4387453" y="1119187"/>
            <a:ext cx="15609094" cy="303609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912812">
              <a:lnSpc>
                <a:spcPct val="100000"/>
              </a:lnSpc>
              <a:defRPr sz="12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quarter" idx="1"/>
          </p:nvPr>
        </p:nvSpPr>
        <p:spPr>
          <a:xfrm>
            <a:off x="4387453" y="4405312"/>
            <a:ext cx="7500938" cy="8840392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514350" indent="-514350" defTabSz="912812">
              <a:lnSpc>
                <a:spcPct val="100000"/>
              </a:lnSpc>
              <a:spcBef>
                <a:spcPts val="5000"/>
              </a:spcBef>
              <a:buSzPct val="75000"/>
              <a:buFontTx/>
              <a:defRPr sz="4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marL="857250" indent="-514350" defTabSz="912812">
              <a:lnSpc>
                <a:spcPct val="100000"/>
              </a:lnSpc>
              <a:spcBef>
                <a:spcPts val="5000"/>
              </a:spcBef>
              <a:buSzPct val="75000"/>
              <a:buFontTx/>
              <a:defRPr sz="4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marL="1403350" indent="-514350" defTabSz="912812">
              <a:lnSpc>
                <a:spcPct val="100000"/>
              </a:lnSpc>
              <a:spcBef>
                <a:spcPts val="5000"/>
              </a:spcBef>
              <a:buSzPct val="75000"/>
              <a:buFontTx/>
              <a:defRPr sz="4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marL="1847850" indent="-514350" defTabSz="912812">
              <a:lnSpc>
                <a:spcPct val="100000"/>
              </a:lnSpc>
              <a:spcBef>
                <a:spcPts val="5000"/>
              </a:spcBef>
              <a:buSzPct val="75000"/>
              <a:buFontTx/>
              <a:defRPr sz="4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marL="2292350" indent="-514350" defTabSz="912812">
              <a:lnSpc>
                <a:spcPct val="100000"/>
              </a:lnSpc>
              <a:spcBef>
                <a:spcPts val="5000"/>
              </a:spcBef>
              <a:buSzPct val="75000"/>
              <a:buFontTx/>
              <a:defRPr sz="4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xfrm>
            <a:off x="11921691" y="13781484"/>
            <a:ext cx="522759" cy="5365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912812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4387453" y="2547937"/>
            <a:ext cx="15609094" cy="10144126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55052" indent="-655052" defTabSz="912812">
              <a:lnSpc>
                <a:spcPct val="100000"/>
              </a:lnSpc>
              <a:spcBef>
                <a:spcPts val="6500"/>
              </a:spcBef>
              <a:buSzPct val="75000"/>
              <a:buFontTx/>
              <a:defRPr sz="5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marL="1099552" indent="-655052" defTabSz="912812">
              <a:lnSpc>
                <a:spcPct val="100000"/>
              </a:lnSpc>
              <a:spcBef>
                <a:spcPts val="6500"/>
              </a:spcBef>
              <a:buSzPct val="75000"/>
              <a:buFontTx/>
              <a:defRPr sz="5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marL="1544052" indent="-655052" defTabSz="912812">
              <a:lnSpc>
                <a:spcPct val="100000"/>
              </a:lnSpc>
              <a:spcBef>
                <a:spcPts val="6500"/>
              </a:spcBef>
              <a:buSzPct val="75000"/>
              <a:buFontTx/>
              <a:defRPr sz="5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marL="1988552" indent="-655052" defTabSz="912812">
              <a:lnSpc>
                <a:spcPct val="100000"/>
              </a:lnSpc>
              <a:spcBef>
                <a:spcPts val="6500"/>
              </a:spcBef>
              <a:buSzPct val="75000"/>
              <a:buFontTx/>
              <a:defRPr sz="5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marL="2433052" indent="-655052" defTabSz="912812">
              <a:lnSpc>
                <a:spcPct val="100000"/>
              </a:lnSpc>
              <a:spcBef>
                <a:spcPts val="6500"/>
              </a:spcBef>
              <a:buSzPct val="75000"/>
              <a:buFontTx/>
              <a:defRPr sz="5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xfrm>
            <a:off x="11921691" y="13781484"/>
            <a:ext cx="522759" cy="5365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912812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21"/>
          </p:nvPr>
        </p:nvSpPr>
        <p:spPr>
          <a:xfrm>
            <a:off x="12084843" y="7745015"/>
            <a:ext cx="8277822" cy="5518548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22"/>
          </p:nvPr>
        </p:nvSpPr>
        <p:spPr>
          <a:xfrm>
            <a:off x="12522398" y="1660922"/>
            <a:ext cx="8268892" cy="5512594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idx="23"/>
          </p:nvPr>
        </p:nvSpPr>
        <p:spPr>
          <a:xfrm>
            <a:off x="-1733848" y="583406"/>
            <a:ext cx="19020235" cy="12680157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xfrm>
            <a:off x="11921691" y="13781484"/>
            <a:ext cx="522759" cy="5365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912812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676400" y="1492250"/>
            <a:ext cx="21031200" cy="2651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219200" y="3962400"/>
            <a:ext cx="21945600" cy="90519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22177305" y="13545185"/>
            <a:ext cx="530296" cy="589281"/>
          </a:xfrm>
          <a:prstGeom prst="rect">
            <a:avLst/>
          </a:prstGeom>
          <a:ln w="12700">
            <a:miter lim="400000"/>
          </a:ln>
        </p:spPr>
        <p:txBody>
          <a:bodyPr wrap="none" tIns="91439" bIns="91439" anchor="ctr">
            <a:spAutoFit/>
          </a:bodyPr>
          <a:lstStyle>
            <a:lvl1pPr algn="r" defTabSz="2032000">
              <a:defRPr sz="2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</p:sldLayoutIdLst>
  <p:transition xmlns:p14="http://schemas.microsoft.com/office/powerpoint/2010/main" spd="med" advClick="1"/>
  <p:txStyles>
    <p:titleStyle>
      <a:lvl1pPr marL="0" marR="0" indent="0" algn="l" defTabSz="20320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6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l" defTabSz="20320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6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l" defTabSz="20320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6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l" defTabSz="20320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6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l" defTabSz="20320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6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20320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6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20320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6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20320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6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20320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6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506185" marR="0" indent="-506185" algn="l" defTabSz="2032000" latinLnBrk="0">
        <a:lnSpc>
          <a:spcPct val="90000"/>
        </a:lnSpc>
        <a:spcBef>
          <a:spcPts val="22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6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1047750" marR="0" indent="-590550" algn="l" defTabSz="2032000" latinLnBrk="0">
        <a:lnSpc>
          <a:spcPct val="90000"/>
        </a:lnSpc>
        <a:spcBef>
          <a:spcPts val="22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6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623060" marR="0" indent="-708660" algn="l" defTabSz="2032000" latinLnBrk="0">
        <a:lnSpc>
          <a:spcPct val="90000"/>
        </a:lnSpc>
        <a:spcBef>
          <a:spcPts val="22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6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2159000" marR="0" indent="-787400" algn="l" defTabSz="2032000" latinLnBrk="0">
        <a:lnSpc>
          <a:spcPct val="90000"/>
        </a:lnSpc>
        <a:spcBef>
          <a:spcPts val="22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6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616200" marR="0" indent="-787400" algn="l" defTabSz="2032000" latinLnBrk="0">
        <a:lnSpc>
          <a:spcPct val="90000"/>
        </a:lnSpc>
        <a:spcBef>
          <a:spcPts val="22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6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3073400" marR="0" indent="-787400" algn="l" defTabSz="2032000" latinLnBrk="0">
        <a:lnSpc>
          <a:spcPct val="90000"/>
        </a:lnSpc>
        <a:spcBef>
          <a:spcPts val="22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6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530600" marR="0" indent="-787400" algn="l" defTabSz="2032000" latinLnBrk="0">
        <a:lnSpc>
          <a:spcPct val="90000"/>
        </a:lnSpc>
        <a:spcBef>
          <a:spcPts val="22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6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987800" marR="0" indent="-787400" algn="l" defTabSz="2032000" latinLnBrk="0">
        <a:lnSpc>
          <a:spcPct val="90000"/>
        </a:lnSpc>
        <a:spcBef>
          <a:spcPts val="22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6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445000" marR="0" indent="-787400" algn="l" defTabSz="2032000" latinLnBrk="0">
        <a:lnSpc>
          <a:spcPct val="90000"/>
        </a:lnSpc>
        <a:spcBef>
          <a:spcPts val="22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6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20320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20320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20320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20320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20320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20320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20320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20320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20320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he"/>
          <p:cNvSpPr txBox="1"/>
          <p:nvPr>
            <p:ph type="ctrTitle"/>
          </p:nvPr>
        </p:nvSpPr>
        <p:spPr>
          <a:xfrm>
            <a:off x="3610548" y="3366065"/>
            <a:ext cx="17613438" cy="2767290"/>
          </a:xfrm>
          <a:prstGeom prst="rect">
            <a:avLst/>
          </a:prstGeom>
        </p:spPr>
        <p:txBody>
          <a:bodyPr anchor="t"/>
          <a:lstStyle>
            <a:lvl1pPr>
              <a:defRPr b="1" cap="small" sz="14800">
                <a:solidFill>
                  <a:srgbClr val="53585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The</a:t>
            </a:r>
          </a:p>
        </p:txBody>
      </p:sp>
      <p:sp>
        <p:nvSpPr>
          <p:cNvPr id="234" name="Sacrifice"/>
          <p:cNvSpPr txBox="1"/>
          <p:nvPr/>
        </p:nvSpPr>
        <p:spPr>
          <a:xfrm>
            <a:off x="3610548" y="4268104"/>
            <a:ext cx="17613438" cy="5164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normAutofit fontScale="100000" lnSpcReduction="0"/>
          </a:bodyPr>
          <a:lstStyle>
            <a:lvl1pPr defTabSz="839787">
              <a:defRPr b="1" cap="small" sz="32200">
                <a:solidFill>
                  <a:schemeClr val="accent1">
                    <a:hueOff val="300931"/>
                    <a:lumOff val="-21745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Sacrifice</a:t>
            </a:r>
          </a:p>
        </p:txBody>
      </p:sp>
      <p:sp>
        <p:nvSpPr>
          <p:cNvPr id="235" name="Of Praise"/>
          <p:cNvSpPr txBox="1"/>
          <p:nvPr/>
        </p:nvSpPr>
        <p:spPr>
          <a:xfrm>
            <a:off x="3385281" y="8376952"/>
            <a:ext cx="17613438" cy="2767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normAutofit fontScale="100000" lnSpcReduction="0"/>
          </a:bodyPr>
          <a:lstStyle>
            <a:lvl1pPr>
              <a:defRPr b="1" cap="small" sz="14800">
                <a:solidFill>
                  <a:srgbClr val="53585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Of Praise</a:t>
            </a:r>
          </a:p>
        </p:txBody>
      </p:sp>
      <p:sp>
        <p:nvSpPr>
          <p:cNvPr id="236" name="Embry Hills • 2.26.23"/>
          <p:cNvSpPr txBox="1"/>
          <p:nvPr/>
        </p:nvSpPr>
        <p:spPr>
          <a:xfrm>
            <a:off x="2854973" y="11437414"/>
            <a:ext cx="18674054" cy="1651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normAutofit fontScale="100000" lnSpcReduction="0"/>
          </a:bodyPr>
          <a:lstStyle>
            <a:lvl1pPr>
              <a:defRPr b="1" cap="small" sz="7900">
                <a:solidFill>
                  <a:srgbClr val="53585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Embry Hills • 2.26.23</a:t>
            </a:r>
          </a:p>
        </p:txBody>
      </p:sp>
      <p:sp>
        <p:nvSpPr>
          <p:cNvPr id="237" name="Unless otherwise indicated, all Scripture quotations are from The ESV® Bible (The Holy Bible, English Standard Version®),…"/>
          <p:cNvSpPr txBox="1"/>
          <p:nvPr/>
        </p:nvSpPr>
        <p:spPr>
          <a:xfrm>
            <a:off x="106285" y="14149838"/>
            <a:ext cx="24171429" cy="1114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lnSpc>
                <a:spcPct val="70000"/>
              </a:lnSpc>
              <a:defRPr cap="small" spc="195" sz="3900">
                <a:solidFill>
                  <a:srgbClr val="C4C4C4"/>
                </a:solidFill>
                <a:latin typeface="Abadi MT Condensed Light"/>
                <a:ea typeface="Abadi MT Condensed Light"/>
                <a:cs typeface="Abadi MT Condensed Light"/>
                <a:sym typeface="Abadi MT Condensed Light"/>
              </a:defRPr>
            </a:pPr>
            <a:r>
              <a:t>Unless otherwise indicated, all Scripture quotations are from The ESV® Bible (The Holy Bible, English Standard Version®),</a:t>
            </a:r>
          </a:p>
          <a:p>
            <a:pPr>
              <a:lnSpc>
                <a:spcPct val="70000"/>
              </a:lnSpc>
              <a:defRPr cap="small" spc="195" sz="3900">
                <a:solidFill>
                  <a:srgbClr val="C4C4C4"/>
                </a:solidFill>
                <a:latin typeface="Abadi MT Condensed Light"/>
                <a:ea typeface="Abadi MT Condensed Light"/>
                <a:cs typeface="Abadi MT Condensed Light"/>
                <a:sym typeface="Abadi MT Condensed Light"/>
              </a:defRPr>
            </a:pPr>
            <a:r>
              <a:t>copyright © 2001 by Crossway, a publishing ministry of Good News Publishers. Used by permission. All rights reserved.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daniel-mingook-kim-UXR--t8CZ1U-unsplash.jpg" descr="daniel-mingook-kim-UXR--t8CZ1U-unsplash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7027" y="-1180990"/>
            <a:ext cx="24458054" cy="16636780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Rectangle"/>
          <p:cNvSpPr/>
          <p:nvPr/>
        </p:nvSpPr>
        <p:spPr>
          <a:xfrm>
            <a:off x="-11566" y="-18314"/>
            <a:ext cx="24407132" cy="294955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4000"/>
            </a:pPr>
          </a:p>
        </p:txBody>
      </p:sp>
      <p:sp>
        <p:nvSpPr>
          <p:cNvPr id="295" name="This is my Father's world: I rest me in the thought"/>
          <p:cNvSpPr txBox="1"/>
          <p:nvPr/>
        </p:nvSpPr>
        <p:spPr>
          <a:xfrm>
            <a:off x="481140" y="-54494"/>
            <a:ext cx="23529473" cy="1747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>
            <a:lvl1pPr defTabSz="876300">
              <a:defRPr b="1" sz="8928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This is my Father's world: I rest me in the thought</a:t>
            </a:r>
          </a:p>
        </p:txBody>
      </p:sp>
      <p:sp>
        <p:nvSpPr>
          <p:cNvPr id="296" name="¡De Dios el mundo es! ¡Qué grato_es recordar"/>
          <p:cNvSpPr txBox="1"/>
          <p:nvPr/>
        </p:nvSpPr>
        <p:spPr>
          <a:xfrm>
            <a:off x="481140" y="1208469"/>
            <a:ext cx="23529473" cy="1747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>
            <a:lvl1pPr>
              <a:defRPr b="1" sz="93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¡De Dios el mundo es! ¡Qué grato_es recordar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bailey-zindel-NRQV-hBF10M-unsplash.jpg" descr="bailey-zindel-NRQV-hBF10M-unsplash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574" y="457486"/>
            <a:ext cx="24508902" cy="16357028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Rectangle"/>
          <p:cNvSpPr/>
          <p:nvPr/>
        </p:nvSpPr>
        <p:spPr>
          <a:xfrm>
            <a:off x="-11566" y="-18314"/>
            <a:ext cx="24407132" cy="294955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4000"/>
            </a:pPr>
          </a:p>
        </p:txBody>
      </p:sp>
      <p:sp>
        <p:nvSpPr>
          <p:cNvPr id="300" name="Of rocks and trees, of skies and seas–His hand the wonders wrought."/>
          <p:cNvSpPr txBox="1"/>
          <p:nvPr/>
        </p:nvSpPr>
        <p:spPr>
          <a:xfrm>
            <a:off x="481140" y="-54494"/>
            <a:ext cx="23529473" cy="1747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>
            <a:lvl1pPr defTabSz="629840">
              <a:defRPr b="1" sz="641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Of rocks and trees, of skies and seas–His hand the wonders wrought.</a:t>
            </a:r>
          </a:p>
        </p:txBody>
      </p:sp>
      <p:sp>
        <p:nvSpPr>
          <p:cNvPr id="301" name="Que_en el autor de tanto bien podemos descansar!"/>
          <p:cNvSpPr txBox="1"/>
          <p:nvPr/>
        </p:nvSpPr>
        <p:spPr>
          <a:xfrm>
            <a:off x="481140" y="1208469"/>
            <a:ext cx="23529473" cy="1747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>
            <a:lvl1pPr defTabSz="848915">
              <a:defRPr b="1" sz="8649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Que_en el autor de tanto bien podemos descansar!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boris-smokrovic-RLLR0oRz16Y-unsplash.jpg" descr="boris-smokrovic-RLLR0oRz16Y-unsplash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7625" y="-226518"/>
            <a:ext cx="24587004" cy="16391337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Rectangle"/>
          <p:cNvSpPr/>
          <p:nvPr/>
        </p:nvSpPr>
        <p:spPr>
          <a:xfrm>
            <a:off x="-11566" y="-18314"/>
            <a:ext cx="24407132" cy="294955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4000"/>
            </a:pPr>
          </a:p>
        </p:txBody>
      </p:sp>
      <p:sp>
        <p:nvSpPr>
          <p:cNvPr id="305" name="This is my Father's world: The birds their carols raise,"/>
          <p:cNvSpPr txBox="1"/>
          <p:nvPr/>
        </p:nvSpPr>
        <p:spPr>
          <a:xfrm>
            <a:off x="481140" y="-54494"/>
            <a:ext cx="23529473" cy="1747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>
            <a:lvl1pPr defTabSz="821531">
              <a:defRPr b="1" sz="837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This is my Father's world: The birds their carols raise,</a:t>
            </a:r>
          </a:p>
        </p:txBody>
      </p:sp>
      <p:sp>
        <p:nvSpPr>
          <p:cNvPr id="306" name="El mundo_entero es del Padre celestial;"/>
          <p:cNvSpPr txBox="1"/>
          <p:nvPr/>
        </p:nvSpPr>
        <p:spPr>
          <a:xfrm>
            <a:off x="481140" y="1208469"/>
            <a:ext cx="23529473" cy="1747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>
            <a:lvl1pPr>
              <a:defRPr b="1" sz="93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El mundo_entero es del Padre celestial;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matt-0KLPrQNEnQ4-unsplash.jpg" descr="matt-0KLPrQNEnQ4-unsplash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5721" y="978965"/>
            <a:ext cx="24455441" cy="16325308"/>
          </a:xfrm>
          <a:prstGeom prst="rect">
            <a:avLst/>
          </a:prstGeom>
          <a:ln w="12700">
            <a:miter lim="400000"/>
          </a:ln>
        </p:spPr>
      </p:pic>
      <p:sp>
        <p:nvSpPr>
          <p:cNvPr id="309" name="Rectangle"/>
          <p:cNvSpPr/>
          <p:nvPr/>
        </p:nvSpPr>
        <p:spPr>
          <a:xfrm>
            <a:off x="-11566" y="-18314"/>
            <a:ext cx="24407132" cy="294955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4000"/>
            </a:pPr>
          </a:p>
        </p:txBody>
      </p:sp>
      <p:sp>
        <p:nvSpPr>
          <p:cNvPr id="310" name="The morning light, the lily white, Declare their Maker's praise."/>
          <p:cNvSpPr txBox="1"/>
          <p:nvPr/>
        </p:nvSpPr>
        <p:spPr>
          <a:xfrm>
            <a:off x="481140" y="-54494"/>
            <a:ext cx="23529473" cy="1747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>
            <a:lvl1pPr defTabSz="702865">
              <a:defRPr b="1" sz="716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The morning light, the lily white, Declare their Maker's praise.</a:t>
            </a:r>
          </a:p>
        </p:txBody>
      </p:sp>
      <p:sp>
        <p:nvSpPr>
          <p:cNvPr id="311" name="El pájaro, la luz, la flor proclaman Su bondad."/>
          <p:cNvSpPr txBox="1"/>
          <p:nvPr/>
        </p:nvSpPr>
        <p:spPr>
          <a:xfrm>
            <a:off x="481140" y="1208469"/>
            <a:ext cx="23529473" cy="1747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>
            <a:lvl1pPr>
              <a:defRPr b="1" sz="93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El pájaro, la luz, la flor proclaman Su bondad.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patrick-5E-_orYLhs0-unsplash.jpg" descr="patrick-5E-_orYLhs0-unsplash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042" y="-1979860"/>
            <a:ext cx="24424084" cy="18318062"/>
          </a:xfrm>
          <a:prstGeom prst="rect">
            <a:avLst/>
          </a:prstGeom>
          <a:ln w="12700">
            <a:miter lim="400000"/>
          </a:ln>
        </p:spPr>
      </p:pic>
      <p:sp>
        <p:nvSpPr>
          <p:cNvPr id="314" name="Rectangle"/>
          <p:cNvSpPr/>
          <p:nvPr/>
        </p:nvSpPr>
        <p:spPr>
          <a:xfrm>
            <a:off x="-11566" y="-18314"/>
            <a:ext cx="24407132" cy="294955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4000"/>
            </a:pPr>
          </a:p>
        </p:txBody>
      </p:sp>
      <p:sp>
        <p:nvSpPr>
          <p:cNvPr id="315" name="This is my Father's world: He shines in all that's fair;"/>
          <p:cNvSpPr txBox="1"/>
          <p:nvPr/>
        </p:nvSpPr>
        <p:spPr>
          <a:xfrm>
            <a:off x="481140" y="-54494"/>
            <a:ext cx="23529473" cy="1747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>
            <a:lvl1pPr defTabSz="839787">
              <a:defRPr b="1" sz="8556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This is my Father's world: He shines in all that's fair;</a:t>
            </a:r>
          </a:p>
        </p:txBody>
      </p:sp>
      <p:sp>
        <p:nvSpPr>
          <p:cNvPr id="316" name="¡De Dios el mundo es! El fruto de Su_acción"/>
          <p:cNvSpPr txBox="1"/>
          <p:nvPr/>
        </p:nvSpPr>
        <p:spPr>
          <a:xfrm>
            <a:off x="481140" y="1208469"/>
            <a:ext cx="23529473" cy="1747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>
            <a:lvl1pPr>
              <a:defRPr b="1" sz="93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¡De Dios el mundo es! El fruto de Su_acción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claudel-rheault-ZVbv1akA-l4-unsplash.jpg" descr="claudel-rheault-ZVbv1akA-l4-unsplash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6868" y="-288760"/>
            <a:ext cx="24417736" cy="16278491"/>
          </a:xfrm>
          <a:prstGeom prst="rect">
            <a:avLst/>
          </a:prstGeom>
          <a:ln w="12700">
            <a:miter lim="400000"/>
          </a:ln>
        </p:spPr>
      </p:pic>
      <p:sp>
        <p:nvSpPr>
          <p:cNvPr id="319" name="Rectangle"/>
          <p:cNvSpPr/>
          <p:nvPr/>
        </p:nvSpPr>
        <p:spPr>
          <a:xfrm>
            <a:off x="-11566" y="-18314"/>
            <a:ext cx="24407132" cy="294955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4000"/>
            </a:pPr>
          </a:p>
        </p:txBody>
      </p:sp>
      <p:sp>
        <p:nvSpPr>
          <p:cNvPr id="320" name="In the rustling grass I hear Him pass, He speaks to me everywhere."/>
          <p:cNvSpPr txBox="1"/>
          <p:nvPr/>
        </p:nvSpPr>
        <p:spPr>
          <a:xfrm>
            <a:off x="481140" y="-54494"/>
            <a:ext cx="23529473" cy="1747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>
            <a:lvl1pPr defTabSz="657225">
              <a:defRPr b="1" sz="6696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In the rustling grass I hear Him pass, He speaks to me everywhere.</a:t>
            </a:r>
          </a:p>
        </p:txBody>
      </p:sp>
      <p:sp>
        <p:nvSpPr>
          <p:cNvPr id="321" name="Se muestra con esplendidez en toda la_expansión."/>
          <p:cNvSpPr txBox="1"/>
          <p:nvPr/>
        </p:nvSpPr>
        <p:spPr>
          <a:xfrm>
            <a:off x="481140" y="1208469"/>
            <a:ext cx="23529473" cy="1747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>
            <a:lvl1pPr defTabSz="858043">
              <a:defRPr b="1" sz="8742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Se muestra con esplendidez en toda la_expansión.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church_print_xkCSyev8J5 (1).png" descr="church_print_xkCSyev8J5 (1)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7754" y="1524000"/>
            <a:ext cx="24599508" cy="13837224"/>
          </a:xfrm>
          <a:prstGeom prst="rect">
            <a:avLst/>
          </a:prstGeom>
          <a:ln w="12700">
            <a:miter lim="400000"/>
          </a:ln>
        </p:spPr>
      </p:pic>
      <p:sp>
        <p:nvSpPr>
          <p:cNvPr id="324" name="Rectangle"/>
          <p:cNvSpPr/>
          <p:nvPr/>
        </p:nvSpPr>
        <p:spPr>
          <a:xfrm>
            <a:off x="-11566" y="-18314"/>
            <a:ext cx="24407132" cy="294955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4000"/>
            </a:pPr>
          </a:p>
        </p:txBody>
      </p:sp>
      <p:sp>
        <p:nvSpPr>
          <p:cNvPr id="325" name="This is my Father’s world, O let me ne’er forget"/>
          <p:cNvSpPr txBox="1"/>
          <p:nvPr/>
        </p:nvSpPr>
        <p:spPr>
          <a:xfrm>
            <a:off x="481140" y="-54494"/>
            <a:ext cx="23529473" cy="1747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>
            <a:lvl1pPr>
              <a:defRPr b="1" sz="93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This is my Father’s world, O let me ne’er forget</a:t>
            </a:r>
          </a:p>
        </p:txBody>
      </p:sp>
      <p:sp>
        <p:nvSpPr>
          <p:cNvPr id="326" name="El mundo_entero es del Padre celestial;"/>
          <p:cNvSpPr txBox="1"/>
          <p:nvPr/>
        </p:nvSpPr>
        <p:spPr>
          <a:xfrm>
            <a:off x="481140" y="1208469"/>
            <a:ext cx="23529473" cy="1747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>
            <a:lvl1pPr>
              <a:defRPr b="1" sz="93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El mundo_entero es del Padre celestial;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51914435122_1dc2f6268f_k.jpg" descr="51914435122_1dc2f6268f_k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463020" y="1824528"/>
            <a:ext cx="21486109" cy="143275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" name="teddy-o-owiVf9bFKHM-unsplash.jpg" descr="teddy-o-owiVf9bFKHM-unsplash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812798" y="762000"/>
            <a:ext cx="11646551" cy="14558188"/>
          </a:xfrm>
          <a:prstGeom prst="rect">
            <a:avLst/>
          </a:prstGeom>
          <a:ln w="12700">
            <a:miter lim="400000"/>
          </a:ln>
        </p:spPr>
      </p:pic>
      <p:sp>
        <p:nvSpPr>
          <p:cNvPr id="330" name="Rectangle"/>
          <p:cNvSpPr/>
          <p:nvPr/>
        </p:nvSpPr>
        <p:spPr>
          <a:xfrm>
            <a:off x="-11566" y="-18314"/>
            <a:ext cx="24407132" cy="294955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4000"/>
            </a:pPr>
          </a:p>
        </p:txBody>
      </p:sp>
      <p:sp>
        <p:nvSpPr>
          <p:cNvPr id="331" name="Y nada habrá de detener Su triunfo sobre el mal."/>
          <p:cNvSpPr txBox="1"/>
          <p:nvPr/>
        </p:nvSpPr>
        <p:spPr>
          <a:xfrm>
            <a:off x="481140" y="1208469"/>
            <a:ext cx="23529473" cy="1747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>
            <a:lvl1pPr defTabSz="894556">
              <a:defRPr b="1" sz="9114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Y nada habrá de detener Su triunfo sobre el mal.</a:t>
            </a:r>
          </a:p>
        </p:txBody>
      </p:sp>
      <p:sp>
        <p:nvSpPr>
          <p:cNvPr id="332" name="That though the wrong seems oft so strong, God is the ruler yet."/>
          <p:cNvSpPr txBox="1"/>
          <p:nvPr/>
        </p:nvSpPr>
        <p:spPr>
          <a:xfrm>
            <a:off x="245213" y="-131843"/>
            <a:ext cx="23893574" cy="1747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>
            <a:lvl1pPr defTabSz="812403">
              <a:defRPr b="1" sz="703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That though the wrong seems oft so strong, God is the ruler yet.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james-wheeler-RRZM3cwS1DU-unsplash.jpg" descr="james-wheeler-RRZM3cwS1DU-unsplash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0178" y="-13374618"/>
            <a:ext cx="24524356" cy="36731436"/>
          </a:xfrm>
          <a:prstGeom prst="rect">
            <a:avLst/>
          </a:prstGeom>
          <a:ln w="12700">
            <a:miter lim="400000"/>
          </a:ln>
        </p:spPr>
      </p:pic>
      <p:sp>
        <p:nvSpPr>
          <p:cNvPr id="335" name="Rectangle"/>
          <p:cNvSpPr/>
          <p:nvPr/>
        </p:nvSpPr>
        <p:spPr>
          <a:xfrm>
            <a:off x="-11566" y="-18314"/>
            <a:ext cx="24407132" cy="294955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4000"/>
            </a:pPr>
          </a:p>
        </p:txBody>
      </p:sp>
      <p:sp>
        <p:nvSpPr>
          <p:cNvPr id="336" name="This is my Father's world: Why should my heart be sad?"/>
          <p:cNvSpPr txBox="1"/>
          <p:nvPr/>
        </p:nvSpPr>
        <p:spPr>
          <a:xfrm>
            <a:off x="481140" y="-54494"/>
            <a:ext cx="23529473" cy="1747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>
            <a:lvl1pPr defTabSz="785018">
              <a:defRPr b="1" sz="7998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This is my Father's world: Why should my heart be sad?</a:t>
            </a:r>
          </a:p>
        </p:txBody>
      </p:sp>
      <p:sp>
        <p:nvSpPr>
          <p:cNvPr id="337" name="¡De Dios el mundo es! Confiada mi_alma_está,"/>
          <p:cNvSpPr txBox="1"/>
          <p:nvPr/>
        </p:nvSpPr>
        <p:spPr>
          <a:xfrm>
            <a:off x="481140" y="1208469"/>
            <a:ext cx="23529473" cy="1747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>
            <a:lvl1pPr>
              <a:defRPr b="1" sz="93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¡De Dios el mundo es! Confiada mi_alma_está,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nasa-vhSz50AaFAs-unsplash (1).jpg" descr="nasa-vhSz50AaFAs-unsplash (1)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9831" y="-119288"/>
            <a:ext cx="24503663" cy="18374946"/>
          </a:xfrm>
          <a:prstGeom prst="rect">
            <a:avLst/>
          </a:prstGeom>
          <a:ln w="12700">
            <a:miter lim="400000"/>
          </a:ln>
        </p:spPr>
      </p:pic>
      <p:sp>
        <p:nvSpPr>
          <p:cNvPr id="340" name="Rectangle"/>
          <p:cNvSpPr/>
          <p:nvPr/>
        </p:nvSpPr>
        <p:spPr>
          <a:xfrm>
            <a:off x="-11566" y="-18314"/>
            <a:ext cx="24407132" cy="294955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4000"/>
            </a:pPr>
          </a:p>
        </p:txBody>
      </p:sp>
      <p:sp>
        <p:nvSpPr>
          <p:cNvPr id="341" name="The Lord is King: let heaven ring! God reigns; let earth be glad!"/>
          <p:cNvSpPr txBox="1"/>
          <p:nvPr/>
        </p:nvSpPr>
        <p:spPr>
          <a:xfrm>
            <a:off x="481140" y="-54494"/>
            <a:ext cx="23529473" cy="1747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>
            <a:lvl1pPr defTabSz="693737">
              <a:defRPr b="1" sz="7068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The Lord is King: let heaven ring! God reigns; let earth be glad!</a:t>
            </a:r>
          </a:p>
        </p:txBody>
      </p:sp>
      <p:sp>
        <p:nvSpPr>
          <p:cNvPr id="342" name="Pues Dios en Cristo, nuestro Rey, por siempre reinará."/>
          <p:cNvSpPr txBox="1"/>
          <p:nvPr/>
        </p:nvSpPr>
        <p:spPr>
          <a:xfrm>
            <a:off x="481140" y="1208469"/>
            <a:ext cx="23529473" cy="1747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>
            <a:lvl1pPr defTabSz="812403">
              <a:defRPr b="1" sz="8277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Pues Dios en Cristo, nuestro Rey, por siempre reinará.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Rectangle"/>
          <p:cNvSpPr/>
          <p:nvPr/>
        </p:nvSpPr>
        <p:spPr>
          <a:xfrm>
            <a:off x="-11566" y="749"/>
            <a:ext cx="24407132" cy="2061784"/>
          </a:xfrm>
          <a:prstGeom prst="rect">
            <a:avLst/>
          </a:prstGeom>
          <a:solidFill>
            <a:schemeClr val="accent1">
              <a:hueOff val="300931"/>
              <a:lumOff val="-2174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4000"/>
            </a:pPr>
          </a:p>
        </p:txBody>
      </p:sp>
      <p:sp>
        <p:nvSpPr>
          <p:cNvPr id="240" name="The Sacrifice of Praise"/>
          <p:cNvSpPr txBox="1"/>
          <p:nvPr/>
        </p:nvSpPr>
        <p:spPr>
          <a:xfrm>
            <a:off x="3723294" y="-128917"/>
            <a:ext cx="16937412" cy="2324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normAutofit fontScale="100000" lnSpcReduction="0"/>
          </a:bodyPr>
          <a:lstStyle>
            <a:lvl1pPr defTabSz="876300">
              <a:defRPr b="1" cap="small" sz="14016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The Sacrifice of Praise</a:t>
            </a:r>
          </a:p>
        </p:txBody>
      </p:sp>
      <p:sp>
        <p:nvSpPr>
          <p:cNvPr id="241" name="Do you offer sacrifices?…"/>
          <p:cNvSpPr txBox="1"/>
          <p:nvPr/>
        </p:nvSpPr>
        <p:spPr>
          <a:xfrm>
            <a:off x="617198" y="2698663"/>
            <a:ext cx="23673803" cy="12298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/>
          <a:p>
            <a:pPr marL="696737" indent="-696737" algn="l" defTabSz="830659">
              <a:lnSpc>
                <a:spcPct val="110000"/>
              </a:lnSpc>
              <a:buSzPct val="75000"/>
              <a:buChar char="•"/>
              <a:defRPr sz="7644">
                <a:solidFill>
                  <a:srgbClr val="53585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Do you offer sacrifices?</a:t>
            </a:r>
          </a:p>
          <a:p>
            <a:pPr marL="696737" indent="-696737" algn="l" defTabSz="830659">
              <a:lnSpc>
                <a:spcPct val="110000"/>
              </a:lnSpc>
              <a:buSzPct val="75000"/>
              <a:buChar char="•"/>
              <a:defRPr sz="7644">
                <a:solidFill>
                  <a:srgbClr val="53585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b="1"/>
              <a:t>Heb 13:15-16</a:t>
            </a:r>
            <a:r>
              <a:t> - New Covenant disciples offer sacrifices:</a:t>
            </a:r>
          </a:p>
          <a:p>
            <a:pPr lvl="3" marL="1910222" indent="-696737" algn="l" defTabSz="830659">
              <a:lnSpc>
                <a:spcPct val="110000"/>
              </a:lnSpc>
              <a:buSzPct val="75000"/>
              <a:buChar char="•"/>
              <a:defRPr sz="7644">
                <a:solidFill>
                  <a:srgbClr val="53585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u="sng"/>
              <a:t>Praise</a:t>
            </a:r>
            <a:r>
              <a:t> - fruit of lips</a:t>
            </a:r>
          </a:p>
          <a:p>
            <a:pPr lvl="3" marL="1910222" indent="-696737" algn="l" defTabSz="830659">
              <a:lnSpc>
                <a:spcPct val="110000"/>
              </a:lnSpc>
              <a:buSzPct val="75000"/>
              <a:buChar char="•"/>
              <a:defRPr sz="7644">
                <a:solidFill>
                  <a:srgbClr val="53585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Do good</a:t>
            </a:r>
          </a:p>
          <a:p>
            <a:pPr lvl="3" marL="1910222" indent="-696737" algn="l" defTabSz="830659">
              <a:lnSpc>
                <a:spcPct val="110000"/>
              </a:lnSpc>
              <a:buSzPct val="75000"/>
              <a:buChar char="•"/>
              <a:defRPr sz="7644">
                <a:solidFill>
                  <a:srgbClr val="53585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Share what you have</a:t>
            </a:r>
          </a:p>
          <a:p>
            <a:pPr marL="696737" indent="-696737" algn="l" defTabSz="830659">
              <a:lnSpc>
                <a:spcPct val="110000"/>
              </a:lnSpc>
              <a:buSzPct val="75000"/>
              <a:buChar char="•"/>
              <a:defRPr sz="7644">
                <a:solidFill>
                  <a:srgbClr val="53585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Not every sacrifice is pleasing—what does God want?</a:t>
            </a:r>
          </a:p>
          <a:p>
            <a:pPr lvl="3" marL="1910222" indent="-696737" algn="l" defTabSz="830659">
              <a:lnSpc>
                <a:spcPct val="110000"/>
              </a:lnSpc>
              <a:buSzPct val="75000"/>
              <a:buChar char="•"/>
              <a:defRPr sz="7644">
                <a:solidFill>
                  <a:srgbClr val="53585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b="1"/>
              <a:t>Gen 4:3-5</a:t>
            </a:r>
            <a:r>
              <a:t> - “the firstborn… fat portions…”</a:t>
            </a:r>
          </a:p>
          <a:p>
            <a:pPr lvl="3" marL="1910222" indent="-696737" algn="l" defTabSz="830659">
              <a:lnSpc>
                <a:spcPct val="110000"/>
              </a:lnSpc>
              <a:buSzPct val="75000"/>
              <a:buChar char="•"/>
              <a:defRPr sz="7644">
                <a:solidFill>
                  <a:srgbClr val="53585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b="1"/>
              <a:t>Ex 12:5</a:t>
            </a:r>
            <a:r>
              <a:t>, etc. - “without blemish…” (36x Ex-Num)</a:t>
            </a:r>
          </a:p>
          <a:p>
            <a:pPr lvl="3" marL="1910222" indent="-696737" algn="l" defTabSz="830659">
              <a:lnSpc>
                <a:spcPct val="110000"/>
              </a:lnSpc>
              <a:buSzPct val="75000"/>
              <a:buChar char="•"/>
              <a:defRPr sz="7644">
                <a:solidFill>
                  <a:srgbClr val="53585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b="1"/>
              <a:t>Mal 1:6-8</a:t>
            </a:r>
            <a:r>
              <a:t> - We must not serve leftovers to a holy God!</a:t>
            </a:r>
          </a:p>
        </p:txBody>
      </p:sp>
      <p:sp>
        <p:nvSpPr>
          <p:cNvPr id="242" name="Rectangle"/>
          <p:cNvSpPr/>
          <p:nvPr/>
        </p:nvSpPr>
        <p:spPr>
          <a:xfrm>
            <a:off x="-11566" y="2041420"/>
            <a:ext cx="24407132" cy="333199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4000"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99"/>
                                        <p:tgtEl>
                                          <p:spTgt spid="24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99"/>
                                        <p:tgtEl>
                                          <p:spTgt spid="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99"/>
                                        <p:tgtEl>
                                          <p:spTgt spid="2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99"/>
                                        <p:tgtEl>
                                          <p:spTgt spid="2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199"/>
                                        <p:tgtEl>
                                          <p:spTgt spid="2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0" dur="199"/>
                                        <p:tgtEl>
                                          <p:spTgt spid="2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5" dur="199"/>
                                        <p:tgtEl>
                                          <p:spTgt spid="2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0" dur="199"/>
                                        <p:tgtEl>
                                          <p:spTgt spid="2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2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5" dur="199"/>
                                        <p:tgtEl>
                                          <p:spTgt spid="2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2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0" dur="199"/>
                                        <p:tgtEl>
                                          <p:spTgt spid="2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41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Rectangle"/>
          <p:cNvSpPr/>
          <p:nvPr/>
        </p:nvSpPr>
        <p:spPr>
          <a:xfrm>
            <a:off x="-11566" y="749"/>
            <a:ext cx="24407132" cy="2208533"/>
          </a:xfrm>
          <a:prstGeom prst="rect">
            <a:avLst/>
          </a:prstGeom>
          <a:solidFill>
            <a:schemeClr val="accent1">
              <a:hueOff val="300931"/>
              <a:lumOff val="-2174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4000"/>
            </a:pPr>
          </a:p>
        </p:txBody>
      </p:sp>
      <p:sp>
        <p:nvSpPr>
          <p:cNvPr id="345" name="Dimensions of Song Worship"/>
          <p:cNvSpPr txBox="1"/>
          <p:nvPr/>
        </p:nvSpPr>
        <p:spPr>
          <a:xfrm>
            <a:off x="316803" y="-357517"/>
            <a:ext cx="23750394" cy="2324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normAutofit fontScale="100000" lnSpcReduction="0"/>
          </a:bodyPr>
          <a:lstStyle>
            <a:lvl1pPr>
              <a:defRPr b="1" cap="small" sz="1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Dimensions of Song Worship</a:t>
            </a:r>
          </a:p>
        </p:txBody>
      </p:sp>
      <p:sp>
        <p:nvSpPr>
          <p:cNvPr id="346" name="Rectangle"/>
          <p:cNvSpPr/>
          <p:nvPr/>
        </p:nvSpPr>
        <p:spPr>
          <a:xfrm>
            <a:off x="-11566" y="2181120"/>
            <a:ext cx="24407132" cy="333199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4000"/>
            </a:pPr>
          </a:p>
        </p:txBody>
      </p:sp>
      <p:sp>
        <p:nvSpPr>
          <p:cNvPr id="347" name="Line"/>
          <p:cNvSpPr/>
          <p:nvPr/>
        </p:nvSpPr>
        <p:spPr>
          <a:xfrm flipV="1">
            <a:off x="12191999" y="2797681"/>
            <a:ext cx="1" cy="12128591"/>
          </a:xfrm>
          <a:prstGeom prst="line">
            <a:avLst/>
          </a:prstGeom>
          <a:ln w="127000">
            <a:solidFill>
              <a:srgbClr val="53585F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4000"/>
            </a:pPr>
          </a:p>
        </p:txBody>
      </p:sp>
      <p:sp>
        <p:nvSpPr>
          <p:cNvPr id="348" name="Line"/>
          <p:cNvSpPr/>
          <p:nvPr/>
        </p:nvSpPr>
        <p:spPr>
          <a:xfrm>
            <a:off x="366078" y="8861976"/>
            <a:ext cx="23651844" cy="1"/>
          </a:xfrm>
          <a:prstGeom prst="line">
            <a:avLst/>
          </a:prstGeom>
          <a:ln w="127000">
            <a:solidFill>
              <a:srgbClr val="53585F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4000"/>
            </a:pPr>
          </a:p>
        </p:txBody>
      </p:sp>
      <p:sp>
        <p:nvSpPr>
          <p:cNvPr id="349" name="Physical"/>
          <p:cNvSpPr txBox="1"/>
          <p:nvPr/>
        </p:nvSpPr>
        <p:spPr>
          <a:xfrm>
            <a:off x="617198" y="2637088"/>
            <a:ext cx="11117460" cy="1262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>
            <a:lvl1pPr>
              <a:lnSpc>
                <a:spcPct val="130000"/>
              </a:lnSpc>
              <a:defRPr b="1" sz="6800" u="sng">
                <a:solidFill>
                  <a:srgbClr val="53585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b="0"/>
            </a:pPr>
            <a:r>
              <a:rPr b="1"/>
              <a:t>Physical</a:t>
            </a:r>
          </a:p>
        </p:txBody>
      </p:sp>
      <p:sp>
        <p:nvSpPr>
          <p:cNvPr id="350" name="Singing…"/>
          <p:cNvSpPr txBox="1"/>
          <p:nvPr/>
        </p:nvSpPr>
        <p:spPr>
          <a:xfrm>
            <a:off x="617198" y="3748710"/>
            <a:ext cx="11117460" cy="48857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/>
          <a:p>
            <a:pPr marL="769762" indent="-769762" algn="l">
              <a:lnSpc>
                <a:spcPct val="130000"/>
              </a:lnSpc>
              <a:buSzPct val="75000"/>
              <a:buChar char="•"/>
              <a:defRPr sz="6800">
                <a:solidFill>
                  <a:srgbClr val="53585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Singing</a:t>
            </a:r>
          </a:p>
          <a:p>
            <a:pPr marL="769762" indent="-769762" algn="l">
              <a:lnSpc>
                <a:spcPct val="130000"/>
              </a:lnSpc>
              <a:buSzPct val="75000"/>
              <a:buChar char="•"/>
              <a:defRPr sz="6800">
                <a:solidFill>
                  <a:srgbClr val="53585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Singing psalms, hymns, and spiritual songs</a:t>
            </a:r>
          </a:p>
        </p:txBody>
      </p:sp>
      <p:sp>
        <p:nvSpPr>
          <p:cNvPr id="351" name="Mental"/>
          <p:cNvSpPr txBox="1"/>
          <p:nvPr/>
        </p:nvSpPr>
        <p:spPr>
          <a:xfrm>
            <a:off x="12649342" y="2637088"/>
            <a:ext cx="11117460" cy="1262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>
            <a:lvl1pPr>
              <a:lnSpc>
                <a:spcPct val="130000"/>
              </a:lnSpc>
              <a:defRPr b="1" sz="6800" u="sng">
                <a:solidFill>
                  <a:srgbClr val="53585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b="0"/>
            </a:pPr>
            <a:r>
              <a:rPr b="1"/>
              <a:t>Mental</a:t>
            </a:r>
          </a:p>
        </p:txBody>
      </p:sp>
      <p:sp>
        <p:nvSpPr>
          <p:cNvPr id="352" name="Emotional"/>
          <p:cNvSpPr txBox="1"/>
          <p:nvPr/>
        </p:nvSpPr>
        <p:spPr>
          <a:xfrm>
            <a:off x="617198" y="8867668"/>
            <a:ext cx="11117460" cy="1262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>
            <a:lvl1pPr>
              <a:lnSpc>
                <a:spcPct val="130000"/>
              </a:lnSpc>
              <a:defRPr b="1" sz="6800" u="sng">
                <a:solidFill>
                  <a:srgbClr val="53585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b="0"/>
            </a:pPr>
            <a:r>
              <a:rPr b="1"/>
              <a:t>Emotional</a:t>
            </a:r>
          </a:p>
        </p:txBody>
      </p:sp>
      <p:sp>
        <p:nvSpPr>
          <p:cNvPr id="353" name="Spiritual"/>
          <p:cNvSpPr txBox="1"/>
          <p:nvPr/>
        </p:nvSpPr>
        <p:spPr>
          <a:xfrm>
            <a:off x="12861021" y="8867668"/>
            <a:ext cx="11117459" cy="1262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>
            <a:lvl1pPr>
              <a:lnSpc>
                <a:spcPct val="130000"/>
              </a:lnSpc>
              <a:defRPr b="1" sz="6800" u="sng">
                <a:solidFill>
                  <a:srgbClr val="53585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b="0"/>
            </a:pPr>
            <a:r>
              <a:rPr b="1"/>
              <a:t>Spiritual</a:t>
            </a:r>
          </a:p>
        </p:txBody>
      </p:sp>
      <p:sp>
        <p:nvSpPr>
          <p:cNvPr id="354" name="Addressing one another…"/>
          <p:cNvSpPr txBox="1"/>
          <p:nvPr/>
        </p:nvSpPr>
        <p:spPr>
          <a:xfrm>
            <a:off x="12861021" y="3748710"/>
            <a:ext cx="11117459" cy="48857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/>
          <a:p>
            <a:pPr marL="769762" indent="-769762" algn="l">
              <a:lnSpc>
                <a:spcPct val="130000"/>
              </a:lnSpc>
              <a:buSzPct val="75000"/>
              <a:buChar char="•"/>
              <a:defRPr sz="6800">
                <a:solidFill>
                  <a:srgbClr val="53585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Addressing </a:t>
            </a:r>
            <a:r>
              <a:rPr u="sng"/>
              <a:t>one another</a:t>
            </a:r>
          </a:p>
          <a:p>
            <a:pPr marL="769762" indent="-769762" algn="l">
              <a:lnSpc>
                <a:spcPct val="130000"/>
              </a:lnSpc>
              <a:buSzPct val="75000"/>
              <a:buChar char="•"/>
              <a:defRPr sz="6800">
                <a:solidFill>
                  <a:srgbClr val="53585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Teaching and admonishing </a:t>
            </a:r>
            <a:r>
              <a:rPr u="sng"/>
              <a:t>one another</a:t>
            </a:r>
          </a:p>
        </p:txBody>
      </p:sp>
      <p:sp>
        <p:nvSpPr>
          <p:cNvPr id="355" name="Making melody to the Lord with your heart…"/>
          <p:cNvSpPr txBox="1"/>
          <p:nvPr/>
        </p:nvSpPr>
        <p:spPr>
          <a:xfrm>
            <a:off x="617198" y="9995848"/>
            <a:ext cx="11117460" cy="5002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/>
          <a:p>
            <a:pPr marL="708181" indent="-708181" algn="l" defTabSz="839787">
              <a:lnSpc>
                <a:spcPct val="120000"/>
              </a:lnSpc>
              <a:buSzPct val="75000"/>
              <a:buChar char="•"/>
              <a:defRPr sz="6256">
                <a:solidFill>
                  <a:srgbClr val="53585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Making melody </a:t>
            </a:r>
            <a:r>
              <a:rPr u="sng"/>
              <a:t>to the Lord</a:t>
            </a:r>
            <a:r>
              <a:t> with your heart</a:t>
            </a:r>
          </a:p>
          <a:p>
            <a:pPr marL="708181" indent="-708181" algn="l" defTabSz="839787">
              <a:lnSpc>
                <a:spcPct val="120000"/>
              </a:lnSpc>
              <a:buSzPct val="75000"/>
              <a:buChar char="•"/>
              <a:defRPr sz="6256">
                <a:solidFill>
                  <a:srgbClr val="53585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Giving thanks</a:t>
            </a:r>
          </a:p>
          <a:p>
            <a:pPr marL="708181" indent="-708181" algn="l" defTabSz="839787">
              <a:lnSpc>
                <a:spcPct val="120000"/>
              </a:lnSpc>
              <a:buSzPct val="75000"/>
              <a:buChar char="•"/>
              <a:defRPr sz="6256">
                <a:solidFill>
                  <a:srgbClr val="53585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With thankfulness in your heart</a:t>
            </a:r>
          </a:p>
        </p:txBody>
      </p:sp>
      <p:sp>
        <p:nvSpPr>
          <p:cNvPr id="356" name="Be filled with the Spirit…"/>
          <p:cNvSpPr txBox="1"/>
          <p:nvPr/>
        </p:nvSpPr>
        <p:spPr>
          <a:xfrm>
            <a:off x="12861021" y="9995848"/>
            <a:ext cx="11117459" cy="5002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/>
          <a:p>
            <a:pPr marL="769762" indent="-769762" algn="l">
              <a:lnSpc>
                <a:spcPct val="90000"/>
              </a:lnSpc>
              <a:buSzPct val="75000"/>
              <a:buChar char="•"/>
              <a:defRPr sz="6800">
                <a:solidFill>
                  <a:srgbClr val="53585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Be filled with the Spirit</a:t>
            </a:r>
          </a:p>
          <a:p>
            <a:pPr marL="769762" indent="-769762" algn="l">
              <a:lnSpc>
                <a:spcPct val="90000"/>
              </a:lnSpc>
              <a:buSzPct val="75000"/>
              <a:buChar char="•"/>
              <a:defRPr sz="6800">
                <a:solidFill>
                  <a:srgbClr val="53585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Submitting to one another</a:t>
            </a:r>
          </a:p>
          <a:p>
            <a:pPr marL="769762" indent="-769762" algn="l">
              <a:lnSpc>
                <a:spcPct val="90000"/>
              </a:lnSpc>
              <a:buSzPct val="75000"/>
              <a:buChar char="•"/>
              <a:defRPr sz="6800">
                <a:solidFill>
                  <a:srgbClr val="53585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Let the word of Christ dwell in you richly</a:t>
            </a:r>
          </a:p>
          <a:p>
            <a:pPr marL="769762" indent="-769762" algn="l">
              <a:lnSpc>
                <a:spcPct val="90000"/>
              </a:lnSpc>
              <a:buSzPct val="75000"/>
              <a:buChar char="•"/>
              <a:defRPr sz="6800">
                <a:solidFill>
                  <a:srgbClr val="53585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All in the name of the Lord</a:t>
            </a:r>
          </a:p>
        </p:txBody>
      </p:sp>
      <p:sp>
        <p:nvSpPr>
          <p:cNvPr id="357" name="Eph 5:18-21 &amp; Col 3:16-17"/>
          <p:cNvSpPr txBox="1"/>
          <p:nvPr/>
        </p:nvSpPr>
        <p:spPr>
          <a:xfrm>
            <a:off x="316803" y="1051715"/>
            <a:ext cx="23750394" cy="23246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normAutofit fontScale="100000" lnSpcReduction="0"/>
          </a:bodyPr>
          <a:lstStyle>
            <a:lvl1pPr>
              <a:defRPr b="1" cap="small" sz="7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Eph 5:18-21 &amp; Col 3:16-17</a:t>
            </a:r>
          </a:p>
        </p:txBody>
      </p:sp>
      <p:sp>
        <p:nvSpPr>
          <p:cNvPr id="358" name="Rounded Rectangle"/>
          <p:cNvSpPr/>
          <p:nvPr/>
        </p:nvSpPr>
        <p:spPr>
          <a:xfrm>
            <a:off x="255802" y="9057582"/>
            <a:ext cx="11713252" cy="6011303"/>
          </a:xfrm>
          <a:prstGeom prst="roundRect">
            <a:avLst>
              <a:gd name="adj" fmla="val 15000"/>
            </a:avLst>
          </a:prstGeom>
          <a:ln w="127000">
            <a:solidFill>
              <a:schemeClr val="accent5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4000"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4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8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D"/>
          <p:cNvSpPr/>
          <p:nvPr/>
        </p:nvSpPr>
        <p:spPr>
          <a:xfrm>
            <a:off x="9645701" y="5277698"/>
            <a:ext cx="5099668" cy="5099668"/>
          </a:xfrm>
          <a:prstGeom prst="ellipse">
            <a:avLst/>
          </a:prstGeom>
          <a:solidFill>
            <a:schemeClr val="accent1">
              <a:hueOff val="203473"/>
              <a:lumOff val="-13814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b="1" sz="15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GOD</a:t>
            </a:r>
          </a:p>
        </p:txBody>
      </p:sp>
      <p:sp>
        <p:nvSpPr>
          <p:cNvPr id="361" name="Fear"/>
          <p:cNvSpPr txBox="1"/>
          <p:nvPr/>
        </p:nvSpPr>
        <p:spPr>
          <a:xfrm>
            <a:off x="10995551" y="1125872"/>
            <a:ext cx="2399968" cy="1681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b="1" sz="9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Fear</a:t>
            </a:r>
          </a:p>
        </p:txBody>
      </p:sp>
      <p:sp>
        <p:nvSpPr>
          <p:cNvPr id="362" name="Joy"/>
          <p:cNvSpPr txBox="1"/>
          <p:nvPr/>
        </p:nvSpPr>
        <p:spPr>
          <a:xfrm>
            <a:off x="14933418" y="2364195"/>
            <a:ext cx="1838172" cy="1681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b="1" sz="9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Joy</a:t>
            </a:r>
          </a:p>
        </p:txBody>
      </p:sp>
      <p:sp>
        <p:nvSpPr>
          <p:cNvPr id="363" name="Anger"/>
          <p:cNvSpPr txBox="1"/>
          <p:nvPr/>
        </p:nvSpPr>
        <p:spPr>
          <a:xfrm>
            <a:off x="17920030" y="4324207"/>
            <a:ext cx="3214962" cy="1681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b="1" sz="9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Anger</a:t>
            </a:r>
          </a:p>
        </p:txBody>
      </p:sp>
      <p:sp>
        <p:nvSpPr>
          <p:cNvPr id="364" name="Love"/>
          <p:cNvSpPr txBox="1"/>
          <p:nvPr/>
        </p:nvSpPr>
        <p:spPr>
          <a:xfrm>
            <a:off x="19393120" y="6986590"/>
            <a:ext cx="2556056" cy="1681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b="1" sz="9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Love</a:t>
            </a:r>
          </a:p>
        </p:txBody>
      </p:sp>
      <p:sp>
        <p:nvSpPr>
          <p:cNvPr id="365" name="Doubt"/>
          <p:cNvSpPr txBox="1"/>
          <p:nvPr/>
        </p:nvSpPr>
        <p:spPr>
          <a:xfrm>
            <a:off x="17823518" y="9817505"/>
            <a:ext cx="3360326" cy="1681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b="1" sz="9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Doubt</a:t>
            </a:r>
          </a:p>
        </p:txBody>
      </p:sp>
      <p:sp>
        <p:nvSpPr>
          <p:cNvPr id="366" name="Gratitude"/>
          <p:cNvSpPr txBox="1"/>
          <p:nvPr/>
        </p:nvSpPr>
        <p:spPr>
          <a:xfrm>
            <a:off x="13940330" y="11779617"/>
            <a:ext cx="5043931" cy="1681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b="1" sz="9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Gratitude</a:t>
            </a:r>
          </a:p>
        </p:txBody>
      </p:sp>
      <p:sp>
        <p:nvSpPr>
          <p:cNvPr id="367" name="Grief"/>
          <p:cNvSpPr txBox="1"/>
          <p:nvPr/>
        </p:nvSpPr>
        <p:spPr>
          <a:xfrm>
            <a:off x="10840655" y="13194242"/>
            <a:ext cx="2709761" cy="1681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b="1" sz="9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Grief</a:t>
            </a:r>
          </a:p>
        </p:txBody>
      </p:sp>
      <p:sp>
        <p:nvSpPr>
          <p:cNvPr id="368" name="Wonder"/>
          <p:cNvSpPr txBox="1"/>
          <p:nvPr/>
        </p:nvSpPr>
        <p:spPr>
          <a:xfrm>
            <a:off x="6657125" y="11779617"/>
            <a:ext cx="4445838" cy="1681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b="1" sz="9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Wonder</a:t>
            </a:r>
          </a:p>
        </p:txBody>
      </p:sp>
      <p:sp>
        <p:nvSpPr>
          <p:cNvPr id="369" name="Despair"/>
          <p:cNvSpPr txBox="1"/>
          <p:nvPr/>
        </p:nvSpPr>
        <p:spPr>
          <a:xfrm>
            <a:off x="3676489" y="9841335"/>
            <a:ext cx="4068084" cy="1681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b="1" sz="9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Despair</a:t>
            </a:r>
          </a:p>
        </p:txBody>
      </p:sp>
      <p:sp>
        <p:nvSpPr>
          <p:cNvPr id="370" name="Peace"/>
          <p:cNvSpPr txBox="1"/>
          <p:nvPr/>
        </p:nvSpPr>
        <p:spPr>
          <a:xfrm>
            <a:off x="2434823" y="6986590"/>
            <a:ext cx="3178621" cy="1681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b="1" sz="9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Peace</a:t>
            </a:r>
          </a:p>
        </p:txBody>
      </p:sp>
      <p:sp>
        <p:nvSpPr>
          <p:cNvPr id="371" name="Regret"/>
          <p:cNvSpPr txBox="1"/>
          <p:nvPr/>
        </p:nvSpPr>
        <p:spPr>
          <a:xfrm>
            <a:off x="3879939" y="4252717"/>
            <a:ext cx="3518202" cy="1681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b="1" sz="9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Regret</a:t>
            </a:r>
          </a:p>
        </p:txBody>
      </p:sp>
      <p:sp>
        <p:nvSpPr>
          <p:cNvPr id="372" name="Hope"/>
          <p:cNvSpPr txBox="1"/>
          <p:nvPr/>
        </p:nvSpPr>
        <p:spPr>
          <a:xfrm>
            <a:off x="7160962" y="2388025"/>
            <a:ext cx="2902191" cy="1681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b="1" sz="9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Hope</a:t>
            </a:r>
          </a:p>
        </p:txBody>
      </p:sp>
      <p:grpSp>
        <p:nvGrpSpPr>
          <p:cNvPr id="377" name="Group"/>
          <p:cNvGrpSpPr/>
          <p:nvPr/>
        </p:nvGrpSpPr>
        <p:grpSpPr>
          <a:xfrm>
            <a:off x="11502428" y="2710750"/>
            <a:ext cx="1379145" cy="2383023"/>
            <a:chOff x="0" y="0"/>
            <a:chExt cx="1379144" cy="2383021"/>
          </a:xfrm>
        </p:grpSpPr>
        <p:sp>
          <p:nvSpPr>
            <p:cNvPr id="373" name="Arrow"/>
            <p:cNvSpPr/>
            <p:nvPr/>
          </p:nvSpPr>
          <p:spPr>
            <a:xfrm rot="5400000">
              <a:off x="-498404" y="824008"/>
              <a:ext cx="2383022" cy="735006"/>
            </a:xfrm>
            <a:prstGeom prst="rightArrow">
              <a:avLst>
                <a:gd name="adj1" fmla="val 37132"/>
                <a:gd name="adj2" fmla="val 95855"/>
              </a:avLst>
            </a:prstGeom>
            <a:solidFill>
              <a:srgbClr val="DEC571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000"/>
              </a:pPr>
            </a:p>
          </p:txBody>
        </p:sp>
        <p:grpSp>
          <p:nvGrpSpPr>
            <p:cNvPr id="376" name="Group"/>
            <p:cNvGrpSpPr/>
            <p:nvPr/>
          </p:nvGrpSpPr>
          <p:grpSpPr>
            <a:xfrm>
              <a:off x="0" y="257112"/>
              <a:ext cx="1379145" cy="1228987"/>
              <a:chOff x="0" y="0"/>
              <a:chExt cx="1379144" cy="1228985"/>
            </a:xfrm>
          </p:grpSpPr>
          <p:sp>
            <p:nvSpPr>
              <p:cNvPr id="374" name="Circle"/>
              <p:cNvSpPr/>
              <p:nvPr/>
            </p:nvSpPr>
            <p:spPr>
              <a:xfrm>
                <a:off x="113265" y="76372"/>
                <a:ext cx="1152614" cy="1152614"/>
              </a:xfrm>
              <a:prstGeom prst="ellipse">
                <a:avLst/>
              </a:prstGeom>
              <a:solidFill>
                <a:srgbClr val="DEC57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 b="1" sz="62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75" name="3"/>
              <p:cNvSpPr txBox="1"/>
              <p:nvPr/>
            </p:nvSpPr>
            <p:spPr>
              <a:xfrm>
                <a:off x="0" y="0"/>
                <a:ext cx="1379145" cy="110184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>
                <a:lvl1pPr>
                  <a:defRPr b="1" sz="7100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3</a:t>
                </a:r>
              </a:p>
            </p:txBody>
          </p:sp>
        </p:grpSp>
      </p:grpSp>
      <p:grpSp>
        <p:nvGrpSpPr>
          <p:cNvPr id="382" name="Group"/>
          <p:cNvGrpSpPr/>
          <p:nvPr/>
        </p:nvGrpSpPr>
        <p:grpSpPr>
          <a:xfrm>
            <a:off x="13637124" y="3748809"/>
            <a:ext cx="1993708" cy="2064833"/>
            <a:chOff x="0" y="0"/>
            <a:chExt cx="1993706" cy="2064832"/>
          </a:xfrm>
        </p:grpSpPr>
        <p:sp>
          <p:nvSpPr>
            <p:cNvPr id="378" name="Arrow"/>
            <p:cNvSpPr/>
            <p:nvPr/>
          </p:nvSpPr>
          <p:spPr>
            <a:xfrm rot="7976623">
              <a:off x="-71479" y="664913"/>
              <a:ext cx="2136666" cy="735006"/>
            </a:xfrm>
            <a:prstGeom prst="rightArrow">
              <a:avLst>
                <a:gd name="adj1" fmla="val 37132"/>
                <a:gd name="adj2" fmla="val 95855"/>
              </a:avLst>
            </a:prstGeom>
            <a:solidFill>
              <a:srgbClr val="DEC571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000"/>
              </a:pPr>
            </a:p>
          </p:txBody>
        </p:sp>
        <p:grpSp>
          <p:nvGrpSpPr>
            <p:cNvPr id="381" name="Group"/>
            <p:cNvGrpSpPr/>
            <p:nvPr/>
          </p:nvGrpSpPr>
          <p:grpSpPr>
            <a:xfrm>
              <a:off x="514951" y="155728"/>
              <a:ext cx="1379146" cy="1228987"/>
              <a:chOff x="0" y="0"/>
              <a:chExt cx="1379144" cy="1228985"/>
            </a:xfrm>
          </p:grpSpPr>
          <p:sp>
            <p:nvSpPr>
              <p:cNvPr id="379" name="Circle"/>
              <p:cNvSpPr/>
              <p:nvPr/>
            </p:nvSpPr>
            <p:spPr>
              <a:xfrm>
                <a:off x="113265" y="76372"/>
                <a:ext cx="1152614" cy="1152614"/>
              </a:xfrm>
              <a:prstGeom prst="ellipse">
                <a:avLst/>
              </a:prstGeom>
              <a:solidFill>
                <a:srgbClr val="DEC57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 b="1" sz="62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80" name="98"/>
              <p:cNvSpPr txBox="1"/>
              <p:nvPr/>
            </p:nvSpPr>
            <p:spPr>
              <a:xfrm>
                <a:off x="0" y="0"/>
                <a:ext cx="1379145" cy="110184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>
                <a:lvl1pPr>
                  <a:defRPr b="1" sz="7100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98</a:t>
                </a:r>
              </a:p>
            </p:txBody>
          </p:sp>
        </p:grpSp>
      </p:grpSp>
      <p:grpSp>
        <p:nvGrpSpPr>
          <p:cNvPr id="387" name="Group"/>
          <p:cNvGrpSpPr/>
          <p:nvPr/>
        </p:nvGrpSpPr>
        <p:grpSpPr>
          <a:xfrm>
            <a:off x="14760550" y="5250574"/>
            <a:ext cx="3132505" cy="1755830"/>
            <a:chOff x="0" y="0"/>
            <a:chExt cx="3132504" cy="1755829"/>
          </a:xfrm>
        </p:grpSpPr>
        <p:sp>
          <p:nvSpPr>
            <p:cNvPr id="383" name="Arrow"/>
            <p:cNvSpPr/>
            <p:nvPr/>
          </p:nvSpPr>
          <p:spPr>
            <a:xfrm rot="9579442">
              <a:off x="32070" y="510412"/>
              <a:ext cx="3068365" cy="735006"/>
            </a:xfrm>
            <a:prstGeom prst="rightArrow">
              <a:avLst>
                <a:gd name="adj1" fmla="val 37132"/>
                <a:gd name="adj2" fmla="val 95855"/>
              </a:avLst>
            </a:prstGeom>
            <a:solidFill>
              <a:srgbClr val="DEC571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000"/>
              </a:pPr>
            </a:p>
          </p:txBody>
        </p:sp>
        <p:grpSp>
          <p:nvGrpSpPr>
            <p:cNvPr id="386" name="Group"/>
            <p:cNvGrpSpPr/>
            <p:nvPr/>
          </p:nvGrpSpPr>
          <p:grpSpPr>
            <a:xfrm>
              <a:off x="1157883" y="103025"/>
              <a:ext cx="1379145" cy="1228987"/>
              <a:chOff x="0" y="0"/>
              <a:chExt cx="1379144" cy="1228985"/>
            </a:xfrm>
          </p:grpSpPr>
          <p:sp>
            <p:nvSpPr>
              <p:cNvPr id="384" name="Circle"/>
              <p:cNvSpPr/>
              <p:nvPr/>
            </p:nvSpPr>
            <p:spPr>
              <a:xfrm>
                <a:off x="113265" y="76372"/>
                <a:ext cx="1152614" cy="1152614"/>
              </a:xfrm>
              <a:prstGeom prst="ellipse">
                <a:avLst/>
              </a:prstGeom>
              <a:solidFill>
                <a:srgbClr val="DEC57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 b="1" sz="62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85" name="55"/>
              <p:cNvSpPr txBox="1"/>
              <p:nvPr/>
            </p:nvSpPr>
            <p:spPr>
              <a:xfrm>
                <a:off x="0" y="0"/>
                <a:ext cx="1379145" cy="110184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>
                <a:lvl1pPr>
                  <a:defRPr b="1" sz="7100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55</a:t>
                </a:r>
              </a:p>
            </p:txBody>
          </p:sp>
        </p:grpSp>
      </p:grpSp>
      <p:grpSp>
        <p:nvGrpSpPr>
          <p:cNvPr id="392" name="Group"/>
          <p:cNvGrpSpPr/>
          <p:nvPr/>
        </p:nvGrpSpPr>
        <p:grpSpPr>
          <a:xfrm>
            <a:off x="15066467" y="7167036"/>
            <a:ext cx="3958594" cy="1228987"/>
            <a:chOff x="0" y="0"/>
            <a:chExt cx="3958592" cy="1228985"/>
          </a:xfrm>
        </p:grpSpPr>
        <p:sp>
          <p:nvSpPr>
            <p:cNvPr id="388" name="Arrow"/>
            <p:cNvSpPr/>
            <p:nvPr/>
          </p:nvSpPr>
          <p:spPr>
            <a:xfrm rot="10800000">
              <a:off x="0" y="292992"/>
              <a:ext cx="3958593" cy="735006"/>
            </a:xfrm>
            <a:prstGeom prst="rightArrow">
              <a:avLst>
                <a:gd name="adj1" fmla="val 37132"/>
                <a:gd name="adj2" fmla="val 95855"/>
              </a:avLst>
            </a:prstGeom>
            <a:solidFill>
              <a:srgbClr val="DEC571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000"/>
              </a:pPr>
            </a:p>
          </p:txBody>
        </p:sp>
        <p:grpSp>
          <p:nvGrpSpPr>
            <p:cNvPr id="391" name="Group"/>
            <p:cNvGrpSpPr/>
            <p:nvPr/>
          </p:nvGrpSpPr>
          <p:grpSpPr>
            <a:xfrm>
              <a:off x="1579551" y="0"/>
              <a:ext cx="1379146" cy="1228986"/>
              <a:chOff x="0" y="0"/>
              <a:chExt cx="1379144" cy="1228985"/>
            </a:xfrm>
          </p:grpSpPr>
          <p:sp>
            <p:nvSpPr>
              <p:cNvPr id="389" name="Circle"/>
              <p:cNvSpPr/>
              <p:nvPr/>
            </p:nvSpPr>
            <p:spPr>
              <a:xfrm>
                <a:off x="113265" y="76372"/>
                <a:ext cx="1152614" cy="1152614"/>
              </a:xfrm>
              <a:prstGeom prst="ellipse">
                <a:avLst/>
              </a:prstGeom>
              <a:solidFill>
                <a:srgbClr val="DEC57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 b="1" sz="62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90" name="45"/>
              <p:cNvSpPr txBox="1"/>
              <p:nvPr/>
            </p:nvSpPr>
            <p:spPr>
              <a:xfrm>
                <a:off x="0" y="0"/>
                <a:ext cx="1379145" cy="110184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>
                <a:lvl1pPr>
                  <a:defRPr b="1" sz="7100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45</a:t>
                </a:r>
              </a:p>
            </p:txBody>
          </p:sp>
        </p:grpSp>
      </p:grpSp>
      <p:grpSp>
        <p:nvGrpSpPr>
          <p:cNvPr id="397" name="Group"/>
          <p:cNvGrpSpPr/>
          <p:nvPr/>
        </p:nvGrpSpPr>
        <p:grpSpPr>
          <a:xfrm>
            <a:off x="14629809" y="8781136"/>
            <a:ext cx="3250479" cy="1602476"/>
            <a:chOff x="0" y="0"/>
            <a:chExt cx="3250478" cy="1602474"/>
          </a:xfrm>
        </p:grpSpPr>
        <p:sp>
          <p:nvSpPr>
            <p:cNvPr id="393" name="Arrow"/>
            <p:cNvSpPr/>
            <p:nvPr/>
          </p:nvSpPr>
          <p:spPr>
            <a:xfrm rot="11786120">
              <a:off x="39171" y="433734"/>
              <a:ext cx="3172136" cy="735006"/>
            </a:xfrm>
            <a:prstGeom prst="rightArrow">
              <a:avLst>
                <a:gd name="adj1" fmla="val 37132"/>
                <a:gd name="adj2" fmla="val 95855"/>
              </a:avLst>
            </a:prstGeom>
            <a:solidFill>
              <a:srgbClr val="DEC571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000"/>
              </a:pPr>
            </a:p>
          </p:txBody>
        </p:sp>
        <p:grpSp>
          <p:nvGrpSpPr>
            <p:cNvPr id="396" name="Group"/>
            <p:cNvGrpSpPr/>
            <p:nvPr/>
          </p:nvGrpSpPr>
          <p:grpSpPr>
            <a:xfrm>
              <a:off x="1226581" y="205139"/>
              <a:ext cx="1379145" cy="1228986"/>
              <a:chOff x="0" y="0"/>
              <a:chExt cx="1379144" cy="1228985"/>
            </a:xfrm>
          </p:grpSpPr>
          <p:sp>
            <p:nvSpPr>
              <p:cNvPr id="394" name="Circle"/>
              <p:cNvSpPr/>
              <p:nvPr/>
            </p:nvSpPr>
            <p:spPr>
              <a:xfrm>
                <a:off x="113265" y="76372"/>
                <a:ext cx="1152614" cy="1152614"/>
              </a:xfrm>
              <a:prstGeom prst="ellipse">
                <a:avLst/>
              </a:prstGeom>
              <a:solidFill>
                <a:srgbClr val="DEC57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 b="1" sz="62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95" name="22"/>
              <p:cNvSpPr txBox="1"/>
              <p:nvPr/>
            </p:nvSpPr>
            <p:spPr>
              <a:xfrm>
                <a:off x="0" y="0"/>
                <a:ext cx="1379145" cy="110184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>
                <a:lvl1pPr>
                  <a:defRPr b="1" sz="7100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22</a:t>
                </a:r>
              </a:p>
            </p:txBody>
          </p:sp>
        </p:grpSp>
      </p:grpSp>
      <p:grpSp>
        <p:nvGrpSpPr>
          <p:cNvPr id="402" name="Group"/>
          <p:cNvGrpSpPr/>
          <p:nvPr/>
        </p:nvGrpSpPr>
        <p:grpSpPr>
          <a:xfrm>
            <a:off x="13514799" y="9837687"/>
            <a:ext cx="2135138" cy="2430751"/>
            <a:chOff x="0" y="0"/>
            <a:chExt cx="2135136" cy="2430750"/>
          </a:xfrm>
        </p:grpSpPr>
        <p:sp>
          <p:nvSpPr>
            <p:cNvPr id="398" name="Arrow"/>
            <p:cNvSpPr/>
            <p:nvPr/>
          </p:nvSpPr>
          <p:spPr>
            <a:xfrm rot="13904404">
              <a:off x="-190449" y="847872"/>
              <a:ext cx="2516034" cy="735006"/>
            </a:xfrm>
            <a:prstGeom prst="rightArrow">
              <a:avLst>
                <a:gd name="adj1" fmla="val 37132"/>
                <a:gd name="adj2" fmla="val 95855"/>
              </a:avLst>
            </a:prstGeom>
            <a:solidFill>
              <a:srgbClr val="DEC571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000"/>
              </a:pPr>
            </a:p>
          </p:txBody>
        </p:sp>
        <p:grpSp>
          <p:nvGrpSpPr>
            <p:cNvPr id="401" name="Group"/>
            <p:cNvGrpSpPr/>
            <p:nvPr/>
          </p:nvGrpSpPr>
          <p:grpSpPr>
            <a:xfrm>
              <a:off x="547195" y="809180"/>
              <a:ext cx="1379145" cy="1228986"/>
              <a:chOff x="0" y="0"/>
              <a:chExt cx="1379144" cy="1228985"/>
            </a:xfrm>
          </p:grpSpPr>
          <p:sp>
            <p:nvSpPr>
              <p:cNvPr id="399" name="Circle"/>
              <p:cNvSpPr/>
              <p:nvPr/>
            </p:nvSpPr>
            <p:spPr>
              <a:xfrm>
                <a:off x="113265" y="76372"/>
                <a:ext cx="1152614" cy="1152614"/>
              </a:xfrm>
              <a:prstGeom prst="ellipse">
                <a:avLst/>
              </a:prstGeom>
              <a:solidFill>
                <a:srgbClr val="DEC57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 b="1" sz="62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00" name="34"/>
              <p:cNvSpPr txBox="1"/>
              <p:nvPr/>
            </p:nvSpPr>
            <p:spPr>
              <a:xfrm>
                <a:off x="0" y="0"/>
                <a:ext cx="1379145" cy="110184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>
                <a:lvl1pPr>
                  <a:defRPr b="1" sz="7100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34</a:t>
                </a:r>
              </a:p>
            </p:txBody>
          </p:sp>
        </p:grpSp>
      </p:grpSp>
      <p:grpSp>
        <p:nvGrpSpPr>
          <p:cNvPr id="407" name="Group"/>
          <p:cNvGrpSpPr/>
          <p:nvPr/>
        </p:nvGrpSpPr>
        <p:grpSpPr>
          <a:xfrm>
            <a:off x="11576709" y="10561292"/>
            <a:ext cx="1379146" cy="2809298"/>
            <a:chOff x="0" y="0"/>
            <a:chExt cx="1379144" cy="2809296"/>
          </a:xfrm>
        </p:grpSpPr>
        <p:sp>
          <p:nvSpPr>
            <p:cNvPr id="403" name="Arrow"/>
            <p:cNvSpPr/>
            <p:nvPr/>
          </p:nvSpPr>
          <p:spPr>
            <a:xfrm rot="16200000">
              <a:off x="-693956" y="1037146"/>
              <a:ext cx="2809298" cy="735006"/>
            </a:xfrm>
            <a:prstGeom prst="rightArrow">
              <a:avLst>
                <a:gd name="adj1" fmla="val 37132"/>
                <a:gd name="adj2" fmla="val 95855"/>
              </a:avLst>
            </a:prstGeom>
            <a:solidFill>
              <a:srgbClr val="DEC571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000"/>
              </a:pPr>
            </a:p>
          </p:txBody>
        </p:sp>
        <p:grpSp>
          <p:nvGrpSpPr>
            <p:cNvPr id="406" name="Group"/>
            <p:cNvGrpSpPr/>
            <p:nvPr/>
          </p:nvGrpSpPr>
          <p:grpSpPr>
            <a:xfrm>
              <a:off x="0" y="1023862"/>
              <a:ext cx="1379145" cy="1228986"/>
              <a:chOff x="0" y="0"/>
              <a:chExt cx="1379144" cy="1228985"/>
            </a:xfrm>
          </p:grpSpPr>
          <p:sp>
            <p:nvSpPr>
              <p:cNvPr id="404" name="Circle"/>
              <p:cNvSpPr/>
              <p:nvPr/>
            </p:nvSpPr>
            <p:spPr>
              <a:xfrm>
                <a:off x="113265" y="76372"/>
                <a:ext cx="1152614" cy="1152614"/>
              </a:xfrm>
              <a:prstGeom prst="ellipse">
                <a:avLst/>
              </a:prstGeom>
              <a:solidFill>
                <a:srgbClr val="DEC57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 b="1" sz="62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05" name="38"/>
              <p:cNvSpPr txBox="1"/>
              <p:nvPr/>
            </p:nvSpPr>
            <p:spPr>
              <a:xfrm>
                <a:off x="0" y="0"/>
                <a:ext cx="1379145" cy="110184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>
                <a:lvl1pPr>
                  <a:defRPr b="1" sz="7100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38</a:t>
                </a:r>
              </a:p>
            </p:txBody>
          </p:sp>
        </p:grpSp>
      </p:grpSp>
      <p:grpSp>
        <p:nvGrpSpPr>
          <p:cNvPr id="412" name="Group"/>
          <p:cNvGrpSpPr/>
          <p:nvPr/>
        </p:nvGrpSpPr>
        <p:grpSpPr>
          <a:xfrm>
            <a:off x="9232689" y="9939408"/>
            <a:ext cx="1808255" cy="2287074"/>
            <a:chOff x="0" y="0"/>
            <a:chExt cx="1808254" cy="2287072"/>
          </a:xfrm>
        </p:grpSpPr>
        <p:sp>
          <p:nvSpPr>
            <p:cNvPr id="408" name="Arrow"/>
            <p:cNvSpPr/>
            <p:nvPr/>
          </p:nvSpPr>
          <p:spPr>
            <a:xfrm rot="18118513">
              <a:off x="-214522" y="776033"/>
              <a:ext cx="2237299" cy="735006"/>
            </a:xfrm>
            <a:prstGeom prst="rightArrow">
              <a:avLst>
                <a:gd name="adj1" fmla="val 37132"/>
                <a:gd name="adj2" fmla="val 95855"/>
              </a:avLst>
            </a:prstGeom>
            <a:solidFill>
              <a:srgbClr val="DEC571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000"/>
              </a:pPr>
            </a:p>
          </p:txBody>
        </p:sp>
        <p:grpSp>
          <p:nvGrpSpPr>
            <p:cNvPr id="411" name="Group"/>
            <p:cNvGrpSpPr/>
            <p:nvPr/>
          </p:nvGrpSpPr>
          <p:grpSpPr>
            <a:xfrm>
              <a:off x="56054" y="767979"/>
              <a:ext cx="1379145" cy="1228986"/>
              <a:chOff x="0" y="0"/>
              <a:chExt cx="1379144" cy="1228985"/>
            </a:xfrm>
          </p:grpSpPr>
          <p:sp>
            <p:nvSpPr>
              <p:cNvPr id="409" name="Circle"/>
              <p:cNvSpPr/>
              <p:nvPr/>
            </p:nvSpPr>
            <p:spPr>
              <a:xfrm>
                <a:off x="113265" y="76372"/>
                <a:ext cx="1152614" cy="1152614"/>
              </a:xfrm>
              <a:prstGeom prst="ellipse">
                <a:avLst/>
              </a:prstGeom>
              <a:solidFill>
                <a:srgbClr val="DEC57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 b="1" sz="62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10" name="8"/>
              <p:cNvSpPr txBox="1"/>
              <p:nvPr/>
            </p:nvSpPr>
            <p:spPr>
              <a:xfrm>
                <a:off x="0" y="0"/>
                <a:ext cx="1379145" cy="110184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>
                <a:lvl1pPr>
                  <a:defRPr b="1" sz="7100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8</a:t>
                </a:r>
              </a:p>
            </p:txBody>
          </p:sp>
        </p:grpSp>
      </p:grpSp>
      <p:grpSp>
        <p:nvGrpSpPr>
          <p:cNvPr id="417" name="Group"/>
          <p:cNvGrpSpPr/>
          <p:nvPr/>
        </p:nvGrpSpPr>
        <p:grpSpPr>
          <a:xfrm>
            <a:off x="7497665" y="8824696"/>
            <a:ext cx="2417069" cy="1653656"/>
            <a:chOff x="0" y="0"/>
            <a:chExt cx="2417067" cy="1653654"/>
          </a:xfrm>
        </p:grpSpPr>
        <p:sp>
          <p:nvSpPr>
            <p:cNvPr id="413" name="Arrow"/>
            <p:cNvSpPr/>
            <p:nvPr/>
          </p:nvSpPr>
          <p:spPr>
            <a:xfrm rot="20090689">
              <a:off x="45955" y="459324"/>
              <a:ext cx="2325158" cy="735007"/>
            </a:xfrm>
            <a:prstGeom prst="rightArrow">
              <a:avLst>
                <a:gd name="adj1" fmla="val 37132"/>
                <a:gd name="adj2" fmla="val 95855"/>
              </a:avLst>
            </a:prstGeom>
            <a:solidFill>
              <a:srgbClr val="DEC571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000"/>
              </a:pPr>
            </a:p>
          </p:txBody>
        </p:sp>
        <p:grpSp>
          <p:nvGrpSpPr>
            <p:cNvPr id="416" name="Group"/>
            <p:cNvGrpSpPr/>
            <p:nvPr/>
          </p:nvGrpSpPr>
          <p:grpSpPr>
            <a:xfrm>
              <a:off x="278721" y="246943"/>
              <a:ext cx="1379145" cy="1228986"/>
              <a:chOff x="0" y="0"/>
              <a:chExt cx="1379144" cy="1228985"/>
            </a:xfrm>
          </p:grpSpPr>
          <p:sp>
            <p:nvSpPr>
              <p:cNvPr id="414" name="Circle"/>
              <p:cNvSpPr/>
              <p:nvPr/>
            </p:nvSpPr>
            <p:spPr>
              <a:xfrm>
                <a:off x="113265" y="76372"/>
                <a:ext cx="1152614" cy="1152614"/>
              </a:xfrm>
              <a:prstGeom prst="ellipse">
                <a:avLst/>
              </a:prstGeom>
              <a:solidFill>
                <a:srgbClr val="DEC57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 b="1" sz="62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15" name="88"/>
              <p:cNvSpPr txBox="1"/>
              <p:nvPr/>
            </p:nvSpPr>
            <p:spPr>
              <a:xfrm>
                <a:off x="0" y="0"/>
                <a:ext cx="1379145" cy="110184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>
                <a:lvl1pPr>
                  <a:defRPr b="1" sz="7100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88</a:t>
                </a:r>
              </a:p>
            </p:txBody>
          </p:sp>
        </p:grpSp>
      </p:grpSp>
      <p:grpSp>
        <p:nvGrpSpPr>
          <p:cNvPr id="422" name="Group"/>
          <p:cNvGrpSpPr/>
          <p:nvPr/>
        </p:nvGrpSpPr>
        <p:grpSpPr>
          <a:xfrm>
            <a:off x="5949839" y="7167036"/>
            <a:ext cx="3379828" cy="1228987"/>
            <a:chOff x="0" y="0"/>
            <a:chExt cx="3379826" cy="1228985"/>
          </a:xfrm>
        </p:grpSpPr>
        <p:sp>
          <p:nvSpPr>
            <p:cNvPr id="418" name="Arrow"/>
            <p:cNvSpPr/>
            <p:nvPr/>
          </p:nvSpPr>
          <p:spPr>
            <a:xfrm>
              <a:off x="0" y="292992"/>
              <a:ext cx="3379827" cy="735006"/>
            </a:xfrm>
            <a:prstGeom prst="rightArrow">
              <a:avLst>
                <a:gd name="adj1" fmla="val 37132"/>
                <a:gd name="adj2" fmla="val 95855"/>
              </a:avLst>
            </a:prstGeom>
            <a:solidFill>
              <a:srgbClr val="DEC571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000"/>
              </a:pPr>
            </a:p>
          </p:txBody>
        </p:sp>
        <p:grpSp>
          <p:nvGrpSpPr>
            <p:cNvPr id="421" name="Group"/>
            <p:cNvGrpSpPr/>
            <p:nvPr/>
          </p:nvGrpSpPr>
          <p:grpSpPr>
            <a:xfrm>
              <a:off x="754877" y="0"/>
              <a:ext cx="1379145" cy="1228986"/>
              <a:chOff x="0" y="0"/>
              <a:chExt cx="1379144" cy="1228985"/>
            </a:xfrm>
          </p:grpSpPr>
          <p:sp>
            <p:nvSpPr>
              <p:cNvPr id="419" name="Circle"/>
              <p:cNvSpPr/>
              <p:nvPr/>
            </p:nvSpPr>
            <p:spPr>
              <a:xfrm>
                <a:off x="113265" y="76372"/>
                <a:ext cx="1152614" cy="1152614"/>
              </a:xfrm>
              <a:prstGeom prst="ellipse">
                <a:avLst/>
              </a:prstGeom>
              <a:solidFill>
                <a:srgbClr val="DEC57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 b="1" sz="62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20" name="23"/>
              <p:cNvSpPr txBox="1"/>
              <p:nvPr/>
            </p:nvSpPr>
            <p:spPr>
              <a:xfrm>
                <a:off x="0" y="0"/>
                <a:ext cx="1379145" cy="110184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>
                <a:lvl1pPr>
                  <a:defRPr b="1" sz="7100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23</a:t>
                </a:r>
              </a:p>
            </p:txBody>
          </p:sp>
        </p:grpSp>
      </p:grpSp>
      <p:grpSp>
        <p:nvGrpSpPr>
          <p:cNvPr id="427" name="Group"/>
          <p:cNvGrpSpPr/>
          <p:nvPr/>
        </p:nvGrpSpPr>
        <p:grpSpPr>
          <a:xfrm>
            <a:off x="7274649" y="5172865"/>
            <a:ext cx="2423613" cy="1783574"/>
            <a:chOff x="0" y="0"/>
            <a:chExt cx="2423611" cy="1783572"/>
          </a:xfrm>
        </p:grpSpPr>
        <p:sp>
          <p:nvSpPr>
            <p:cNvPr id="423" name="Arrow"/>
            <p:cNvSpPr/>
            <p:nvPr/>
          </p:nvSpPr>
          <p:spPr>
            <a:xfrm rot="1731035">
              <a:off x="30736" y="524283"/>
              <a:ext cx="2362139" cy="735006"/>
            </a:xfrm>
            <a:prstGeom prst="rightArrow">
              <a:avLst>
                <a:gd name="adj1" fmla="val 37132"/>
                <a:gd name="adj2" fmla="val 95855"/>
              </a:avLst>
            </a:prstGeom>
            <a:solidFill>
              <a:srgbClr val="DEC571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000"/>
              </a:pPr>
            </a:p>
          </p:txBody>
        </p:sp>
        <p:grpSp>
          <p:nvGrpSpPr>
            <p:cNvPr id="426" name="Group"/>
            <p:cNvGrpSpPr/>
            <p:nvPr/>
          </p:nvGrpSpPr>
          <p:grpSpPr>
            <a:xfrm>
              <a:off x="350304" y="76382"/>
              <a:ext cx="1379145" cy="1228986"/>
              <a:chOff x="0" y="0"/>
              <a:chExt cx="1379144" cy="1228985"/>
            </a:xfrm>
          </p:grpSpPr>
          <p:sp>
            <p:nvSpPr>
              <p:cNvPr id="424" name="Circle"/>
              <p:cNvSpPr/>
              <p:nvPr/>
            </p:nvSpPr>
            <p:spPr>
              <a:xfrm>
                <a:off x="113265" y="76372"/>
                <a:ext cx="1152614" cy="1152614"/>
              </a:xfrm>
              <a:prstGeom prst="ellipse">
                <a:avLst/>
              </a:prstGeom>
              <a:solidFill>
                <a:srgbClr val="DEC57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 b="1" sz="62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25" name="51"/>
              <p:cNvSpPr txBox="1"/>
              <p:nvPr/>
            </p:nvSpPr>
            <p:spPr>
              <a:xfrm>
                <a:off x="0" y="0"/>
                <a:ext cx="1379145" cy="110184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>
                <a:lvl1pPr>
                  <a:defRPr b="1" sz="7100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51</a:t>
                </a:r>
              </a:p>
            </p:txBody>
          </p:sp>
        </p:grpSp>
      </p:grpSp>
      <p:grpSp>
        <p:nvGrpSpPr>
          <p:cNvPr id="432" name="Group"/>
          <p:cNvGrpSpPr/>
          <p:nvPr/>
        </p:nvGrpSpPr>
        <p:grpSpPr>
          <a:xfrm>
            <a:off x="9228115" y="3606853"/>
            <a:ext cx="1776978" cy="2129180"/>
            <a:chOff x="0" y="0"/>
            <a:chExt cx="1776976" cy="2129178"/>
          </a:xfrm>
        </p:grpSpPr>
        <p:sp>
          <p:nvSpPr>
            <p:cNvPr id="428" name="Arrow"/>
            <p:cNvSpPr/>
            <p:nvPr/>
          </p:nvSpPr>
          <p:spPr>
            <a:xfrm rot="3342189">
              <a:off x="-149496" y="697086"/>
              <a:ext cx="2075969" cy="735007"/>
            </a:xfrm>
            <a:prstGeom prst="rightArrow">
              <a:avLst>
                <a:gd name="adj1" fmla="val 37132"/>
                <a:gd name="adj2" fmla="val 95855"/>
              </a:avLst>
            </a:prstGeom>
            <a:solidFill>
              <a:srgbClr val="DEC571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000"/>
              </a:pPr>
            </a:p>
          </p:txBody>
        </p:sp>
        <p:grpSp>
          <p:nvGrpSpPr>
            <p:cNvPr id="431" name="Group"/>
            <p:cNvGrpSpPr/>
            <p:nvPr/>
          </p:nvGrpSpPr>
          <p:grpSpPr>
            <a:xfrm>
              <a:off x="57429" y="147665"/>
              <a:ext cx="1379146" cy="1228986"/>
              <a:chOff x="0" y="0"/>
              <a:chExt cx="1379144" cy="1228985"/>
            </a:xfrm>
          </p:grpSpPr>
          <p:sp>
            <p:nvSpPr>
              <p:cNvPr id="429" name="Circle"/>
              <p:cNvSpPr/>
              <p:nvPr/>
            </p:nvSpPr>
            <p:spPr>
              <a:xfrm>
                <a:off x="113265" y="76372"/>
                <a:ext cx="1152614" cy="1152614"/>
              </a:xfrm>
              <a:prstGeom prst="ellipse">
                <a:avLst/>
              </a:prstGeom>
              <a:solidFill>
                <a:srgbClr val="DEC57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 b="1" sz="62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30" name="27"/>
              <p:cNvSpPr txBox="1"/>
              <p:nvPr/>
            </p:nvSpPr>
            <p:spPr>
              <a:xfrm>
                <a:off x="0" y="0"/>
                <a:ext cx="1379145" cy="110184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>
                <a:lvl1pPr>
                  <a:defRPr b="1" sz="7100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27</a:t>
                </a:r>
              </a:p>
            </p:txBody>
          </p:sp>
        </p:grpSp>
      </p:grpSp>
      <p:sp>
        <p:nvSpPr>
          <p:cNvPr id="433" name="Reflect…"/>
          <p:cNvSpPr/>
          <p:nvPr/>
        </p:nvSpPr>
        <p:spPr>
          <a:xfrm>
            <a:off x="198744" y="188814"/>
            <a:ext cx="6851330" cy="3006780"/>
          </a:xfrm>
          <a:prstGeom prst="roundRect">
            <a:avLst>
              <a:gd name="adj" fmla="val 15000"/>
            </a:avLst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>
              <a:lnSpc>
                <a:spcPct val="80000"/>
              </a:lnSpc>
              <a:defRPr b="1" sz="9700">
                <a:latin typeface="Calibri"/>
                <a:ea typeface="Calibri"/>
                <a:cs typeface="Calibri"/>
                <a:sym typeface="Calibri"/>
              </a:defRPr>
            </a:pPr>
            <a:r>
              <a:t>Reflect</a:t>
            </a:r>
          </a:p>
          <a:p>
            <a:pPr>
              <a:lnSpc>
                <a:spcPct val="80000"/>
              </a:lnSpc>
              <a:defRPr b="1" sz="9700">
                <a:latin typeface="Calibri"/>
                <a:ea typeface="Calibri"/>
                <a:cs typeface="Calibri"/>
                <a:sym typeface="Calibri"/>
              </a:defRPr>
            </a:pPr>
            <a:r>
              <a:t>the Heart</a:t>
            </a:r>
          </a:p>
        </p:txBody>
      </p:sp>
      <p:sp>
        <p:nvSpPr>
          <p:cNvPr id="434" name="Direct…"/>
          <p:cNvSpPr/>
          <p:nvPr/>
        </p:nvSpPr>
        <p:spPr>
          <a:xfrm>
            <a:off x="17245483" y="188814"/>
            <a:ext cx="6851330" cy="3006780"/>
          </a:xfrm>
          <a:prstGeom prst="roundRect">
            <a:avLst>
              <a:gd name="adj" fmla="val 15000"/>
            </a:avLst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>
              <a:lnSpc>
                <a:spcPct val="80000"/>
              </a:lnSpc>
              <a:defRPr b="1" sz="9700">
                <a:latin typeface="Calibri"/>
                <a:ea typeface="Calibri"/>
                <a:cs typeface="Calibri"/>
                <a:sym typeface="Calibri"/>
              </a:defRPr>
            </a:pPr>
            <a:r>
              <a:t>Direct</a:t>
            </a:r>
          </a:p>
          <a:p>
            <a:pPr>
              <a:lnSpc>
                <a:spcPct val="80000"/>
              </a:lnSpc>
              <a:defRPr b="1" sz="9700">
                <a:latin typeface="Calibri"/>
                <a:ea typeface="Calibri"/>
                <a:cs typeface="Calibri"/>
                <a:sym typeface="Calibri"/>
              </a:defRPr>
            </a:pPr>
            <a:r>
              <a:t>the Heart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2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"/>
                            </p:stCondLst>
                            <p:childTnLst>
                              <p:par>
                                <p:cTn id="14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6" dur="2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"/>
                            </p:stCondLst>
                            <p:childTnLst>
                              <p:par>
                                <p:cTn id="18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2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"/>
                            </p:stCondLst>
                            <p:childTnLst>
                              <p:par>
                                <p:cTn id="22" presetClass="entr" nodeType="after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4" dur="2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"/>
                            </p:stCondLst>
                            <p:childTnLst>
                              <p:par>
                                <p:cTn id="26" presetClass="entr" nodeType="after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8" dur="2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Class="entr" nodeType="after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2" dur="2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00"/>
                            </p:stCondLst>
                            <p:childTnLst>
                              <p:par>
                                <p:cTn id="34" presetClass="entr" nodeType="afterEffect" presetID="10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6" dur="2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400"/>
                            </p:stCondLst>
                            <p:childTnLst>
                              <p:par>
                                <p:cTn id="38" presetClass="entr" nodeType="afterEffect" presetID="10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0" dur="2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600"/>
                            </p:stCondLst>
                            <p:childTnLst>
                              <p:par>
                                <p:cTn id="42" presetClass="entr" nodeType="afterEffect" presetID="10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4" dur="2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800"/>
                            </p:stCondLst>
                            <p:childTnLst>
                              <p:par>
                                <p:cTn id="46" presetClass="entr" nodeType="afterEffect" presetID="10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8" dur="2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Class="entr" nodeType="afterEffect" presetID="10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2" dur="2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200"/>
                            </p:stCondLst>
                            <p:childTnLst>
                              <p:par>
                                <p:cTn id="54" presetClass="entr" nodeType="afterEffect" presetID="10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6" dur="2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Class="entr" nodeType="clickEffect" presetID="10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1" dur="2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Class="entr" nodeType="clickEffect" presetID="10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6" dur="2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Class="entr" nodeType="clickEffect" presetID="10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1" dur="2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"/>
                            </p:stCondLst>
                            <p:childTnLst>
                              <p:par>
                                <p:cTn id="73" presetClass="entr" nodeType="afterEffect" presetID="10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5" dur="2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"/>
                            </p:stCondLst>
                            <p:childTnLst>
                              <p:par>
                                <p:cTn id="77" presetClass="entr" nodeType="afterEffect" presetID="10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9" dur="2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00"/>
                            </p:stCondLst>
                            <p:childTnLst>
                              <p:par>
                                <p:cTn id="81" presetClass="entr" nodeType="afterEffect" presetID="10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83" dur="2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"/>
                            </p:stCondLst>
                            <p:childTnLst>
                              <p:par>
                                <p:cTn id="85" presetClass="entr" nodeType="afterEffect" presetID="10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87" dur="2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Class="entr" nodeType="afterEffect" presetID="10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91" dur="2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00"/>
                            </p:stCondLst>
                            <p:childTnLst>
                              <p:par>
                                <p:cTn id="93" presetClass="entr" nodeType="afterEffect" presetID="10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4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95" dur="2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400"/>
                            </p:stCondLst>
                            <p:childTnLst>
                              <p:par>
                                <p:cTn id="97" presetClass="entr" nodeType="afterEffect" presetID="10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8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99" dur="2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600"/>
                            </p:stCondLst>
                            <p:childTnLst>
                              <p:par>
                                <p:cTn id="101" presetClass="entr" nodeType="afterEffect" presetID="10" grpId="2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2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3" dur="2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800"/>
                            </p:stCondLst>
                            <p:childTnLst>
                              <p:par>
                                <p:cTn id="105" presetClass="entr" nodeType="afterEffect" presetID="10" grpId="2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6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7" dur="2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Class="entr" nodeType="afterEffect" presetID="10" grpId="2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1" dur="2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200"/>
                            </p:stCondLst>
                            <p:childTnLst>
                              <p:par>
                                <p:cTn id="113" presetClass="entr" nodeType="afterEffect" presetID="10" grpId="2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4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5" dur="2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7" grpId="13"/>
      <p:bldP build="whole" bldLvl="1" animBg="1" rev="0" advAuto="0" spid="363" grpId="6"/>
      <p:bldP build="whole" bldLvl="1" animBg="1" rev="0" advAuto="0" spid="417" grpId="24"/>
      <p:bldP build="whole" bldLvl="1" animBg="1" rev="0" advAuto="0" spid="392" grpId="22"/>
      <p:bldP build="whole" bldLvl="1" animBg="1" rev="0" advAuto="0" spid="433" grpId="1"/>
      <p:bldP build="whole" bldLvl="1" animBg="1" rev="0" advAuto="0" spid="432" grpId="17"/>
      <p:bldP build="whole" bldLvl="1" animBg="1" rev="0" advAuto="0" spid="365" grpId="9"/>
      <p:bldP build="whole" bldLvl="1" animBg="1" rev="0" advAuto="0" spid="369" grpId="10"/>
      <p:bldP build="whole" bldLvl="1" animBg="1" rev="0" advAuto="0" spid="364" grpId="8"/>
      <p:bldP build="whole" bldLvl="1" animBg="1" rev="0" advAuto="0" spid="412" grpId="26"/>
      <p:bldP build="whole" bldLvl="1" animBg="1" rev="0" advAuto="0" spid="360" grpId="15"/>
      <p:bldP build="whole" bldLvl="1" animBg="1" rev="0" advAuto="0" spid="427" grpId="19"/>
      <p:bldP build="whole" bldLvl="1" animBg="1" rev="0" advAuto="0" spid="387" grpId="20"/>
      <p:bldP build="whole" bldLvl="1" animBg="1" rev="0" advAuto="0" spid="362" grpId="3"/>
      <p:bldP build="whole" bldLvl="1" animBg="1" rev="0" advAuto="0" spid="407" grpId="27"/>
      <p:bldP build="whole" bldLvl="1" animBg="1" rev="0" advAuto="0" spid="434" grpId="14"/>
      <p:bldP build="whole" bldLvl="1" animBg="1" rev="0" advAuto="0" spid="361" grpId="2"/>
      <p:bldP build="whole" bldLvl="1" animBg="1" rev="0" advAuto="0" spid="366" grpId="12"/>
      <p:bldP build="whole" bldLvl="1" animBg="1" rev="0" advAuto="0" spid="372" grpId="4"/>
      <p:bldP build="whole" bldLvl="1" animBg="1" rev="0" advAuto="0" spid="382" grpId="18"/>
      <p:bldP build="whole" bldLvl="1" animBg="1" rev="0" advAuto="0" spid="402" grpId="25"/>
      <p:bldP build="whole" bldLvl="1" animBg="1" rev="0" advAuto="0" spid="368" grpId="11"/>
      <p:bldP build="whole" bldLvl="1" animBg="1" rev="0" advAuto="0" spid="422" grpId="21"/>
      <p:bldP build="whole" bldLvl="1" animBg="1" rev="0" advAuto="0" spid="377" grpId="16"/>
      <p:bldP build="whole" bldLvl="1" animBg="1" rev="0" advAuto="0" spid="371" grpId="5"/>
      <p:bldP build="whole" bldLvl="1" animBg="1" rev="0" advAuto="0" spid="397" grpId="23"/>
      <p:bldP build="whole" bldLvl="1" animBg="1" rev="0" advAuto="0" spid="370" grpId="7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I Will Sing to the Lord (Psalm 146)"/>
          <p:cNvSpPr txBox="1"/>
          <p:nvPr/>
        </p:nvSpPr>
        <p:spPr>
          <a:xfrm>
            <a:off x="3610548" y="5157104"/>
            <a:ext cx="17613438" cy="5164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normAutofit fontScale="100000" lnSpcReduction="0"/>
          </a:bodyPr>
          <a:lstStyle>
            <a:lvl1pPr defTabSz="419893">
              <a:defRPr b="1" cap="small" sz="16100">
                <a:solidFill>
                  <a:schemeClr val="accent1">
                    <a:hueOff val="300931"/>
                    <a:lumOff val="-21745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I Will Sing to the Lord (Psalm 146)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Rectangle"/>
          <p:cNvSpPr/>
          <p:nvPr/>
        </p:nvSpPr>
        <p:spPr>
          <a:xfrm>
            <a:off x="-11566" y="749"/>
            <a:ext cx="24407132" cy="2208533"/>
          </a:xfrm>
          <a:prstGeom prst="rect">
            <a:avLst/>
          </a:prstGeom>
          <a:solidFill>
            <a:schemeClr val="accent1">
              <a:hueOff val="300931"/>
              <a:lumOff val="-2174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4000"/>
            </a:pPr>
          </a:p>
        </p:txBody>
      </p:sp>
      <p:sp>
        <p:nvSpPr>
          <p:cNvPr id="439" name="Dimensions of Song Worship"/>
          <p:cNvSpPr txBox="1"/>
          <p:nvPr/>
        </p:nvSpPr>
        <p:spPr>
          <a:xfrm>
            <a:off x="316803" y="-357517"/>
            <a:ext cx="23750394" cy="2324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normAutofit fontScale="100000" lnSpcReduction="0"/>
          </a:bodyPr>
          <a:lstStyle>
            <a:lvl1pPr>
              <a:defRPr b="1" cap="small" sz="1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Dimensions of Song Worship</a:t>
            </a:r>
          </a:p>
        </p:txBody>
      </p:sp>
      <p:sp>
        <p:nvSpPr>
          <p:cNvPr id="440" name="Rectangle"/>
          <p:cNvSpPr/>
          <p:nvPr/>
        </p:nvSpPr>
        <p:spPr>
          <a:xfrm>
            <a:off x="-11566" y="2181120"/>
            <a:ext cx="24407132" cy="333199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4000"/>
            </a:pPr>
          </a:p>
        </p:txBody>
      </p:sp>
      <p:sp>
        <p:nvSpPr>
          <p:cNvPr id="441" name="Line"/>
          <p:cNvSpPr/>
          <p:nvPr/>
        </p:nvSpPr>
        <p:spPr>
          <a:xfrm flipV="1">
            <a:off x="12191999" y="2797681"/>
            <a:ext cx="1" cy="12128591"/>
          </a:xfrm>
          <a:prstGeom prst="line">
            <a:avLst/>
          </a:prstGeom>
          <a:ln w="127000">
            <a:solidFill>
              <a:srgbClr val="53585F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4000"/>
            </a:pPr>
          </a:p>
        </p:txBody>
      </p:sp>
      <p:sp>
        <p:nvSpPr>
          <p:cNvPr id="442" name="Line"/>
          <p:cNvSpPr/>
          <p:nvPr/>
        </p:nvSpPr>
        <p:spPr>
          <a:xfrm>
            <a:off x="366078" y="8861976"/>
            <a:ext cx="23651844" cy="1"/>
          </a:xfrm>
          <a:prstGeom prst="line">
            <a:avLst/>
          </a:prstGeom>
          <a:ln w="127000">
            <a:solidFill>
              <a:srgbClr val="53585F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4000"/>
            </a:pPr>
          </a:p>
        </p:txBody>
      </p:sp>
      <p:sp>
        <p:nvSpPr>
          <p:cNvPr id="443" name="Physical"/>
          <p:cNvSpPr txBox="1"/>
          <p:nvPr/>
        </p:nvSpPr>
        <p:spPr>
          <a:xfrm>
            <a:off x="617198" y="2637088"/>
            <a:ext cx="11117460" cy="1262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>
            <a:lvl1pPr>
              <a:lnSpc>
                <a:spcPct val="130000"/>
              </a:lnSpc>
              <a:defRPr b="1" sz="6800" u="sng">
                <a:solidFill>
                  <a:srgbClr val="53585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b="0"/>
            </a:pPr>
            <a:r>
              <a:rPr b="1"/>
              <a:t>Physical</a:t>
            </a:r>
          </a:p>
        </p:txBody>
      </p:sp>
      <p:sp>
        <p:nvSpPr>
          <p:cNvPr id="444" name="Singing…"/>
          <p:cNvSpPr txBox="1"/>
          <p:nvPr/>
        </p:nvSpPr>
        <p:spPr>
          <a:xfrm>
            <a:off x="617198" y="3748710"/>
            <a:ext cx="11117460" cy="48857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/>
          <a:p>
            <a:pPr marL="769762" indent="-769762" algn="l">
              <a:lnSpc>
                <a:spcPct val="130000"/>
              </a:lnSpc>
              <a:buSzPct val="75000"/>
              <a:buChar char="•"/>
              <a:defRPr sz="6800">
                <a:solidFill>
                  <a:srgbClr val="53585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Singing</a:t>
            </a:r>
          </a:p>
          <a:p>
            <a:pPr marL="769762" indent="-769762" algn="l">
              <a:lnSpc>
                <a:spcPct val="130000"/>
              </a:lnSpc>
              <a:buSzPct val="75000"/>
              <a:buChar char="•"/>
              <a:defRPr sz="6800">
                <a:solidFill>
                  <a:srgbClr val="53585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Singing psalms, hymns, and spiritual songs</a:t>
            </a:r>
          </a:p>
        </p:txBody>
      </p:sp>
      <p:sp>
        <p:nvSpPr>
          <p:cNvPr id="445" name="Mental"/>
          <p:cNvSpPr txBox="1"/>
          <p:nvPr/>
        </p:nvSpPr>
        <p:spPr>
          <a:xfrm>
            <a:off x="12649342" y="2637088"/>
            <a:ext cx="11117460" cy="1262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>
            <a:lvl1pPr>
              <a:lnSpc>
                <a:spcPct val="130000"/>
              </a:lnSpc>
              <a:defRPr b="1" sz="6800" u="sng">
                <a:solidFill>
                  <a:srgbClr val="53585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b="0"/>
            </a:pPr>
            <a:r>
              <a:rPr b="1"/>
              <a:t>Mental</a:t>
            </a:r>
          </a:p>
        </p:txBody>
      </p:sp>
      <p:sp>
        <p:nvSpPr>
          <p:cNvPr id="446" name="Emotional"/>
          <p:cNvSpPr txBox="1"/>
          <p:nvPr/>
        </p:nvSpPr>
        <p:spPr>
          <a:xfrm>
            <a:off x="617198" y="8867668"/>
            <a:ext cx="11117460" cy="1262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>
            <a:lvl1pPr>
              <a:lnSpc>
                <a:spcPct val="130000"/>
              </a:lnSpc>
              <a:defRPr b="1" sz="6800" u="sng">
                <a:solidFill>
                  <a:srgbClr val="53585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b="0"/>
            </a:pPr>
            <a:r>
              <a:rPr b="1"/>
              <a:t>Emotional</a:t>
            </a:r>
          </a:p>
        </p:txBody>
      </p:sp>
      <p:sp>
        <p:nvSpPr>
          <p:cNvPr id="447" name="Spiritual"/>
          <p:cNvSpPr txBox="1"/>
          <p:nvPr/>
        </p:nvSpPr>
        <p:spPr>
          <a:xfrm>
            <a:off x="12861021" y="8867668"/>
            <a:ext cx="11117459" cy="1262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>
            <a:lvl1pPr>
              <a:lnSpc>
                <a:spcPct val="130000"/>
              </a:lnSpc>
              <a:defRPr b="1" sz="6800" u="sng">
                <a:solidFill>
                  <a:srgbClr val="53585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b="0"/>
            </a:pPr>
            <a:r>
              <a:rPr b="1"/>
              <a:t>Spiritual</a:t>
            </a:r>
          </a:p>
        </p:txBody>
      </p:sp>
      <p:sp>
        <p:nvSpPr>
          <p:cNvPr id="448" name="Addressing one another…"/>
          <p:cNvSpPr txBox="1"/>
          <p:nvPr/>
        </p:nvSpPr>
        <p:spPr>
          <a:xfrm>
            <a:off x="12861021" y="3748710"/>
            <a:ext cx="11117459" cy="48857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/>
          <a:p>
            <a:pPr marL="769762" indent="-769762" algn="l">
              <a:lnSpc>
                <a:spcPct val="130000"/>
              </a:lnSpc>
              <a:buSzPct val="75000"/>
              <a:buChar char="•"/>
              <a:defRPr sz="6800">
                <a:solidFill>
                  <a:srgbClr val="53585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Addressing </a:t>
            </a:r>
            <a:r>
              <a:rPr u="sng"/>
              <a:t>one another</a:t>
            </a:r>
          </a:p>
          <a:p>
            <a:pPr marL="769762" indent="-769762" algn="l">
              <a:lnSpc>
                <a:spcPct val="130000"/>
              </a:lnSpc>
              <a:buSzPct val="75000"/>
              <a:buChar char="•"/>
              <a:defRPr sz="6800">
                <a:solidFill>
                  <a:srgbClr val="53585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Teaching and admonishing </a:t>
            </a:r>
            <a:r>
              <a:rPr u="sng"/>
              <a:t>one another</a:t>
            </a:r>
          </a:p>
        </p:txBody>
      </p:sp>
      <p:sp>
        <p:nvSpPr>
          <p:cNvPr id="449" name="Making melody to the Lord with your heart…"/>
          <p:cNvSpPr txBox="1"/>
          <p:nvPr/>
        </p:nvSpPr>
        <p:spPr>
          <a:xfrm>
            <a:off x="617198" y="9995848"/>
            <a:ext cx="11117460" cy="5002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/>
          <a:p>
            <a:pPr marL="708181" indent="-708181" algn="l" defTabSz="839787">
              <a:lnSpc>
                <a:spcPct val="120000"/>
              </a:lnSpc>
              <a:buSzPct val="75000"/>
              <a:buChar char="•"/>
              <a:defRPr sz="6256">
                <a:solidFill>
                  <a:srgbClr val="53585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Making melody </a:t>
            </a:r>
            <a:r>
              <a:rPr u="sng"/>
              <a:t>to the Lord</a:t>
            </a:r>
            <a:r>
              <a:t> with your heart</a:t>
            </a:r>
          </a:p>
          <a:p>
            <a:pPr marL="708181" indent="-708181" algn="l" defTabSz="839787">
              <a:lnSpc>
                <a:spcPct val="120000"/>
              </a:lnSpc>
              <a:buSzPct val="75000"/>
              <a:buChar char="•"/>
              <a:defRPr sz="6256">
                <a:solidFill>
                  <a:srgbClr val="53585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Giving thanks</a:t>
            </a:r>
          </a:p>
          <a:p>
            <a:pPr marL="708181" indent="-708181" algn="l" defTabSz="839787">
              <a:lnSpc>
                <a:spcPct val="120000"/>
              </a:lnSpc>
              <a:buSzPct val="75000"/>
              <a:buChar char="•"/>
              <a:defRPr sz="6256">
                <a:solidFill>
                  <a:srgbClr val="53585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With thankfulness in your heart</a:t>
            </a:r>
          </a:p>
        </p:txBody>
      </p:sp>
      <p:sp>
        <p:nvSpPr>
          <p:cNvPr id="450" name="Be filled with the Spirit…"/>
          <p:cNvSpPr txBox="1"/>
          <p:nvPr/>
        </p:nvSpPr>
        <p:spPr>
          <a:xfrm>
            <a:off x="12861021" y="9995848"/>
            <a:ext cx="11117459" cy="5002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/>
          <a:p>
            <a:pPr marL="769762" indent="-769762" algn="l">
              <a:lnSpc>
                <a:spcPct val="90000"/>
              </a:lnSpc>
              <a:buSzPct val="75000"/>
              <a:buChar char="•"/>
              <a:defRPr sz="6800">
                <a:solidFill>
                  <a:srgbClr val="53585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Be filled with the Spirit</a:t>
            </a:r>
          </a:p>
          <a:p>
            <a:pPr marL="769762" indent="-769762" algn="l">
              <a:lnSpc>
                <a:spcPct val="90000"/>
              </a:lnSpc>
              <a:buSzPct val="75000"/>
              <a:buChar char="•"/>
              <a:defRPr sz="6800">
                <a:solidFill>
                  <a:srgbClr val="53585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Submitting to one another</a:t>
            </a:r>
          </a:p>
          <a:p>
            <a:pPr marL="769762" indent="-769762" algn="l">
              <a:lnSpc>
                <a:spcPct val="90000"/>
              </a:lnSpc>
              <a:buSzPct val="75000"/>
              <a:buChar char="•"/>
              <a:defRPr sz="6800">
                <a:solidFill>
                  <a:srgbClr val="53585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Let the word of Christ dwell in you richly</a:t>
            </a:r>
          </a:p>
          <a:p>
            <a:pPr marL="769762" indent="-769762" algn="l">
              <a:lnSpc>
                <a:spcPct val="90000"/>
              </a:lnSpc>
              <a:buSzPct val="75000"/>
              <a:buChar char="•"/>
              <a:defRPr sz="6800">
                <a:solidFill>
                  <a:srgbClr val="53585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All in the name of the Lord</a:t>
            </a:r>
          </a:p>
        </p:txBody>
      </p:sp>
      <p:sp>
        <p:nvSpPr>
          <p:cNvPr id="451" name="Eph 5:18-21 &amp; Col 3:16-17"/>
          <p:cNvSpPr txBox="1"/>
          <p:nvPr/>
        </p:nvSpPr>
        <p:spPr>
          <a:xfrm>
            <a:off x="316803" y="1051715"/>
            <a:ext cx="23750394" cy="23246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normAutofit fontScale="100000" lnSpcReduction="0"/>
          </a:bodyPr>
          <a:lstStyle>
            <a:lvl1pPr>
              <a:defRPr b="1" cap="small" sz="7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Eph 5:18-21 &amp; Col 3:16-17</a:t>
            </a:r>
          </a:p>
        </p:txBody>
      </p:sp>
      <p:sp>
        <p:nvSpPr>
          <p:cNvPr id="452" name="Rounded Rectangle"/>
          <p:cNvSpPr/>
          <p:nvPr/>
        </p:nvSpPr>
        <p:spPr>
          <a:xfrm>
            <a:off x="243102" y="2645848"/>
            <a:ext cx="11713252" cy="6011304"/>
          </a:xfrm>
          <a:prstGeom prst="roundRect">
            <a:avLst>
              <a:gd name="adj" fmla="val 15000"/>
            </a:avLst>
          </a:prstGeom>
          <a:ln w="127000">
            <a:solidFill>
              <a:schemeClr val="accent5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4000"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4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5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Rectangle"/>
          <p:cNvSpPr/>
          <p:nvPr/>
        </p:nvSpPr>
        <p:spPr>
          <a:xfrm>
            <a:off x="-11566" y="749"/>
            <a:ext cx="24407132" cy="2061784"/>
          </a:xfrm>
          <a:prstGeom prst="rect">
            <a:avLst/>
          </a:prstGeom>
          <a:solidFill>
            <a:schemeClr val="accent1">
              <a:hueOff val="300931"/>
              <a:lumOff val="-2174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4000"/>
            </a:pPr>
          </a:p>
        </p:txBody>
      </p:sp>
      <p:sp>
        <p:nvSpPr>
          <p:cNvPr id="455" name="The Sacrifice of Praise"/>
          <p:cNvSpPr txBox="1"/>
          <p:nvPr/>
        </p:nvSpPr>
        <p:spPr>
          <a:xfrm>
            <a:off x="178795" y="-128917"/>
            <a:ext cx="24026409" cy="2324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normAutofit fontScale="100000" lnSpcReduction="0"/>
          </a:bodyPr>
          <a:lstStyle>
            <a:lvl1pPr defTabSz="876300">
              <a:defRPr b="1" cap="small" sz="14016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The Sacrifice of Praise</a:t>
            </a:r>
          </a:p>
        </p:txBody>
      </p:sp>
      <p:sp>
        <p:nvSpPr>
          <p:cNvPr id="456" name="Heb 13:15 - How can I offer a better sacrifice?…"/>
          <p:cNvSpPr txBox="1"/>
          <p:nvPr/>
        </p:nvSpPr>
        <p:spPr>
          <a:xfrm>
            <a:off x="617198" y="2757701"/>
            <a:ext cx="23673803" cy="12101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/>
          <a:p>
            <a:pPr marL="765645" indent="-765645" algn="l">
              <a:lnSpc>
                <a:spcPct val="150000"/>
              </a:lnSpc>
              <a:buSzPct val="75000"/>
              <a:buChar char="•"/>
              <a:defRPr sz="8400">
                <a:solidFill>
                  <a:srgbClr val="53585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b="1"/>
              <a:t>Heb 13:15</a:t>
            </a:r>
            <a:r>
              <a:t> - How can I offer a better sacrifice?</a:t>
            </a:r>
          </a:p>
          <a:p>
            <a:pPr lvl="4" marL="2543645" indent="-765645" algn="l">
              <a:lnSpc>
                <a:spcPct val="150000"/>
              </a:lnSpc>
              <a:buSzPct val="75000"/>
              <a:buChar char="•"/>
              <a:defRPr sz="8400">
                <a:solidFill>
                  <a:srgbClr val="53585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u="sng"/>
              <a:t>Preparation</a:t>
            </a:r>
            <a:r>
              <a:t>: Get your heart ready</a:t>
            </a:r>
          </a:p>
          <a:p>
            <a:pPr lvl="4" marL="2543645" indent="-765645" algn="l">
              <a:lnSpc>
                <a:spcPct val="150000"/>
              </a:lnSpc>
              <a:buSzPct val="75000"/>
              <a:buChar char="•"/>
              <a:defRPr sz="8400">
                <a:solidFill>
                  <a:srgbClr val="53585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u="sng"/>
              <a:t>Perspective</a:t>
            </a:r>
            <a:r>
              <a:t>: Come into God’s presence</a:t>
            </a:r>
          </a:p>
          <a:p>
            <a:pPr lvl="4" marL="2543645" indent="-765645" algn="l">
              <a:lnSpc>
                <a:spcPct val="150000"/>
              </a:lnSpc>
              <a:buSzPct val="75000"/>
              <a:buChar char="•"/>
              <a:defRPr sz="8400">
                <a:solidFill>
                  <a:srgbClr val="53585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u="sng"/>
              <a:t>Participation</a:t>
            </a:r>
            <a:r>
              <a:t>: The more you put in, the more you and others benefit</a:t>
            </a:r>
          </a:p>
          <a:p>
            <a:pPr lvl="4" marL="2543645" indent="-765645" algn="l">
              <a:lnSpc>
                <a:spcPct val="150000"/>
              </a:lnSpc>
              <a:buSzPct val="75000"/>
              <a:buChar char="•"/>
              <a:defRPr sz="8400">
                <a:solidFill>
                  <a:srgbClr val="53585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u="sng"/>
              <a:t>Practice</a:t>
            </a:r>
            <a:r>
              <a:t>: Make hymns a habit, work at it</a:t>
            </a:r>
          </a:p>
        </p:txBody>
      </p:sp>
      <p:sp>
        <p:nvSpPr>
          <p:cNvPr id="457" name="Rectangle"/>
          <p:cNvSpPr/>
          <p:nvPr/>
        </p:nvSpPr>
        <p:spPr>
          <a:xfrm>
            <a:off x="-11566" y="2041420"/>
            <a:ext cx="24407132" cy="333199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4000"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99"/>
                                        <p:tgtEl>
                                          <p:spTgt spid="45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99"/>
                                        <p:tgtEl>
                                          <p:spTgt spid="4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99"/>
                                        <p:tgtEl>
                                          <p:spTgt spid="4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99"/>
                                        <p:tgtEl>
                                          <p:spTgt spid="4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199"/>
                                        <p:tgtEl>
                                          <p:spTgt spid="4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4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0" dur="199"/>
                                        <p:tgtEl>
                                          <p:spTgt spid="4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56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Jesus, Draw Me Ever Nearer"/>
          <p:cNvSpPr txBox="1"/>
          <p:nvPr/>
        </p:nvSpPr>
        <p:spPr>
          <a:xfrm>
            <a:off x="3610548" y="5157104"/>
            <a:ext cx="17613438" cy="5164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normAutofit fontScale="100000" lnSpcReduction="0"/>
          </a:bodyPr>
          <a:lstStyle>
            <a:lvl1pPr defTabSz="419893">
              <a:defRPr b="1" cap="small" sz="16100">
                <a:solidFill>
                  <a:schemeClr val="accent1">
                    <a:hueOff val="300931"/>
                    <a:lumOff val="-21745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Jesus, Draw Me Ever Nearer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For the Beauty of the Earth"/>
          <p:cNvSpPr txBox="1"/>
          <p:nvPr/>
        </p:nvSpPr>
        <p:spPr>
          <a:xfrm>
            <a:off x="3610548" y="5157104"/>
            <a:ext cx="17613438" cy="5164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normAutofit fontScale="100000" lnSpcReduction="0"/>
          </a:bodyPr>
          <a:lstStyle>
            <a:lvl1pPr defTabSz="419893">
              <a:defRPr b="1" cap="small" sz="16100">
                <a:solidFill>
                  <a:schemeClr val="accent1">
                    <a:hueOff val="300931"/>
                    <a:lumOff val="-21745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For the Beauty of the Earth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Rectangle"/>
          <p:cNvSpPr/>
          <p:nvPr/>
        </p:nvSpPr>
        <p:spPr>
          <a:xfrm>
            <a:off x="-11566" y="749"/>
            <a:ext cx="24407132" cy="2208533"/>
          </a:xfrm>
          <a:prstGeom prst="rect">
            <a:avLst/>
          </a:prstGeom>
          <a:solidFill>
            <a:schemeClr val="accent1">
              <a:hueOff val="300931"/>
              <a:lumOff val="-2174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4000"/>
            </a:pPr>
          </a:p>
        </p:txBody>
      </p:sp>
      <p:sp>
        <p:nvSpPr>
          <p:cNvPr id="247" name="Dimensions of Song Worship"/>
          <p:cNvSpPr txBox="1"/>
          <p:nvPr/>
        </p:nvSpPr>
        <p:spPr>
          <a:xfrm>
            <a:off x="316803" y="-357517"/>
            <a:ext cx="23750394" cy="2324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normAutofit fontScale="100000" lnSpcReduction="0"/>
          </a:bodyPr>
          <a:lstStyle>
            <a:lvl1pPr>
              <a:defRPr b="1" cap="small" sz="1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Dimensions of Song Worship</a:t>
            </a:r>
          </a:p>
        </p:txBody>
      </p:sp>
      <p:sp>
        <p:nvSpPr>
          <p:cNvPr id="248" name="Rectangle"/>
          <p:cNvSpPr/>
          <p:nvPr/>
        </p:nvSpPr>
        <p:spPr>
          <a:xfrm>
            <a:off x="-11566" y="2181120"/>
            <a:ext cx="24407132" cy="333199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4000"/>
            </a:pPr>
          </a:p>
        </p:txBody>
      </p:sp>
      <p:sp>
        <p:nvSpPr>
          <p:cNvPr id="249" name="Line"/>
          <p:cNvSpPr/>
          <p:nvPr/>
        </p:nvSpPr>
        <p:spPr>
          <a:xfrm flipV="1">
            <a:off x="12191999" y="2797681"/>
            <a:ext cx="1" cy="12128591"/>
          </a:xfrm>
          <a:prstGeom prst="line">
            <a:avLst/>
          </a:prstGeom>
          <a:ln w="127000">
            <a:solidFill>
              <a:srgbClr val="53585F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4000"/>
            </a:pPr>
          </a:p>
        </p:txBody>
      </p:sp>
      <p:sp>
        <p:nvSpPr>
          <p:cNvPr id="250" name="Line"/>
          <p:cNvSpPr/>
          <p:nvPr/>
        </p:nvSpPr>
        <p:spPr>
          <a:xfrm>
            <a:off x="366078" y="8861976"/>
            <a:ext cx="23651844" cy="1"/>
          </a:xfrm>
          <a:prstGeom prst="line">
            <a:avLst/>
          </a:prstGeom>
          <a:ln w="127000">
            <a:solidFill>
              <a:srgbClr val="53585F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4000"/>
            </a:pPr>
          </a:p>
        </p:txBody>
      </p:sp>
      <p:sp>
        <p:nvSpPr>
          <p:cNvPr id="251" name="Physical"/>
          <p:cNvSpPr txBox="1"/>
          <p:nvPr/>
        </p:nvSpPr>
        <p:spPr>
          <a:xfrm>
            <a:off x="617198" y="2637088"/>
            <a:ext cx="11117460" cy="1262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>
            <a:lvl1pPr>
              <a:lnSpc>
                <a:spcPct val="130000"/>
              </a:lnSpc>
              <a:defRPr b="1" sz="6800" u="sng">
                <a:solidFill>
                  <a:srgbClr val="53585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b="0"/>
            </a:pPr>
            <a:r>
              <a:rPr b="1"/>
              <a:t>Physical</a:t>
            </a:r>
          </a:p>
        </p:txBody>
      </p:sp>
      <p:sp>
        <p:nvSpPr>
          <p:cNvPr id="252" name="Singing…"/>
          <p:cNvSpPr txBox="1"/>
          <p:nvPr/>
        </p:nvSpPr>
        <p:spPr>
          <a:xfrm>
            <a:off x="617198" y="3748710"/>
            <a:ext cx="11117460" cy="48857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/>
          <a:p>
            <a:pPr marL="769762" indent="-769762" algn="l">
              <a:lnSpc>
                <a:spcPct val="130000"/>
              </a:lnSpc>
              <a:buSzPct val="75000"/>
              <a:buChar char="•"/>
              <a:defRPr sz="6800">
                <a:solidFill>
                  <a:srgbClr val="53585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Singing</a:t>
            </a:r>
          </a:p>
          <a:p>
            <a:pPr marL="769762" indent="-769762" algn="l">
              <a:lnSpc>
                <a:spcPct val="130000"/>
              </a:lnSpc>
              <a:buSzPct val="75000"/>
              <a:buChar char="•"/>
              <a:defRPr sz="6800">
                <a:solidFill>
                  <a:srgbClr val="53585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Singing psalms, hymns, and spiritual songs</a:t>
            </a:r>
          </a:p>
        </p:txBody>
      </p:sp>
      <p:sp>
        <p:nvSpPr>
          <p:cNvPr id="253" name="Mental"/>
          <p:cNvSpPr txBox="1"/>
          <p:nvPr/>
        </p:nvSpPr>
        <p:spPr>
          <a:xfrm>
            <a:off x="12649342" y="2637088"/>
            <a:ext cx="11117460" cy="1262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>
            <a:lvl1pPr>
              <a:lnSpc>
                <a:spcPct val="130000"/>
              </a:lnSpc>
              <a:defRPr b="1" sz="6800" u="sng">
                <a:solidFill>
                  <a:srgbClr val="53585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b="0"/>
            </a:pPr>
            <a:r>
              <a:rPr b="1"/>
              <a:t>Mental</a:t>
            </a:r>
          </a:p>
        </p:txBody>
      </p:sp>
      <p:sp>
        <p:nvSpPr>
          <p:cNvPr id="254" name="Emotional"/>
          <p:cNvSpPr txBox="1"/>
          <p:nvPr/>
        </p:nvSpPr>
        <p:spPr>
          <a:xfrm>
            <a:off x="617198" y="8867668"/>
            <a:ext cx="11117460" cy="1262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>
            <a:lvl1pPr>
              <a:lnSpc>
                <a:spcPct val="130000"/>
              </a:lnSpc>
              <a:defRPr b="1" sz="6800" u="sng">
                <a:solidFill>
                  <a:srgbClr val="53585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b="0"/>
            </a:pPr>
            <a:r>
              <a:rPr b="1"/>
              <a:t>Emotional</a:t>
            </a:r>
          </a:p>
        </p:txBody>
      </p:sp>
      <p:sp>
        <p:nvSpPr>
          <p:cNvPr id="255" name="Spiritual"/>
          <p:cNvSpPr txBox="1"/>
          <p:nvPr/>
        </p:nvSpPr>
        <p:spPr>
          <a:xfrm>
            <a:off x="12861021" y="8867668"/>
            <a:ext cx="11117459" cy="1262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>
            <a:lvl1pPr>
              <a:lnSpc>
                <a:spcPct val="130000"/>
              </a:lnSpc>
              <a:defRPr b="1" sz="6800" u="sng">
                <a:solidFill>
                  <a:srgbClr val="53585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b="0"/>
            </a:pPr>
            <a:r>
              <a:rPr b="1"/>
              <a:t>Spiritual</a:t>
            </a:r>
          </a:p>
        </p:txBody>
      </p:sp>
      <p:sp>
        <p:nvSpPr>
          <p:cNvPr id="256" name="Addressing one another…"/>
          <p:cNvSpPr txBox="1"/>
          <p:nvPr/>
        </p:nvSpPr>
        <p:spPr>
          <a:xfrm>
            <a:off x="12861021" y="3748710"/>
            <a:ext cx="11117459" cy="48857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/>
          <a:p>
            <a:pPr marL="769762" indent="-769762" algn="l">
              <a:lnSpc>
                <a:spcPct val="130000"/>
              </a:lnSpc>
              <a:buSzPct val="75000"/>
              <a:buChar char="•"/>
              <a:defRPr sz="6800">
                <a:solidFill>
                  <a:srgbClr val="53585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Addressing </a:t>
            </a:r>
            <a:r>
              <a:rPr u="sng"/>
              <a:t>one another</a:t>
            </a:r>
          </a:p>
          <a:p>
            <a:pPr marL="769762" indent="-769762" algn="l">
              <a:lnSpc>
                <a:spcPct val="130000"/>
              </a:lnSpc>
              <a:buSzPct val="75000"/>
              <a:buChar char="•"/>
              <a:defRPr sz="6800">
                <a:solidFill>
                  <a:srgbClr val="53585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Teaching and admonishing </a:t>
            </a:r>
            <a:r>
              <a:rPr u="sng"/>
              <a:t>one another</a:t>
            </a:r>
          </a:p>
        </p:txBody>
      </p:sp>
      <p:sp>
        <p:nvSpPr>
          <p:cNvPr id="257" name="Making melody to the Lord with your heart…"/>
          <p:cNvSpPr txBox="1"/>
          <p:nvPr/>
        </p:nvSpPr>
        <p:spPr>
          <a:xfrm>
            <a:off x="617198" y="9995848"/>
            <a:ext cx="11117460" cy="5002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/>
          <a:p>
            <a:pPr marL="708181" indent="-708181" algn="l" defTabSz="839787">
              <a:lnSpc>
                <a:spcPct val="120000"/>
              </a:lnSpc>
              <a:buSzPct val="75000"/>
              <a:buChar char="•"/>
              <a:defRPr sz="6256">
                <a:solidFill>
                  <a:srgbClr val="53585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Making melody </a:t>
            </a:r>
            <a:r>
              <a:rPr u="sng"/>
              <a:t>to the Lord</a:t>
            </a:r>
            <a:r>
              <a:t> with your heart</a:t>
            </a:r>
          </a:p>
          <a:p>
            <a:pPr marL="708181" indent="-708181" algn="l" defTabSz="839787">
              <a:lnSpc>
                <a:spcPct val="120000"/>
              </a:lnSpc>
              <a:buSzPct val="75000"/>
              <a:buChar char="•"/>
              <a:defRPr sz="6256">
                <a:solidFill>
                  <a:srgbClr val="53585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Giving thanks</a:t>
            </a:r>
          </a:p>
          <a:p>
            <a:pPr marL="708181" indent="-708181" algn="l" defTabSz="839787">
              <a:lnSpc>
                <a:spcPct val="120000"/>
              </a:lnSpc>
              <a:buSzPct val="75000"/>
              <a:buChar char="•"/>
              <a:defRPr sz="6256">
                <a:solidFill>
                  <a:srgbClr val="53585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With thankfulness in your heart</a:t>
            </a:r>
          </a:p>
        </p:txBody>
      </p:sp>
      <p:sp>
        <p:nvSpPr>
          <p:cNvPr id="258" name="Be filled with the Spirit…"/>
          <p:cNvSpPr txBox="1"/>
          <p:nvPr/>
        </p:nvSpPr>
        <p:spPr>
          <a:xfrm>
            <a:off x="12861021" y="9995848"/>
            <a:ext cx="11117459" cy="5002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/>
          <a:p>
            <a:pPr marL="769762" indent="-769762" algn="l">
              <a:lnSpc>
                <a:spcPct val="90000"/>
              </a:lnSpc>
              <a:buSzPct val="75000"/>
              <a:buChar char="•"/>
              <a:defRPr sz="6800">
                <a:solidFill>
                  <a:srgbClr val="53585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Be filled with the Spirit</a:t>
            </a:r>
          </a:p>
          <a:p>
            <a:pPr marL="769762" indent="-769762" algn="l">
              <a:lnSpc>
                <a:spcPct val="90000"/>
              </a:lnSpc>
              <a:buSzPct val="75000"/>
              <a:buChar char="•"/>
              <a:defRPr sz="6800">
                <a:solidFill>
                  <a:srgbClr val="53585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Submitting to one another</a:t>
            </a:r>
          </a:p>
          <a:p>
            <a:pPr marL="769762" indent="-769762" algn="l">
              <a:lnSpc>
                <a:spcPct val="90000"/>
              </a:lnSpc>
              <a:buSzPct val="75000"/>
              <a:buChar char="•"/>
              <a:defRPr sz="6800">
                <a:solidFill>
                  <a:srgbClr val="53585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Let the word of Christ dwell in you richly</a:t>
            </a:r>
          </a:p>
          <a:p>
            <a:pPr marL="769762" indent="-769762" algn="l">
              <a:lnSpc>
                <a:spcPct val="90000"/>
              </a:lnSpc>
              <a:buSzPct val="75000"/>
              <a:buChar char="•"/>
              <a:defRPr sz="6800">
                <a:solidFill>
                  <a:srgbClr val="53585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All in the name of the Lord</a:t>
            </a:r>
          </a:p>
        </p:txBody>
      </p:sp>
      <p:sp>
        <p:nvSpPr>
          <p:cNvPr id="259" name="Eph 5:18-21 &amp; Col 3:16-17"/>
          <p:cNvSpPr txBox="1"/>
          <p:nvPr/>
        </p:nvSpPr>
        <p:spPr>
          <a:xfrm>
            <a:off x="316803" y="1051715"/>
            <a:ext cx="23750394" cy="23246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normAutofit fontScale="100000" lnSpcReduction="0"/>
          </a:bodyPr>
          <a:lstStyle>
            <a:lvl1pPr>
              <a:defRPr b="1" cap="small" sz="7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Eph 5:18-21 &amp; Col 3:16-17</a:t>
            </a:r>
          </a:p>
        </p:txBody>
      </p:sp>
      <p:sp>
        <p:nvSpPr>
          <p:cNvPr id="260" name="Rounded Rectangle"/>
          <p:cNvSpPr/>
          <p:nvPr/>
        </p:nvSpPr>
        <p:spPr>
          <a:xfrm>
            <a:off x="12410084" y="9046620"/>
            <a:ext cx="11713252" cy="6011304"/>
          </a:xfrm>
          <a:prstGeom prst="roundRect">
            <a:avLst>
              <a:gd name="adj" fmla="val 15000"/>
            </a:avLst>
          </a:prstGeom>
          <a:ln w="127000">
            <a:solidFill>
              <a:schemeClr val="accent5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4000"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99"/>
                                        <p:tgtEl>
                                          <p:spTgt spid="25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99"/>
                                        <p:tgtEl>
                                          <p:spTgt spid="2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5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99"/>
                                        <p:tgtEl>
                                          <p:spTgt spid="25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Class="entr" nodeType="withEffect" presetSubtype="0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8" dur="199"/>
                                        <p:tgtEl>
                                          <p:spTgt spid="2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5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3" dur="199"/>
                                        <p:tgtEl>
                                          <p:spTgt spid="25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Class="entr" nodeType="withEffect" presetSubtype="0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6" dur="199"/>
                                        <p:tgtEl>
                                          <p:spTgt spid="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5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1" dur="199"/>
                                        <p:tgtEl>
                                          <p:spTgt spid="25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Class="entr" nodeType="withEffect" presetSubtype="0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4" dur="199"/>
                                        <p:tgtEl>
                                          <p:spTgt spid="2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9" dur="199"/>
                                        <p:tgtEl>
                                          <p:spTgt spid="2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2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4" dur="199"/>
                                        <p:tgtEl>
                                          <p:spTgt spid="2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2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9" dur="199"/>
                                        <p:tgtEl>
                                          <p:spTgt spid="2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2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4" dur="199"/>
                                        <p:tgtEl>
                                          <p:spTgt spid="2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2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9" dur="199"/>
                                        <p:tgtEl>
                                          <p:spTgt spid="2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2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4" dur="199"/>
                                        <p:tgtEl>
                                          <p:spTgt spid="2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2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9" dur="199"/>
                                        <p:tgtEl>
                                          <p:spTgt spid="2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4" dur="4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52" grpId="3"/>
      <p:bldP build="p" bldLvl="5" animBg="1" rev="0" advAuto="0" spid="256" grpId="2"/>
      <p:bldP build="whole" bldLvl="1" animBg="1" rev="0" advAuto="0" spid="260" grpId="5"/>
      <p:bldP build="p" bldLvl="5" animBg="1" rev="0" advAuto="0" spid="257" grpId="4"/>
      <p:bldP build="p" bldLvl="5" animBg="1" rev="0" advAuto="0" spid="25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And Can It Be?"/>
          <p:cNvSpPr txBox="1"/>
          <p:nvPr/>
        </p:nvSpPr>
        <p:spPr>
          <a:xfrm>
            <a:off x="3610548" y="5157104"/>
            <a:ext cx="17613438" cy="5164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normAutofit fontScale="100000" lnSpcReduction="0"/>
          </a:bodyPr>
          <a:lstStyle>
            <a:lvl1pPr defTabSz="602456">
              <a:defRPr b="1" cap="small" sz="23100">
                <a:solidFill>
                  <a:schemeClr val="accent1">
                    <a:hueOff val="300931"/>
                    <a:lumOff val="-21745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And Can It Be?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Rectangle"/>
          <p:cNvSpPr/>
          <p:nvPr/>
        </p:nvSpPr>
        <p:spPr>
          <a:xfrm>
            <a:off x="-11566" y="749"/>
            <a:ext cx="24407132" cy="2208533"/>
          </a:xfrm>
          <a:prstGeom prst="rect">
            <a:avLst/>
          </a:prstGeom>
          <a:solidFill>
            <a:schemeClr val="accent1">
              <a:hueOff val="300931"/>
              <a:lumOff val="-2174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4000"/>
            </a:pPr>
          </a:p>
        </p:txBody>
      </p:sp>
      <p:sp>
        <p:nvSpPr>
          <p:cNvPr id="265" name="Dimensions of Song Worship"/>
          <p:cNvSpPr txBox="1"/>
          <p:nvPr/>
        </p:nvSpPr>
        <p:spPr>
          <a:xfrm>
            <a:off x="316803" y="-357517"/>
            <a:ext cx="23750394" cy="2324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normAutofit fontScale="100000" lnSpcReduction="0"/>
          </a:bodyPr>
          <a:lstStyle>
            <a:lvl1pPr>
              <a:defRPr b="1" cap="small" sz="1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Dimensions of Song Worship</a:t>
            </a:r>
          </a:p>
        </p:txBody>
      </p:sp>
      <p:sp>
        <p:nvSpPr>
          <p:cNvPr id="266" name="Rectangle"/>
          <p:cNvSpPr/>
          <p:nvPr/>
        </p:nvSpPr>
        <p:spPr>
          <a:xfrm>
            <a:off x="-11566" y="2181120"/>
            <a:ext cx="24407132" cy="333199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4000"/>
            </a:pPr>
          </a:p>
        </p:txBody>
      </p:sp>
      <p:sp>
        <p:nvSpPr>
          <p:cNvPr id="267" name="Line"/>
          <p:cNvSpPr/>
          <p:nvPr/>
        </p:nvSpPr>
        <p:spPr>
          <a:xfrm flipV="1">
            <a:off x="12191999" y="2797681"/>
            <a:ext cx="1" cy="12128591"/>
          </a:xfrm>
          <a:prstGeom prst="line">
            <a:avLst/>
          </a:prstGeom>
          <a:ln w="127000">
            <a:solidFill>
              <a:srgbClr val="53585F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4000"/>
            </a:pPr>
          </a:p>
        </p:txBody>
      </p:sp>
      <p:sp>
        <p:nvSpPr>
          <p:cNvPr id="268" name="Line"/>
          <p:cNvSpPr/>
          <p:nvPr/>
        </p:nvSpPr>
        <p:spPr>
          <a:xfrm>
            <a:off x="366078" y="8861976"/>
            <a:ext cx="23651844" cy="1"/>
          </a:xfrm>
          <a:prstGeom prst="line">
            <a:avLst/>
          </a:prstGeom>
          <a:ln w="127000">
            <a:solidFill>
              <a:srgbClr val="53585F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4000"/>
            </a:pPr>
          </a:p>
        </p:txBody>
      </p:sp>
      <p:sp>
        <p:nvSpPr>
          <p:cNvPr id="269" name="Physical"/>
          <p:cNvSpPr txBox="1"/>
          <p:nvPr/>
        </p:nvSpPr>
        <p:spPr>
          <a:xfrm>
            <a:off x="617198" y="2637088"/>
            <a:ext cx="11117460" cy="1262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>
            <a:lvl1pPr>
              <a:lnSpc>
                <a:spcPct val="130000"/>
              </a:lnSpc>
              <a:defRPr b="1" sz="6800" u="sng">
                <a:solidFill>
                  <a:srgbClr val="53585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b="0"/>
            </a:pPr>
            <a:r>
              <a:rPr b="1"/>
              <a:t>Physical</a:t>
            </a:r>
          </a:p>
        </p:txBody>
      </p:sp>
      <p:sp>
        <p:nvSpPr>
          <p:cNvPr id="270" name="Singing…"/>
          <p:cNvSpPr txBox="1"/>
          <p:nvPr/>
        </p:nvSpPr>
        <p:spPr>
          <a:xfrm>
            <a:off x="617198" y="3748710"/>
            <a:ext cx="11117460" cy="48857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/>
          <a:p>
            <a:pPr marL="769762" indent="-769762" algn="l">
              <a:lnSpc>
                <a:spcPct val="130000"/>
              </a:lnSpc>
              <a:buSzPct val="75000"/>
              <a:buChar char="•"/>
              <a:defRPr sz="6800">
                <a:solidFill>
                  <a:srgbClr val="53585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Singing</a:t>
            </a:r>
          </a:p>
          <a:p>
            <a:pPr marL="769762" indent="-769762" algn="l">
              <a:lnSpc>
                <a:spcPct val="130000"/>
              </a:lnSpc>
              <a:buSzPct val="75000"/>
              <a:buChar char="•"/>
              <a:defRPr sz="6800">
                <a:solidFill>
                  <a:srgbClr val="53585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Singing psalms, hymns, and spiritual songs</a:t>
            </a:r>
          </a:p>
        </p:txBody>
      </p:sp>
      <p:sp>
        <p:nvSpPr>
          <p:cNvPr id="271" name="Mental"/>
          <p:cNvSpPr txBox="1"/>
          <p:nvPr/>
        </p:nvSpPr>
        <p:spPr>
          <a:xfrm>
            <a:off x="12649342" y="2637088"/>
            <a:ext cx="11117460" cy="1262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>
            <a:lvl1pPr>
              <a:lnSpc>
                <a:spcPct val="130000"/>
              </a:lnSpc>
              <a:defRPr b="1" sz="6800" u="sng">
                <a:solidFill>
                  <a:srgbClr val="53585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b="0"/>
            </a:pPr>
            <a:r>
              <a:rPr b="1"/>
              <a:t>Mental</a:t>
            </a:r>
          </a:p>
        </p:txBody>
      </p:sp>
      <p:sp>
        <p:nvSpPr>
          <p:cNvPr id="272" name="Emotional"/>
          <p:cNvSpPr txBox="1"/>
          <p:nvPr/>
        </p:nvSpPr>
        <p:spPr>
          <a:xfrm>
            <a:off x="617198" y="8867668"/>
            <a:ext cx="11117460" cy="1262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>
            <a:lvl1pPr>
              <a:lnSpc>
                <a:spcPct val="130000"/>
              </a:lnSpc>
              <a:defRPr b="1" sz="6800" u="sng">
                <a:solidFill>
                  <a:srgbClr val="53585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b="0"/>
            </a:pPr>
            <a:r>
              <a:rPr b="1"/>
              <a:t>Emotional</a:t>
            </a:r>
          </a:p>
        </p:txBody>
      </p:sp>
      <p:sp>
        <p:nvSpPr>
          <p:cNvPr id="273" name="Spiritual"/>
          <p:cNvSpPr txBox="1"/>
          <p:nvPr/>
        </p:nvSpPr>
        <p:spPr>
          <a:xfrm>
            <a:off x="12861021" y="8867668"/>
            <a:ext cx="11117459" cy="1262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>
            <a:lvl1pPr>
              <a:lnSpc>
                <a:spcPct val="130000"/>
              </a:lnSpc>
              <a:defRPr b="1" sz="6800" u="sng">
                <a:solidFill>
                  <a:srgbClr val="53585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b="0"/>
            </a:pPr>
            <a:r>
              <a:rPr b="1"/>
              <a:t>Spiritual</a:t>
            </a:r>
          </a:p>
        </p:txBody>
      </p:sp>
      <p:sp>
        <p:nvSpPr>
          <p:cNvPr id="274" name="Addressing one another…"/>
          <p:cNvSpPr txBox="1"/>
          <p:nvPr/>
        </p:nvSpPr>
        <p:spPr>
          <a:xfrm>
            <a:off x="12861021" y="3748710"/>
            <a:ext cx="11117459" cy="48857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/>
          <a:p>
            <a:pPr marL="769762" indent="-769762" algn="l">
              <a:lnSpc>
                <a:spcPct val="130000"/>
              </a:lnSpc>
              <a:buSzPct val="75000"/>
              <a:buChar char="•"/>
              <a:defRPr sz="6800">
                <a:solidFill>
                  <a:srgbClr val="53585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Addressing </a:t>
            </a:r>
            <a:r>
              <a:rPr u="sng"/>
              <a:t>one another</a:t>
            </a:r>
          </a:p>
          <a:p>
            <a:pPr marL="769762" indent="-769762" algn="l">
              <a:lnSpc>
                <a:spcPct val="130000"/>
              </a:lnSpc>
              <a:buSzPct val="75000"/>
              <a:buChar char="•"/>
              <a:defRPr sz="6800">
                <a:solidFill>
                  <a:srgbClr val="53585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Teaching and admonishing </a:t>
            </a:r>
            <a:r>
              <a:rPr u="sng"/>
              <a:t>one another</a:t>
            </a:r>
          </a:p>
        </p:txBody>
      </p:sp>
      <p:sp>
        <p:nvSpPr>
          <p:cNvPr id="275" name="Making melody to the Lord with your heart…"/>
          <p:cNvSpPr txBox="1"/>
          <p:nvPr/>
        </p:nvSpPr>
        <p:spPr>
          <a:xfrm>
            <a:off x="617198" y="9995848"/>
            <a:ext cx="11117460" cy="5002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/>
          <a:p>
            <a:pPr marL="708181" indent="-708181" algn="l" defTabSz="839787">
              <a:lnSpc>
                <a:spcPct val="120000"/>
              </a:lnSpc>
              <a:buSzPct val="75000"/>
              <a:buChar char="•"/>
              <a:defRPr sz="6256">
                <a:solidFill>
                  <a:srgbClr val="53585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Making melody </a:t>
            </a:r>
            <a:r>
              <a:rPr u="sng"/>
              <a:t>to the Lord</a:t>
            </a:r>
            <a:r>
              <a:t> with your heart</a:t>
            </a:r>
          </a:p>
          <a:p>
            <a:pPr marL="708181" indent="-708181" algn="l" defTabSz="839787">
              <a:lnSpc>
                <a:spcPct val="120000"/>
              </a:lnSpc>
              <a:buSzPct val="75000"/>
              <a:buChar char="•"/>
              <a:defRPr sz="6256">
                <a:solidFill>
                  <a:srgbClr val="53585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Giving thanks</a:t>
            </a:r>
          </a:p>
          <a:p>
            <a:pPr marL="708181" indent="-708181" algn="l" defTabSz="839787">
              <a:lnSpc>
                <a:spcPct val="120000"/>
              </a:lnSpc>
              <a:buSzPct val="75000"/>
              <a:buChar char="•"/>
              <a:defRPr sz="6256">
                <a:solidFill>
                  <a:srgbClr val="53585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With thankfulness in your heart</a:t>
            </a:r>
          </a:p>
        </p:txBody>
      </p:sp>
      <p:sp>
        <p:nvSpPr>
          <p:cNvPr id="276" name="Be filled with the Spirit…"/>
          <p:cNvSpPr txBox="1"/>
          <p:nvPr/>
        </p:nvSpPr>
        <p:spPr>
          <a:xfrm>
            <a:off x="12861021" y="9995848"/>
            <a:ext cx="11117459" cy="5002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/>
          <a:p>
            <a:pPr marL="769762" indent="-769762" algn="l">
              <a:lnSpc>
                <a:spcPct val="90000"/>
              </a:lnSpc>
              <a:buSzPct val="75000"/>
              <a:buChar char="•"/>
              <a:defRPr sz="6800">
                <a:solidFill>
                  <a:srgbClr val="53585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Be filled with the Spirit</a:t>
            </a:r>
          </a:p>
          <a:p>
            <a:pPr marL="769762" indent="-769762" algn="l">
              <a:lnSpc>
                <a:spcPct val="90000"/>
              </a:lnSpc>
              <a:buSzPct val="75000"/>
              <a:buChar char="•"/>
              <a:defRPr sz="6800">
                <a:solidFill>
                  <a:srgbClr val="53585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Submitting to one another</a:t>
            </a:r>
          </a:p>
          <a:p>
            <a:pPr marL="769762" indent="-769762" algn="l">
              <a:lnSpc>
                <a:spcPct val="90000"/>
              </a:lnSpc>
              <a:buSzPct val="75000"/>
              <a:buChar char="•"/>
              <a:defRPr sz="6800">
                <a:solidFill>
                  <a:srgbClr val="53585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Let the word of Christ dwell in you richly</a:t>
            </a:r>
          </a:p>
          <a:p>
            <a:pPr marL="769762" indent="-769762" algn="l">
              <a:lnSpc>
                <a:spcPct val="90000"/>
              </a:lnSpc>
              <a:buSzPct val="75000"/>
              <a:buChar char="•"/>
              <a:defRPr sz="6800">
                <a:solidFill>
                  <a:srgbClr val="53585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All in the name of the Lord</a:t>
            </a:r>
          </a:p>
        </p:txBody>
      </p:sp>
      <p:sp>
        <p:nvSpPr>
          <p:cNvPr id="277" name="Eph 5:18-21 &amp; Col 3:16-17"/>
          <p:cNvSpPr txBox="1"/>
          <p:nvPr/>
        </p:nvSpPr>
        <p:spPr>
          <a:xfrm>
            <a:off x="316803" y="1051715"/>
            <a:ext cx="23750394" cy="23246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normAutofit fontScale="100000" lnSpcReduction="0"/>
          </a:bodyPr>
          <a:lstStyle>
            <a:lvl1pPr>
              <a:defRPr b="1" cap="small" sz="7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Eph 5:18-21 &amp; Col 3:16-17</a:t>
            </a:r>
          </a:p>
        </p:txBody>
      </p:sp>
      <p:sp>
        <p:nvSpPr>
          <p:cNvPr id="278" name="Rounded Rectangle"/>
          <p:cNvSpPr/>
          <p:nvPr/>
        </p:nvSpPr>
        <p:spPr>
          <a:xfrm>
            <a:off x="12440346" y="2650746"/>
            <a:ext cx="11713252" cy="6011303"/>
          </a:xfrm>
          <a:prstGeom prst="roundRect">
            <a:avLst>
              <a:gd name="adj" fmla="val 15000"/>
            </a:avLst>
          </a:prstGeom>
          <a:ln w="127000">
            <a:solidFill>
              <a:schemeClr val="accent5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4000"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4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This Is My Father’s World"/>
          <p:cNvSpPr txBox="1"/>
          <p:nvPr/>
        </p:nvSpPr>
        <p:spPr>
          <a:xfrm>
            <a:off x="3385281" y="3254951"/>
            <a:ext cx="17613438" cy="60481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normAutofit fontScale="100000" lnSpcReduction="0"/>
          </a:bodyPr>
          <a:lstStyle>
            <a:lvl1pPr defTabSz="566856">
              <a:lnSpc>
                <a:spcPct val="70000"/>
              </a:lnSpc>
              <a:defRPr b="1" cap="small" sz="21804">
                <a:solidFill>
                  <a:schemeClr val="accent1">
                    <a:hueOff val="300931"/>
                    <a:lumOff val="-21745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This Is My Father’s World</a:t>
            </a:r>
          </a:p>
        </p:txBody>
      </p:sp>
      <p:sp>
        <p:nvSpPr>
          <p:cNvPr id="281" name="Hymn: Maltbie D. Babcock (1901) Tune: TERRA BEATA • Franklin L. Sheppard (1915)"/>
          <p:cNvSpPr txBox="1"/>
          <p:nvPr/>
        </p:nvSpPr>
        <p:spPr>
          <a:xfrm>
            <a:off x="3385281" y="9857883"/>
            <a:ext cx="17613438" cy="2767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normAutofit fontScale="100000" lnSpcReduction="0"/>
          </a:bodyPr>
          <a:lstStyle/>
          <a:p>
            <a:pPr defTabSz="427196">
              <a:defRPr cap="small" sz="6968">
                <a:solidFill>
                  <a:srgbClr val="53585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Hymn: Maltbie D. Babcock (1901)</a:t>
            </a:r>
            <a:br/>
            <a:r>
              <a:t>Tune: TERRA BEATA • Franklin L. Sheppard (1915)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qingbao-meng-01_igFr7hd4-unsplash.jpg" descr="qingbao-meng-01_igFr7hd4-unsplash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2686064"/>
            <a:ext cx="24384001" cy="14517859"/>
          </a:xfrm>
          <a:prstGeom prst="rect">
            <a:avLst/>
          </a:prstGeom>
          <a:ln w="12700">
            <a:miter lim="400000"/>
          </a:ln>
        </p:spPr>
      </p:pic>
      <p:sp>
        <p:nvSpPr>
          <p:cNvPr id="284" name="Rectangle"/>
          <p:cNvSpPr/>
          <p:nvPr/>
        </p:nvSpPr>
        <p:spPr>
          <a:xfrm>
            <a:off x="-11566" y="-18314"/>
            <a:ext cx="24407132" cy="294955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4000"/>
            </a:pPr>
          </a:p>
        </p:txBody>
      </p:sp>
      <p:sp>
        <p:nvSpPr>
          <p:cNvPr id="285" name="This is my Father's world, And to my listening ears"/>
          <p:cNvSpPr txBox="1"/>
          <p:nvPr/>
        </p:nvSpPr>
        <p:spPr>
          <a:xfrm>
            <a:off x="481140" y="-54494"/>
            <a:ext cx="23529473" cy="1747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>
            <a:lvl1pPr defTabSz="867171">
              <a:defRPr b="1" sz="883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This is my Father's world, And to my listening ears</a:t>
            </a:r>
          </a:p>
        </p:txBody>
      </p:sp>
      <p:sp>
        <p:nvSpPr>
          <p:cNvPr id="286" name="El mundo_entero es del Padre celestial;"/>
          <p:cNvSpPr txBox="1"/>
          <p:nvPr/>
        </p:nvSpPr>
        <p:spPr>
          <a:xfrm>
            <a:off x="481140" y="1208469"/>
            <a:ext cx="23529473" cy="1747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>
            <a:lvl1pPr>
              <a:defRPr b="1" sz="93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El mundo_entero es del Padre celestial;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joshua-fuller-9QF90iLO0q0-unsplash.jpg" descr="joshua-fuller-9QF90iLO0q0-unsplash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862" y="-4946810"/>
            <a:ext cx="24519478" cy="30311053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Rectangle"/>
          <p:cNvSpPr/>
          <p:nvPr/>
        </p:nvSpPr>
        <p:spPr>
          <a:xfrm>
            <a:off x="-11566" y="-18314"/>
            <a:ext cx="24407132" cy="294955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4000"/>
            </a:pPr>
          </a:p>
        </p:txBody>
      </p:sp>
      <p:sp>
        <p:nvSpPr>
          <p:cNvPr id="290" name="All nature sings, and round me rings The music of the spheres."/>
          <p:cNvSpPr txBox="1"/>
          <p:nvPr/>
        </p:nvSpPr>
        <p:spPr>
          <a:xfrm>
            <a:off x="481140" y="-54494"/>
            <a:ext cx="23529473" cy="1747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>
            <a:lvl1pPr defTabSz="702865">
              <a:defRPr b="1" sz="716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All nature sings, and round me rings The music of the spheres.</a:t>
            </a:r>
          </a:p>
        </p:txBody>
      </p:sp>
      <p:sp>
        <p:nvSpPr>
          <p:cNvPr id="291" name="Su alabanza_en la creación escucho resonar."/>
          <p:cNvSpPr txBox="1"/>
          <p:nvPr/>
        </p:nvSpPr>
        <p:spPr>
          <a:xfrm>
            <a:off x="481140" y="1208469"/>
            <a:ext cx="23529473" cy="1747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>
            <a:lvl1pPr>
              <a:defRPr b="1" sz="93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Su alabanza_en la creación escucho resonar.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91281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91281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91281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91281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