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2" r:id="rId2"/>
    <p:sldId id="258" r:id="rId3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B3D"/>
    <a:srgbClr val="F8F088"/>
    <a:srgbClr val="EA8F2E"/>
    <a:srgbClr val="2E2115"/>
    <a:srgbClr val="FFFAEA"/>
    <a:srgbClr val="E5DBD5"/>
    <a:srgbClr val="301601"/>
    <a:srgbClr val="6A72A0"/>
    <a:srgbClr val="8886AC"/>
    <a:srgbClr val="5F3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8" autoAdjust="0"/>
    <p:restoredTop sz="96366"/>
  </p:normalViewPr>
  <p:slideViewPr>
    <p:cSldViewPr snapToGrid="0" snapToObjects="1">
      <p:cViewPr varScale="1">
        <p:scale>
          <a:sx n="83" d="100"/>
          <a:sy n="83" d="100"/>
        </p:scale>
        <p:origin x="856" y="4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B069F-1DDF-1247-80BA-7D98B73DD62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ED0BC-EC7A-7948-85AA-C9CC08E6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5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7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8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5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1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7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0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6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710C-EB14-884F-A923-A4E6651AA1B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1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0710C-EB14-884F-A923-A4E6651AA1B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833F3-B87F-AD4D-9829-16C9276FA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3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outdoor, mountain&#10;&#10;Description automatically generated">
            <a:extLst>
              <a:ext uri="{FF2B5EF4-FFF2-40B4-BE49-F238E27FC236}">
                <a16:creationId xmlns:a16="http://schemas.microsoft.com/office/drawing/2014/main" xmlns="" id="{92EA22A1-E9EA-3DD2-8910-A0B6103D0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0" b="3520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235558D0-DEEE-4D92-26AD-B6B2D383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43" y="3530600"/>
            <a:ext cx="3573992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381" y="3684281"/>
            <a:ext cx="3419853" cy="17543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MÁS FUERTE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QUE MIS</a:t>
            </a:r>
          </a:p>
          <a:p>
            <a:pPr algn="ctr"/>
            <a:r>
              <a:rPr lang="es-ES" sz="4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LUCHAS</a:t>
            </a:r>
            <a:endParaRPr lang="en-US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oseph: The Dreamer Genesis 37: 5-11 — Black Forest Chapel">
            <a:extLst>
              <a:ext uri="{FF2B5EF4-FFF2-40B4-BE49-F238E27FC236}">
                <a16:creationId xmlns:a16="http://schemas.microsoft.com/office/drawing/2014/main" xmlns="" id="{478C1CA2-F534-87A8-6776-1689D9D1B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4582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2857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569CFE-D074-FC0F-7D97-50601C86C5EC}"/>
              </a:ext>
            </a:extLst>
          </p:cNvPr>
          <p:cNvSpPr/>
          <p:nvPr/>
        </p:nvSpPr>
        <p:spPr>
          <a:xfrm>
            <a:off x="0" y="-11115"/>
            <a:ext cx="9144000" cy="3813140"/>
          </a:xfrm>
          <a:prstGeom prst="rect">
            <a:avLst/>
          </a:prstGeom>
          <a:gradFill>
            <a:gsLst>
              <a:gs pos="0">
                <a:schemeClr val="tx1"/>
              </a:gs>
              <a:gs pos="53000">
                <a:schemeClr val="tx1">
                  <a:alpha val="75000"/>
                </a:schemeClr>
              </a:gs>
              <a:gs pos="92000">
                <a:srgbClr val="401205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D857E66-7F21-574F-9A14-19B23F0E030B}"/>
              </a:ext>
            </a:extLst>
          </p:cNvPr>
          <p:cNvSpPr txBox="1"/>
          <p:nvPr/>
        </p:nvSpPr>
        <p:spPr>
          <a:xfrm>
            <a:off x="3664845" y="632038"/>
            <a:ext cx="5043319" cy="238976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 defTabSz="685800">
              <a:lnSpc>
                <a:spcPct val="90000"/>
              </a:lnSpc>
              <a:spcAft>
                <a:spcPts val="450"/>
              </a:spcAft>
            </a:pPr>
            <a:r>
              <a:rPr lang="en-US" sz="6000" b="1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PERSPECTIVA</a:t>
            </a:r>
          </a:p>
          <a:p>
            <a:pPr algn="r" defTabSz="685800">
              <a:lnSpc>
                <a:spcPct val="90000"/>
              </a:lnSpc>
              <a:spcAft>
                <a:spcPts val="450"/>
              </a:spcAft>
            </a:pPr>
            <a:r>
              <a:rPr lang="es-ES" sz="6000" b="1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INICIATIVA</a:t>
            </a:r>
          </a:p>
          <a:p>
            <a:pPr algn="r" defTabSz="685800">
              <a:lnSpc>
                <a:spcPct val="90000"/>
              </a:lnSpc>
              <a:spcAft>
                <a:spcPts val="450"/>
              </a:spcAft>
            </a:pPr>
            <a:r>
              <a:rPr lang="es-ES" sz="6000" b="1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BENEFICIO</a:t>
            </a:r>
            <a:endParaRPr lang="en-US" sz="60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431" y="4132253"/>
            <a:ext cx="8821270" cy="16312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AMARGURA</a:t>
            </a:r>
            <a:endParaRPr lang="en-US" sz="10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9</Words>
  <Application>Microsoft Office PowerPoint</Application>
  <PresentationFormat>On-screen Show (16:10)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Agency FB</vt:lpstr>
      <vt:lpstr>Arial</vt:lpstr>
      <vt:lpstr>Arial Black</vt:lpstr>
      <vt:lpstr>Arial Narrow</vt:lpstr>
      <vt:lpstr>Calibri</vt:lpstr>
      <vt:lpstr>Office Theme</vt:lpstr>
      <vt:lpstr>PowerPoint Presentation</vt:lpstr>
      <vt:lpstr>PowerPoint Presentation</vt:lpstr>
    </vt:vector>
  </TitlesOfParts>
  <Company>Dowlen Road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Banning</dc:creator>
  <cp:lastModifiedBy>Esther Eubanks</cp:lastModifiedBy>
  <cp:revision>30</cp:revision>
  <dcterms:created xsi:type="dcterms:W3CDTF">2012-03-13T12:16:57Z</dcterms:created>
  <dcterms:modified xsi:type="dcterms:W3CDTF">2023-03-06T18:48:30Z</dcterms:modified>
</cp:coreProperties>
</file>