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B3D"/>
    <a:srgbClr val="F8F088"/>
    <a:srgbClr val="EA8F2E"/>
    <a:srgbClr val="2E2115"/>
    <a:srgbClr val="FFFAEA"/>
    <a:srgbClr val="E5DBD5"/>
    <a:srgbClr val="301601"/>
    <a:srgbClr val="6A72A0"/>
    <a:srgbClr val="8886AC"/>
    <a:srgbClr val="5F3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6366"/>
  </p:normalViewPr>
  <p:slideViewPr>
    <p:cSldViewPr snapToGrid="0" snapToObjects="1">
      <p:cViewPr varScale="1">
        <p:scale>
          <a:sx n="149" d="100"/>
          <a:sy n="149" d="100"/>
        </p:scale>
        <p:origin x="1096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069F-1DDF-1247-80BA-7D98B73DD62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D0BC-EC7A-7948-85AA-C9CC08E6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710C-EB14-884F-A923-A4E6651AA1B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478C1CA2-F534-87A8-6776-1689D9D1B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2857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569CFE-D074-FC0F-7D97-50601C86C5EC}"/>
              </a:ext>
            </a:extLst>
          </p:cNvPr>
          <p:cNvSpPr/>
          <p:nvPr/>
        </p:nvSpPr>
        <p:spPr>
          <a:xfrm>
            <a:off x="0" y="-11115"/>
            <a:ext cx="9144000" cy="3813140"/>
          </a:xfrm>
          <a:prstGeom prst="rect">
            <a:avLst/>
          </a:prstGeom>
          <a:gradFill>
            <a:gsLst>
              <a:gs pos="0">
                <a:schemeClr val="tx1"/>
              </a:gs>
              <a:gs pos="53000">
                <a:schemeClr val="tx1">
                  <a:alpha val="75000"/>
                </a:scheme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57E66-7F21-574F-9A14-19B23F0E030B}"/>
              </a:ext>
            </a:extLst>
          </p:cNvPr>
          <p:cNvSpPr txBox="1"/>
          <p:nvPr/>
        </p:nvSpPr>
        <p:spPr>
          <a:xfrm>
            <a:off x="3664845" y="632038"/>
            <a:ext cx="5043319" cy="23897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PERSPECTIVE</a:t>
            </a:r>
          </a:p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INITIATIVE</a:t>
            </a:r>
          </a:p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BENEFIT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526A0C3-4EBB-129C-166B-A9648AC2E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4" t="18393" r="10721" b="36060"/>
          <a:stretch/>
        </p:blipFill>
        <p:spPr>
          <a:xfrm>
            <a:off x="324741" y="3461047"/>
            <a:ext cx="8418279" cy="22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</Words>
  <Application>Microsoft Macintosh PowerPoint</Application>
  <PresentationFormat>On-screen Show (16:10)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Banning, David</cp:lastModifiedBy>
  <cp:revision>29</cp:revision>
  <dcterms:created xsi:type="dcterms:W3CDTF">2012-03-13T12:16:57Z</dcterms:created>
  <dcterms:modified xsi:type="dcterms:W3CDTF">2023-02-20T22:48:51Z</dcterms:modified>
</cp:coreProperties>
</file>