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262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0A1"/>
    <a:srgbClr val="000000"/>
    <a:srgbClr val="EFDBCA"/>
    <a:srgbClr val="F0CFB1"/>
    <a:srgbClr val="1B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 autoAdjust="0"/>
  </p:normalViewPr>
  <p:slideViewPr>
    <p:cSldViewPr snapToGrid="0" snapToObjects="1">
      <p:cViewPr varScale="1">
        <p:scale>
          <a:sx n="78" d="100"/>
          <a:sy n="78" d="100"/>
        </p:scale>
        <p:origin x="940" y="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824E-1A7E-8F44-A92E-E916C196B369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FC1C-2E29-AA4D-9DD2-148DA4D6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18BA-93DE-5247-AA8A-C8708F32DB6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xmlns="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381" y="3684281"/>
            <a:ext cx="3419853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MÁS FUERTE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QUE MIS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LUCHAS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20" b="1244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326" y="263834"/>
            <a:ext cx="3873754" cy="297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THINKING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PROCESS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DECISION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IMPLICATIONS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C4C6CBA-32F9-B568-75E3-FFD7D5CD09AD}"/>
              </a:ext>
            </a:extLst>
          </p:cNvPr>
          <p:cNvGrpSpPr/>
          <p:nvPr/>
        </p:nvGrpSpPr>
        <p:grpSpPr>
          <a:xfrm>
            <a:off x="-681349" y="2857500"/>
            <a:ext cx="6438900" cy="3683000"/>
            <a:chOff x="-681349" y="2857500"/>
            <a:chExt cx="6438900" cy="3683000"/>
          </a:xfrm>
        </p:grpSpPr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F6F3CBA9-9D7F-133D-622E-C4435789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1349" y="2857500"/>
              <a:ext cx="6438900" cy="3683000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CF20F926-8A13-4B34-AD34-8216D2C49663}"/>
                </a:ext>
              </a:extLst>
            </p:cNvPr>
            <p:cNvSpPr/>
            <p:nvPr/>
          </p:nvSpPr>
          <p:spPr>
            <a:xfrm>
              <a:off x="1845891" y="3982339"/>
              <a:ext cx="230736" cy="108531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972" y="3068122"/>
            <a:ext cx="4718957" cy="2646878"/>
          </a:xfrm>
          <a:prstGeom prst="rect">
            <a:avLst/>
          </a:prstGeom>
          <a:solidFill>
            <a:srgbClr val="E1C0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600" dirty="0" smtClean="0">
                <a:latin typeface="Bahnschrift Condensed" panose="020B0502040204020203" pitchFamily="34" charset="0"/>
              </a:rPr>
              <a:t>DUDA</a:t>
            </a:r>
            <a:endParaRPr lang="en-US" sz="16600" dirty="0">
              <a:latin typeface="Bahnschrift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71" y="96544"/>
            <a:ext cx="4718957" cy="3313664"/>
          </a:xfrm>
          <a:prstGeom prst="rect">
            <a:avLst/>
          </a:prstGeom>
          <a:solidFill>
            <a:srgbClr val="E1C0A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DE PENSAR</a:t>
            </a: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IMPLICACIONES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</Words>
  <Application>Microsoft Office PowerPoint</Application>
  <PresentationFormat>On-screen Show (16:10)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Agency FB</vt:lpstr>
      <vt:lpstr>Arial</vt:lpstr>
      <vt:lpstr>Arial Narrow</vt:lpstr>
      <vt:lpstr>Bahnschrift Condensed</vt:lpstr>
      <vt:lpstr>Calibri</vt:lpstr>
      <vt:lpstr>Office Theme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Esther Eubanks</cp:lastModifiedBy>
  <cp:revision>25</cp:revision>
  <dcterms:created xsi:type="dcterms:W3CDTF">2015-06-10T16:01:36Z</dcterms:created>
  <dcterms:modified xsi:type="dcterms:W3CDTF">2023-02-28T00:30:22Z</dcterms:modified>
</cp:coreProperties>
</file>