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61" r:id="rId3"/>
    <p:sldId id="259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15F"/>
    <a:srgbClr val="669274"/>
    <a:srgbClr val="131310"/>
    <a:srgbClr val="2E0700"/>
    <a:srgbClr val="D59F45"/>
    <a:srgbClr val="0F0F0F"/>
    <a:srgbClr val="3A2621"/>
    <a:srgbClr val="0B0401"/>
    <a:srgbClr val="0000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2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416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7F88-472A-BF46-8667-02745ABF7E2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D8CB-0D6C-9043-B1BB-18B31650B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50B0-4CAD-C741-BFF8-E37957A80E8D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7C4A-BBFB-C644-9F83-53CB61E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72764" y="295134"/>
            <a:ext cx="4166393" cy="52301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45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92" t="48614" r="5459" b="6995"/>
          <a:stretch/>
        </p:blipFill>
        <p:spPr>
          <a:xfrm>
            <a:off x="1798514" y="1374913"/>
            <a:ext cx="7345486" cy="4340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291" y="1691514"/>
            <a:ext cx="34322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Expectations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Free Will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My Part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God’s Timetable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God’s Agenda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Big Picture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2D00920-3E5B-E997-C80E-8E37737CD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1" t="43154" r="629" b="25715"/>
          <a:stretch/>
        </p:blipFill>
        <p:spPr>
          <a:xfrm>
            <a:off x="-1208383" y="307648"/>
            <a:ext cx="10608758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</Words>
  <Application>Microsoft Macintosh PowerPoint</Application>
  <PresentationFormat>On-screen Show (16:10)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Banning, David</cp:lastModifiedBy>
  <cp:revision>28</cp:revision>
  <dcterms:created xsi:type="dcterms:W3CDTF">2015-06-25T18:15:47Z</dcterms:created>
  <dcterms:modified xsi:type="dcterms:W3CDTF">2023-02-22T05:17:01Z</dcterms:modified>
</cp:coreProperties>
</file>