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014"/>
    <a:srgbClr val="401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0"/>
    <p:restoredTop sz="96327"/>
  </p:normalViewPr>
  <p:slideViewPr>
    <p:cSldViewPr snapToGrid="0" showGuides="1">
      <p:cViewPr varScale="1">
        <p:scale>
          <a:sx n="83" d="100"/>
          <a:sy n="83" d="100"/>
        </p:scale>
        <p:origin x="704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215099"/>
            <a:ext cx="7886700" cy="110463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xmlns="" id="{92EA22A1-E9EA-3DD2-8910-A0B6103D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352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235558D0-DEEE-4D92-26AD-B6B2D38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1" y="3530600"/>
            <a:ext cx="3419854" cy="2095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9381" y="3684281"/>
            <a:ext cx="3419853" cy="175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MÁS FUERTE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QUE MIS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LUCHAS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eph: The Dreamer Genesis 37: 5-11 — Black Forest Chapel">
            <a:extLst>
              <a:ext uri="{FF2B5EF4-FFF2-40B4-BE49-F238E27FC236}">
                <a16:creationId xmlns:a16="http://schemas.microsoft.com/office/drawing/2014/main" xmlns="" id="{B349445E-92D8-400B-7C24-5279C1710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B7DE54-9EF1-68E0-6AE7-5699E28EAF70}"/>
              </a:ext>
            </a:extLst>
          </p:cNvPr>
          <p:cNvSpPr/>
          <p:nvPr/>
        </p:nvSpPr>
        <p:spPr>
          <a:xfrm>
            <a:off x="0" y="-11114"/>
            <a:ext cx="9144000" cy="3033714"/>
          </a:xfrm>
          <a:prstGeom prst="rect">
            <a:avLst/>
          </a:prstGeom>
          <a:gradFill>
            <a:gsLst>
              <a:gs pos="0">
                <a:srgbClr val="401205"/>
              </a:gs>
              <a:gs pos="53000">
                <a:srgbClr val="401205">
                  <a:alpha val="74000"/>
                </a:srgb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95E4F3-FDEB-1D82-F9A9-3A876ACF7A31}"/>
              </a:ext>
            </a:extLst>
          </p:cNvPr>
          <p:cNvSpPr txBox="1"/>
          <p:nvPr/>
        </p:nvSpPr>
        <p:spPr>
          <a:xfrm>
            <a:off x="393700" y="220322"/>
            <a:ext cx="8407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when you are in danger.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17C771-0493-9A29-677C-8721C22CBE2A}"/>
              </a:ext>
            </a:extLst>
          </p:cNvPr>
          <p:cNvSpPr/>
          <p:nvPr/>
        </p:nvSpPr>
        <p:spPr>
          <a:xfrm>
            <a:off x="0" y="4787751"/>
            <a:ext cx="9144000" cy="9272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47000">
                <a:srgbClr val="401205">
                  <a:alpha val="25000"/>
                </a:srgbClr>
              </a:gs>
              <a:gs pos="74000">
                <a:srgbClr val="4012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B52AFBB-F356-0C89-6A18-23D430B44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41"/>
          <a:stretch/>
        </p:blipFill>
        <p:spPr>
          <a:xfrm>
            <a:off x="117601" y="4168570"/>
            <a:ext cx="8810499" cy="1696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431" y="4094898"/>
            <a:ext cx="8821270" cy="16312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0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TENTACIÓN</a:t>
            </a:r>
            <a:endParaRPr lang="en-US" sz="10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764" y="81316"/>
            <a:ext cx="8821270" cy="2308324"/>
          </a:xfrm>
          <a:prstGeom prst="rect">
            <a:avLst/>
          </a:prstGeom>
          <a:solidFill>
            <a:srgbClr val="AA80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 cuando estás en peligro.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eph: The Dreamer Genesis 37: 5-11 — Black Forest Chapel">
            <a:extLst>
              <a:ext uri="{FF2B5EF4-FFF2-40B4-BE49-F238E27FC236}">
                <a16:creationId xmlns:a16="http://schemas.microsoft.com/office/drawing/2014/main" xmlns="" id="{B349445E-92D8-400B-7C24-5279C1710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B7DE54-9EF1-68E0-6AE7-5699E28EAF70}"/>
              </a:ext>
            </a:extLst>
          </p:cNvPr>
          <p:cNvSpPr/>
          <p:nvPr/>
        </p:nvSpPr>
        <p:spPr>
          <a:xfrm>
            <a:off x="0" y="-11114"/>
            <a:ext cx="9144000" cy="3033714"/>
          </a:xfrm>
          <a:prstGeom prst="rect">
            <a:avLst/>
          </a:prstGeom>
          <a:gradFill>
            <a:gsLst>
              <a:gs pos="0">
                <a:srgbClr val="401205"/>
              </a:gs>
              <a:gs pos="53000">
                <a:srgbClr val="401205">
                  <a:alpha val="74000"/>
                </a:srgb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95E4F3-FDEB-1D82-F9A9-3A876ACF7A31}"/>
              </a:ext>
            </a:extLst>
          </p:cNvPr>
          <p:cNvSpPr txBox="1"/>
          <p:nvPr/>
        </p:nvSpPr>
        <p:spPr>
          <a:xfrm>
            <a:off x="393700" y="220322"/>
            <a:ext cx="8407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curses in your blessings.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17C771-0493-9A29-677C-8721C22CBE2A}"/>
              </a:ext>
            </a:extLst>
          </p:cNvPr>
          <p:cNvSpPr/>
          <p:nvPr/>
        </p:nvSpPr>
        <p:spPr>
          <a:xfrm>
            <a:off x="0" y="4787751"/>
            <a:ext cx="9144000" cy="9272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47000">
                <a:srgbClr val="401205">
                  <a:alpha val="25000"/>
                </a:srgbClr>
              </a:gs>
              <a:gs pos="74000">
                <a:srgbClr val="4012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B52AFBB-F356-0C89-6A18-23D430B44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41"/>
          <a:stretch/>
        </p:blipFill>
        <p:spPr>
          <a:xfrm>
            <a:off x="117601" y="4168570"/>
            <a:ext cx="8810499" cy="1696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431" y="4094898"/>
            <a:ext cx="8821270" cy="16312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0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TENTACIÓN</a:t>
            </a:r>
            <a:endParaRPr lang="en-US" sz="10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764" y="81316"/>
            <a:ext cx="8821270" cy="2308324"/>
          </a:xfrm>
          <a:prstGeom prst="rect">
            <a:avLst/>
          </a:prstGeom>
          <a:solidFill>
            <a:srgbClr val="AA80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las maldiciones en tus bendiciones.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eph: The Dreamer Genesis 37: 5-11 — Black Forest Chapel">
            <a:extLst>
              <a:ext uri="{FF2B5EF4-FFF2-40B4-BE49-F238E27FC236}">
                <a16:creationId xmlns:a16="http://schemas.microsoft.com/office/drawing/2014/main" xmlns="" id="{B349445E-92D8-400B-7C24-5279C1710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B7DE54-9EF1-68E0-6AE7-5699E28EAF70}"/>
              </a:ext>
            </a:extLst>
          </p:cNvPr>
          <p:cNvSpPr/>
          <p:nvPr/>
        </p:nvSpPr>
        <p:spPr>
          <a:xfrm>
            <a:off x="0" y="-11114"/>
            <a:ext cx="9144000" cy="3033714"/>
          </a:xfrm>
          <a:prstGeom prst="rect">
            <a:avLst/>
          </a:prstGeom>
          <a:gradFill>
            <a:gsLst>
              <a:gs pos="0">
                <a:srgbClr val="401205"/>
              </a:gs>
              <a:gs pos="53000">
                <a:srgbClr val="401205">
                  <a:alpha val="74000"/>
                </a:srgb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95E4F3-FDEB-1D82-F9A9-3A876ACF7A31}"/>
              </a:ext>
            </a:extLst>
          </p:cNvPr>
          <p:cNvSpPr txBox="1"/>
          <p:nvPr/>
        </p:nvSpPr>
        <p:spPr>
          <a:xfrm>
            <a:off x="393700" y="220322"/>
            <a:ext cx="840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pause.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17C771-0493-9A29-677C-8721C22CBE2A}"/>
              </a:ext>
            </a:extLst>
          </p:cNvPr>
          <p:cNvSpPr/>
          <p:nvPr/>
        </p:nvSpPr>
        <p:spPr>
          <a:xfrm>
            <a:off x="0" y="4787751"/>
            <a:ext cx="9144000" cy="9272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47000">
                <a:srgbClr val="401205">
                  <a:alpha val="25000"/>
                </a:srgbClr>
              </a:gs>
              <a:gs pos="74000">
                <a:srgbClr val="4012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B52AFBB-F356-0C89-6A18-23D430B44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41"/>
          <a:stretch/>
        </p:blipFill>
        <p:spPr>
          <a:xfrm>
            <a:off x="117601" y="4168570"/>
            <a:ext cx="8810499" cy="1696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431" y="4094898"/>
            <a:ext cx="8821270" cy="16312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0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TENTACIÓN</a:t>
            </a:r>
            <a:endParaRPr lang="en-US" sz="10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764" y="81316"/>
            <a:ext cx="8821270" cy="1200329"/>
          </a:xfrm>
          <a:prstGeom prst="rect">
            <a:avLst/>
          </a:prstGeom>
          <a:solidFill>
            <a:srgbClr val="AA80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 detengas.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eph: The Dreamer Genesis 37: 5-11 — Black Forest Chapel">
            <a:extLst>
              <a:ext uri="{FF2B5EF4-FFF2-40B4-BE49-F238E27FC236}">
                <a16:creationId xmlns:a16="http://schemas.microsoft.com/office/drawing/2014/main" xmlns="" id="{B349445E-92D8-400B-7C24-5279C1710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B7DE54-9EF1-68E0-6AE7-5699E28EAF70}"/>
              </a:ext>
            </a:extLst>
          </p:cNvPr>
          <p:cNvSpPr/>
          <p:nvPr/>
        </p:nvSpPr>
        <p:spPr>
          <a:xfrm>
            <a:off x="0" y="-11114"/>
            <a:ext cx="9144000" cy="3033714"/>
          </a:xfrm>
          <a:prstGeom prst="rect">
            <a:avLst/>
          </a:prstGeom>
          <a:gradFill>
            <a:gsLst>
              <a:gs pos="0">
                <a:srgbClr val="401205"/>
              </a:gs>
              <a:gs pos="53000">
                <a:srgbClr val="401205">
                  <a:alpha val="74000"/>
                </a:srgb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95E4F3-FDEB-1D82-F9A9-3A876ACF7A31}"/>
              </a:ext>
            </a:extLst>
          </p:cNvPr>
          <p:cNvSpPr txBox="1"/>
          <p:nvPr/>
        </p:nvSpPr>
        <p:spPr>
          <a:xfrm>
            <a:off x="393700" y="220322"/>
            <a:ext cx="840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convicted.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17C771-0493-9A29-677C-8721C22CBE2A}"/>
              </a:ext>
            </a:extLst>
          </p:cNvPr>
          <p:cNvSpPr/>
          <p:nvPr/>
        </p:nvSpPr>
        <p:spPr>
          <a:xfrm>
            <a:off x="0" y="4787751"/>
            <a:ext cx="9144000" cy="9272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47000">
                <a:srgbClr val="401205">
                  <a:alpha val="25000"/>
                </a:srgbClr>
              </a:gs>
              <a:gs pos="74000">
                <a:srgbClr val="4012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B52AFBB-F356-0C89-6A18-23D430B44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41"/>
          <a:stretch/>
        </p:blipFill>
        <p:spPr>
          <a:xfrm>
            <a:off x="117601" y="4168570"/>
            <a:ext cx="8810499" cy="1696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431" y="4094898"/>
            <a:ext cx="8821270" cy="16312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0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TENTACIÓN</a:t>
            </a:r>
            <a:endParaRPr lang="en-US" sz="10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764" y="81316"/>
            <a:ext cx="8821270" cy="1200329"/>
          </a:xfrm>
          <a:prstGeom prst="rect">
            <a:avLst/>
          </a:prstGeom>
          <a:solidFill>
            <a:srgbClr val="AA80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resuelto.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eph: The Dreamer Genesis 37: 5-11 — Black Forest Chapel">
            <a:extLst>
              <a:ext uri="{FF2B5EF4-FFF2-40B4-BE49-F238E27FC236}">
                <a16:creationId xmlns:a16="http://schemas.microsoft.com/office/drawing/2014/main" xmlns="" id="{B349445E-92D8-400B-7C24-5279C1710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B7DE54-9EF1-68E0-6AE7-5699E28EAF70}"/>
              </a:ext>
            </a:extLst>
          </p:cNvPr>
          <p:cNvSpPr/>
          <p:nvPr/>
        </p:nvSpPr>
        <p:spPr>
          <a:xfrm>
            <a:off x="0" y="-11114"/>
            <a:ext cx="9144000" cy="3033714"/>
          </a:xfrm>
          <a:prstGeom prst="rect">
            <a:avLst/>
          </a:prstGeom>
          <a:gradFill>
            <a:gsLst>
              <a:gs pos="0">
                <a:srgbClr val="401205"/>
              </a:gs>
              <a:gs pos="53000">
                <a:srgbClr val="401205">
                  <a:alpha val="74000"/>
                </a:srgb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95E4F3-FDEB-1D82-F9A9-3A876ACF7A31}"/>
              </a:ext>
            </a:extLst>
          </p:cNvPr>
          <p:cNvSpPr txBox="1"/>
          <p:nvPr/>
        </p:nvSpPr>
        <p:spPr>
          <a:xfrm>
            <a:off x="393700" y="220322"/>
            <a:ext cx="840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 suffering.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17C771-0493-9A29-677C-8721C22CBE2A}"/>
              </a:ext>
            </a:extLst>
          </p:cNvPr>
          <p:cNvSpPr/>
          <p:nvPr/>
        </p:nvSpPr>
        <p:spPr>
          <a:xfrm>
            <a:off x="0" y="4787751"/>
            <a:ext cx="9144000" cy="9272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47000">
                <a:srgbClr val="401205">
                  <a:alpha val="25000"/>
                </a:srgbClr>
              </a:gs>
              <a:gs pos="74000">
                <a:srgbClr val="4012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B52AFBB-F356-0C89-6A18-23D430B44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41"/>
          <a:stretch/>
        </p:blipFill>
        <p:spPr>
          <a:xfrm>
            <a:off x="117601" y="4168570"/>
            <a:ext cx="8810499" cy="1696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431" y="4094898"/>
            <a:ext cx="8821270" cy="163121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0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TENTACIÓN</a:t>
            </a:r>
            <a:endParaRPr lang="en-US" sz="10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764" y="81316"/>
            <a:ext cx="8821270" cy="2308324"/>
          </a:xfrm>
          <a:prstGeom prst="rect">
            <a:avLst/>
          </a:prstGeom>
          <a:solidFill>
            <a:srgbClr val="AA80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 el sufrimiento.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E97132"/>
      </a:accent3>
      <a:accent4>
        <a:srgbClr val="196B24"/>
      </a:accent4>
      <a:accent5>
        <a:srgbClr val="4EA72E"/>
      </a:accent5>
      <a:accent6>
        <a:srgbClr val="C80724"/>
      </a:accent6>
      <a:hlink>
        <a:srgbClr val="518B9B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1616</TotalTime>
  <Words>58</Words>
  <Application>Microsoft Office PowerPoint</Application>
  <PresentationFormat>On-screen Show (16:10)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Agency FB</vt:lpstr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Banning, David</dc:creator>
  <cp:lastModifiedBy>Esther Eubanks</cp:lastModifiedBy>
  <cp:revision>8</cp:revision>
  <dcterms:created xsi:type="dcterms:W3CDTF">2023-02-16T22:01:51Z</dcterms:created>
  <dcterms:modified xsi:type="dcterms:W3CDTF">2023-02-28T00:26:34Z</dcterms:modified>
</cp:coreProperties>
</file>