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5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9092-1ADB-E4BE-78C1-7DAB0B0C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F8443-5DAC-087F-C12E-F45A291DC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5DDBC-8C52-C805-1F31-FA1E56DB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E82E-039E-8C85-44C7-9A0154BD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06E1A-2FF4-1F0E-E6B7-1D9BA328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5FB8-728A-6B58-A25D-E30BA71B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0DA2A-56D5-469C-94CD-39C641B0F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8C694-CB98-3439-4DFE-20072AAA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D8C71-67C1-4D65-2890-B810DCFF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4B49F-5EBF-16BA-1AE0-9517B4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E258B-BFDA-D356-30CD-BA75B1A45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10F6F-526A-DB78-FB80-9889AE330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B6F-11B8-37F4-D717-5C4813F2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8D1A-8495-8556-051F-6720FEF7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82361-ED66-AFF4-C95D-2ED222A7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A84-5947-7676-F3BB-39014BE8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F59CC-9816-16A3-5BCD-69F8DAFA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D9111-3DEE-7EA3-6CC5-52DDC856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57CE2-1487-E43F-D52E-8D71DEE9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E9A5A-8886-3212-4712-6EFA72EB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CA48-4678-333B-D135-E7D13C1B3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65B04-FD06-503C-D196-171D340E7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45BDB-7195-253B-9DC7-A19C47DB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BB3E-C10F-B101-7619-E6923930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AA3B4-BED9-7678-4798-7AB2D979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B724-6C10-5E5C-3925-7950AAF7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F2B-24B6-3880-E7E5-F24CB13A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1E97-785A-8ACE-7951-9D0EDED62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F4AC6-F005-256F-9030-637EC5AB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09B54-A98F-BD85-F146-A7E11DA2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F683-762B-FD64-A948-51C138A4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7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ED224-8D95-27F8-1BA1-8DB38A7B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27153-0963-6B9D-71F4-7914AA0C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290B-D96A-9055-7352-9BF722B5E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0415E-43F2-913F-C786-7E50AE979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CAA12-7E12-BE10-6EF2-2F89FC167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DD60F-4ACB-BDB6-A43F-2738B472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0156E1-DF13-F7EB-7034-1A5BC766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AA4DBF-CE29-4C03-F5AB-70E1D147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74D41-01B8-B222-F579-D6DC4662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6BB72-7EE1-17DE-5C37-0880FA87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5237E-C28F-CA69-2139-B8A2BBFF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BB764-012A-00D5-70DA-6784A576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1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7911E-7D37-F55B-4A34-FB124872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C2FFA-463B-FDC1-A277-AB9CED71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967DE-2FA4-4D04-95B7-70F64B72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CCCD-0F50-42E4-61D3-574BA8DB8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48EAA-6CB9-9192-7D9B-750BACAC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BE524-C373-8036-FFBB-ED7CABC01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3D51E-9952-105A-6202-F721D12E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57F59-123E-74F7-7938-1D7D549B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E22FF-5FAA-C95B-9B3E-0489E7A4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D299-4A2C-5612-240F-3E87D2933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85A98-E11C-1EB2-B3B5-FDCF0EBE6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5A967-7F4E-B936-B45E-5F12CADCE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80309-5AEC-9EF4-0B20-8F02BD87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630F5-013B-0D7F-5795-02CA0805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7D87C-C28A-30B8-96B2-E027F584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7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368C9-7AB5-D813-B20C-955E01A7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82BE-827E-E1B8-959D-446D1317B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FB413-3B42-7716-18DC-29F51BB36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D123-D6FC-47A4-AC6B-F56C95973965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9D057-72F4-1F55-E1D6-916C04E6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92BB7-F9B3-1E0A-451A-B95F1B172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4C80-1F7E-4EC5-9439-9DD88E54C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8531B7-AD78-A4CC-434E-FEE6DE548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86" y="0"/>
            <a:ext cx="12204639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08EBA11-EFD2-B67F-FC63-9F13E634E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7" y="35857"/>
            <a:ext cx="12178706" cy="851647"/>
          </a:xfr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/>
              <a:t>Listen to My Voice</a:t>
            </a:r>
            <a:endParaRPr lang="en-US" sz="6000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241C7-0348-3ED9-6DEA-F48134E63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" y="864066"/>
            <a:ext cx="12204639" cy="5993934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GOD’s VOICE – YOU HAVE NOTHING</a:t>
            </a:r>
          </a:p>
          <a:p>
            <a:pPr lvl="1"/>
            <a:r>
              <a:rPr lang="en-US" sz="3200" b="1" i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 </a:t>
            </a:r>
            <a:r>
              <a:rPr lang="en-US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know that I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God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(Psalms 46:10)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Rafa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“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whisper, not the storms, are in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control.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19:11-1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FF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Your Head is Full of voices?</a:t>
            </a:r>
          </a:p>
          <a:p>
            <a:pPr lvl="1"/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There is a way that seems right to a man – but its end is the way to death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(Proverbs 14:12)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GOD says, “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want you to listen to my voice.”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SHAMA </a:t>
            </a:r>
            <a:r>
              <a:rPr lang="en-US" sz="26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(Isa 28.23)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way of the Cross leads home</a:t>
            </a:r>
          </a:p>
          <a:p>
            <a:pPr lvl="1"/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My sheep hear my voice, and they follow me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(John 10:3-4)</a:t>
            </a:r>
          </a:p>
          <a:p>
            <a:r>
              <a:rPr lang="en-US" sz="3600" b="1" dirty="0">
                <a:solidFill>
                  <a:srgbClr val="FFFF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 Can’t See Me, but I Can See You!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Psalms 23 –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Thou Art With Me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et your eyes on Jesus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Hebrews 12:2)</a:t>
            </a:r>
            <a:endParaRPr lang="en-US" sz="2000" i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1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145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Listen to My Voice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Brown</dc:creator>
  <cp:lastModifiedBy>Larry Brown</cp:lastModifiedBy>
  <cp:revision>13</cp:revision>
  <dcterms:created xsi:type="dcterms:W3CDTF">2023-03-23T23:56:03Z</dcterms:created>
  <dcterms:modified xsi:type="dcterms:W3CDTF">2023-03-25T21:42:03Z</dcterms:modified>
</cp:coreProperties>
</file>