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75" r:id="rId2"/>
    <p:sldId id="385" r:id="rId3"/>
    <p:sldId id="377" r:id="rId4"/>
    <p:sldId id="386" r:id="rId5"/>
    <p:sldId id="368" r:id="rId6"/>
    <p:sldId id="378" r:id="rId7"/>
    <p:sldId id="371" r:id="rId8"/>
    <p:sldId id="387" r:id="rId9"/>
    <p:sldId id="379" r:id="rId10"/>
    <p:sldId id="389" r:id="rId11"/>
    <p:sldId id="390" r:id="rId12"/>
    <p:sldId id="391" r:id="rId13"/>
    <p:sldId id="392" r:id="rId14"/>
    <p:sldId id="388" r:id="rId1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953"/>
    <a:srgbClr val="FFD799"/>
    <a:srgbClr val="FBB65B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D7BA-348A-40AB-AD8D-CB4C26FCBE72}" v="201" dt="2023-04-09T01:11:15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491" autoAdjust="0"/>
  </p:normalViewPr>
  <p:slideViewPr>
    <p:cSldViewPr snapToGrid="0" snapToObjects="1">
      <p:cViewPr varScale="1">
        <p:scale>
          <a:sx n="82" d="100"/>
          <a:sy n="82" d="100"/>
        </p:scale>
        <p:origin x="44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LaGrone" userId="b680fa769da6443c" providerId="LiveId" clId="{083AD7BA-348A-40AB-AD8D-CB4C26FCBE72}"/>
    <pc:docChg chg="undo custSel addSld delSld modSld sldOrd">
      <pc:chgData name="Russ LaGrone" userId="b680fa769da6443c" providerId="LiveId" clId="{083AD7BA-348A-40AB-AD8D-CB4C26FCBE72}" dt="2023-04-09T01:11:15.760" v="563"/>
      <pc:docMkLst>
        <pc:docMk/>
      </pc:docMkLst>
      <pc:sldChg chg="del ord">
        <pc:chgData name="Russ LaGrone" userId="b680fa769da6443c" providerId="LiveId" clId="{083AD7BA-348A-40AB-AD8D-CB4C26FCBE72}" dt="2023-04-09T01:10:21.226" v="561" actId="47"/>
        <pc:sldMkLst>
          <pc:docMk/>
          <pc:sldMk cId="2018192633" sldId="266"/>
        </pc:sldMkLst>
      </pc:sldChg>
      <pc:sldChg chg="del">
        <pc:chgData name="Russ LaGrone" userId="b680fa769da6443c" providerId="LiveId" clId="{083AD7BA-348A-40AB-AD8D-CB4C26FCBE72}" dt="2023-04-09T01:07:23.525" v="544" actId="47"/>
        <pc:sldMkLst>
          <pc:docMk/>
          <pc:sldMk cId="903503596" sldId="304"/>
        </pc:sldMkLst>
      </pc:sldChg>
      <pc:sldChg chg="del">
        <pc:chgData name="Russ LaGrone" userId="b680fa769da6443c" providerId="LiveId" clId="{083AD7BA-348A-40AB-AD8D-CB4C26FCBE72}" dt="2023-04-09T01:07:29.260" v="548" actId="47"/>
        <pc:sldMkLst>
          <pc:docMk/>
          <pc:sldMk cId="2103308376" sldId="350"/>
        </pc:sldMkLst>
      </pc:sldChg>
      <pc:sldChg chg="del">
        <pc:chgData name="Russ LaGrone" userId="b680fa769da6443c" providerId="LiveId" clId="{083AD7BA-348A-40AB-AD8D-CB4C26FCBE72}" dt="2023-04-09T01:10:16.976" v="560" actId="47"/>
        <pc:sldMkLst>
          <pc:docMk/>
          <pc:sldMk cId="3845216116" sldId="364"/>
        </pc:sldMkLst>
      </pc:sldChg>
      <pc:sldChg chg="addSp delSp modSp mod ord modAnim modNotesTx">
        <pc:chgData name="Russ LaGrone" userId="b680fa769da6443c" providerId="LiveId" clId="{083AD7BA-348A-40AB-AD8D-CB4C26FCBE72}" dt="2023-04-09T01:08:37.961" v="552" actId="1076"/>
        <pc:sldMkLst>
          <pc:docMk/>
          <pc:sldMk cId="1187749117" sldId="368"/>
        </pc:sldMkLst>
        <pc:spChg chg="add del mod">
          <ac:chgData name="Russ LaGrone" userId="b680fa769da6443c" providerId="LiveId" clId="{083AD7BA-348A-40AB-AD8D-CB4C26FCBE72}" dt="2023-04-09T00:38:05.848" v="202" actId="478"/>
          <ac:spMkLst>
            <pc:docMk/>
            <pc:sldMk cId="1187749117" sldId="368"/>
            <ac:spMk id="4" creationId="{8D1521F5-B21B-CD2C-6F6D-2BB467752F28}"/>
          </ac:spMkLst>
        </pc:spChg>
        <pc:spChg chg="del">
          <ac:chgData name="Russ LaGrone" userId="b680fa769da6443c" providerId="LiveId" clId="{083AD7BA-348A-40AB-AD8D-CB4C26FCBE72}" dt="2023-04-09T00:38:02.320" v="201" actId="478"/>
          <ac:spMkLst>
            <pc:docMk/>
            <pc:sldMk cId="1187749117" sldId="368"/>
            <ac:spMk id="8" creationId="{C1DF5239-B7D7-814F-98C6-52D04EB13985}"/>
          </ac:spMkLst>
        </pc:spChg>
        <pc:spChg chg="mod">
          <ac:chgData name="Russ LaGrone" userId="b680fa769da6443c" providerId="LiveId" clId="{083AD7BA-348A-40AB-AD8D-CB4C26FCBE72}" dt="2023-04-09T01:08:35.396" v="551" actId="14100"/>
          <ac:spMkLst>
            <pc:docMk/>
            <pc:sldMk cId="1187749117" sldId="368"/>
            <ac:spMk id="9" creationId="{20058097-046B-EF4B-B030-915E6F631984}"/>
          </ac:spMkLst>
        </pc:spChg>
        <pc:spChg chg="mod">
          <ac:chgData name="Russ LaGrone" userId="b680fa769da6443c" providerId="LiveId" clId="{083AD7BA-348A-40AB-AD8D-CB4C26FCBE72}" dt="2023-04-09T00:37:53.910" v="199" actId="403"/>
          <ac:spMkLst>
            <pc:docMk/>
            <pc:sldMk cId="1187749117" sldId="368"/>
            <ac:spMk id="12" creationId="{D7E9A195-CB79-6243-A10C-7EA50D052DBA}"/>
          </ac:spMkLst>
        </pc:spChg>
        <pc:grpChg chg="mod">
          <ac:chgData name="Russ LaGrone" userId="b680fa769da6443c" providerId="LiveId" clId="{083AD7BA-348A-40AB-AD8D-CB4C26FCBE72}" dt="2023-04-09T01:08:37.961" v="552" actId="1076"/>
          <ac:grpSpMkLst>
            <pc:docMk/>
            <pc:sldMk cId="1187749117" sldId="368"/>
            <ac:grpSpMk id="2" creationId="{DD583E50-B883-B045-A5F2-741F3CE7DCBE}"/>
          </ac:grpSpMkLst>
        </pc:grpChg>
      </pc:sldChg>
      <pc:sldChg chg="del">
        <pc:chgData name="Russ LaGrone" userId="b680fa769da6443c" providerId="LiveId" clId="{083AD7BA-348A-40AB-AD8D-CB4C26FCBE72}" dt="2023-04-09T01:07:24.478" v="545" actId="47"/>
        <pc:sldMkLst>
          <pc:docMk/>
          <pc:sldMk cId="1814237706" sldId="369"/>
        </pc:sldMkLst>
      </pc:sldChg>
      <pc:sldChg chg="del">
        <pc:chgData name="Russ LaGrone" userId="b680fa769da6443c" providerId="LiveId" clId="{083AD7BA-348A-40AB-AD8D-CB4C26FCBE72}" dt="2023-04-09T01:07:25.462" v="546" actId="47"/>
        <pc:sldMkLst>
          <pc:docMk/>
          <pc:sldMk cId="1114612607" sldId="370"/>
        </pc:sldMkLst>
      </pc:sldChg>
      <pc:sldChg chg="addSp delSp modSp mod ord delAnim modAnim">
        <pc:chgData name="Russ LaGrone" userId="b680fa769da6443c" providerId="LiveId" clId="{083AD7BA-348A-40AB-AD8D-CB4C26FCBE72}" dt="2023-04-09T00:57:46.752" v="507"/>
        <pc:sldMkLst>
          <pc:docMk/>
          <pc:sldMk cId="340177887" sldId="371"/>
        </pc:sldMkLst>
        <pc:spChg chg="add mod">
          <ac:chgData name="Russ LaGrone" userId="b680fa769da6443c" providerId="LiveId" clId="{083AD7BA-348A-40AB-AD8D-CB4C26FCBE72}" dt="2023-04-09T00:52:56.119" v="475" actId="1076"/>
          <ac:spMkLst>
            <pc:docMk/>
            <pc:sldMk cId="340177887" sldId="371"/>
            <ac:spMk id="3" creationId="{E6A472A2-495E-8C7E-9CC1-B2B186795656}"/>
          </ac:spMkLst>
        </pc:spChg>
        <pc:spChg chg="add mod">
          <ac:chgData name="Russ LaGrone" userId="b680fa769da6443c" providerId="LiveId" clId="{083AD7BA-348A-40AB-AD8D-CB4C26FCBE72}" dt="2023-04-09T00:56:14.585" v="503" actId="1076"/>
          <ac:spMkLst>
            <pc:docMk/>
            <pc:sldMk cId="340177887" sldId="371"/>
            <ac:spMk id="4" creationId="{B2CD0617-9792-8DFB-5D2D-1EE563249520}"/>
          </ac:spMkLst>
        </pc:spChg>
        <pc:spChg chg="add mod">
          <ac:chgData name="Russ LaGrone" userId="b680fa769da6443c" providerId="LiveId" clId="{083AD7BA-348A-40AB-AD8D-CB4C26FCBE72}" dt="2023-04-09T00:56:04.356" v="502" actId="1076"/>
          <ac:spMkLst>
            <pc:docMk/>
            <pc:sldMk cId="340177887" sldId="371"/>
            <ac:spMk id="5" creationId="{8EFB11B9-8260-B5BE-7718-3A664787C83D}"/>
          </ac:spMkLst>
        </pc:spChg>
        <pc:spChg chg="mod">
          <ac:chgData name="Russ LaGrone" userId="b680fa769da6443c" providerId="LiveId" clId="{083AD7BA-348A-40AB-AD8D-CB4C26FCBE72}" dt="2023-04-09T00:46:00.640" v="284" actId="20577"/>
          <ac:spMkLst>
            <pc:docMk/>
            <pc:sldMk cId="340177887" sldId="371"/>
            <ac:spMk id="8" creationId="{C1DF5239-B7D7-814F-98C6-52D04EB13985}"/>
          </ac:spMkLst>
        </pc:spChg>
        <pc:spChg chg="mod">
          <ac:chgData name="Russ LaGrone" userId="b680fa769da6443c" providerId="LiveId" clId="{083AD7BA-348A-40AB-AD8D-CB4C26FCBE72}" dt="2023-04-09T00:51:40.247" v="415" actId="20577"/>
          <ac:spMkLst>
            <pc:docMk/>
            <pc:sldMk cId="340177887" sldId="371"/>
            <ac:spMk id="9" creationId="{20058097-046B-EF4B-B030-915E6F631984}"/>
          </ac:spMkLst>
        </pc:spChg>
        <pc:spChg chg="mod">
          <ac:chgData name="Russ LaGrone" userId="b680fa769da6443c" providerId="LiveId" clId="{083AD7BA-348A-40AB-AD8D-CB4C26FCBE72}" dt="2023-04-09T00:44:55.336" v="254" actId="403"/>
          <ac:spMkLst>
            <pc:docMk/>
            <pc:sldMk cId="340177887" sldId="371"/>
            <ac:spMk id="12" creationId="{D7E9A195-CB79-6243-A10C-7EA50D052DBA}"/>
          </ac:spMkLst>
        </pc:spChg>
        <pc:spChg chg="mod">
          <ac:chgData name="Russ LaGrone" userId="b680fa769da6443c" providerId="LiveId" clId="{083AD7BA-348A-40AB-AD8D-CB4C26FCBE72}" dt="2023-04-09T00:47:12.042" v="291" actId="20577"/>
          <ac:spMkLst>
            <pc:docMk/>
            <pc:sldMk cId="340177887" sldId="371"/>
            <ac:spMk id="15" creationId="{B11BD0C7-12FA-CF4B-BE00-57AB01D28B34}"/>
          </ac:spMkLst>
        </pc:spChg>
        <pc:spChg chg="mod">
          <ac:chgData name="Russ LaGrone" userId="b680fa769da6443c" providerId="LiveId" clId="{083AD7BA-348A-40AB-AD8D-CB4C26FCBE72}" dt="2023-04-09T00:48:31.832" v="313" actId="20577"/>
          <ac:spMkLst>
            <pc:docMk/>
            <pc:sldMk cId="340177887" sldId="371"/>
            <ac:spMk id="23" creationId="{39D2D9C8-61F3-024C-9FFD-F77A71EEE9AC}"/>
          </ac:spMkLst>
        </pc:spChg>
        <pc:grpChg chg="mod">
          <ac:chgData name="Russ LaGrone" userId="b680fa769da6443c" providerId="LiveId" clId="{083AD7BA-348A-40AB-AD8D-CB4C26FCBE72}" dt="2023-04-09T00:45:05.925" v="255" actId="14100"/>
          <ac:grpSpMkLst>
            <pc:docMk/>
            <pc:sldMk cId="340177887" sldId="371"/>
            <ac:grpSpMk id="2" creationId="{DD583E50-B883-B045-A5F2-741F3CE7DCBE}"/>
          </ac:grpSpMkLst>
        </pc:grpChg>
        <pc:grpChg chg="mod">
          <ac:chgData name="Russ LaGrone" userId="b680fa769da6443c" providerId="LiveId" clId="{083AD7BA-348A-40AB-AD8D-CB4C26FCBE72}" dt="2023-04-09T00:50:19" v="322" actId="1076"/>
          <ac:grpSpMkLst>
            <pc:docMk/>
            <pc:sldMk cId="340177887" sldId="371"/>
            <ac:grpSpMk id="13" creationId="{BE30ACE2-719A-9B41-91FA-31BB84F4C76B}"/>
          </ac:grpSpMkLst>
        </pc:grpChg>
        <pc:grpChg chg="mod">
          <ac:chgData name="Russ LaGrone" userId="b680fa769da6443c" providerId="LiveId" clId="{083AD7BA-348A-40AB-AD8D-CB4C26FCBE72}" dt="2023-04-09T00:50:22.323" v="323" actId="1076"/>
          <ac:grpSpMkLst>
            <pc:docMk/>
            <pc:sldMk cId="340177887" sldId="371"/>
            <ac:grpSpMk id="21" creationId="{87C88C67-4CED-3042-9B10-5B15920384E0}"/>
          </ac:grpSpMkLst>
        </pc:grpChg>
        <pc:grpChg chg="del">
          <ac:chgData name="Russ LaGrone" userId="b680fa769da6443c" providerId="LiveId" clId="{083AD7BA-348A-40AB-AD8D-CB4C26FCBE72}" dt="2023-04-09T00:53:53.731" v="478" actId="478"/>
          <ac:grpSpMkLst>
            <pc:docMk/>
            <pc:sldMk cId="340177887" sldId="371"/>
            <ac:grpSpMk id="24" creationId="{DE07AB4C-EF63-EA4B-886C-BE5D4EBBB18B}"/>
          </ac:grpSpMkLst>
        </pc:grpChg>
      </pc:sldChg>
      <pc:sldChg chg="del">
        <pc:chgData name="Russ LaGrone" userId="b680fa769da6443c" providerId="LiveId" clId="{083AD7BA-348A-40AB-AD8D-CB4C26FCBE72}" dt="2023-04-09T01:07:26.954" v="547" actId="47"/>
        <pc:sldMkLst>
          <pc:docMk/>
          <pc:sldMk cId="3132676014" sldId="373"/>
        </pc:sldMkLst>
      </pc:sldChg>
      <pc:sldChg chg="addSp delSp modSp add mod delAnim modAnim">
        <pc:chgData name="Russ LaGrone" userId="b680fa769da6443c" providerId="LiveId" clId="{083AD7BA-348A-40AB-AD8D-CB4C26FCBE72}" dt="2023-04-09T00:55:35.946" v="496"/>
        <pc:sldMkLst>
          <pc:docMk/>
          <pc:sldMk cId="17847627" sldId="375"/>
        </pc:sldMkLst>
        <pc:spChg chg="add del mod">
          <ac:chgData name="Russ LaGrone" userId="b680fa769da6443c" providerId="LiveId" clId="{083AD7BA-348A-40AB-AD8D-CB4C26FCBE72}" dt="2023-04-09T00:55:35.946" v="496"/>
          <ac:spMkLst>
            <pc:docMk/>
            <pc:sldMk cId="17847627" sldId="375"/>
            <ac:spMk id="2" creationId="{C0E9FB23-1A0D-9CB2-CA3D-9F1360059BC1}"/>
          </ac:spMkLst>
        </pc:spChg>
        <pc:spChg chg="add del mod">
          <ac:chgData name="Russ LaGrone" userId="b680fa769da6443c" providerId="LiveId" clId="{083AD7BA-348A-40AB-AD8D-CB4C26FCBE72}" dt="2023-04-07T00:37:53.775" v="3" actId="478"/>
          <ac:spMkLst>
            <pc:docMk/>
            <pc:sldMk cId="17847627" sldId="375"/>
            <ac:spMk id="4" creationId="{C77C86C1-BF8C-526F-DD3F-6B09D8AF775D}"/>
          </ac:spMkLst>
        </pc:spChg>
        <pc:spChg chg="mod">
          <ac:chgData name="Russ LaGrone" userId="b680fa769da6443c" providerId="LiveId" clId="{083AD7BA-348A-40AB-AD8D-CB4C26FCBE72}" dt="2023-04-07T00:39:06.935" v="53" actId="403"/>
          <ac:spMkLst>
            <pc:docMk/>
            <pc:sldMk cId="17847627" sldId="375"/>
            <ac:spMk id="8" creationId="{C1DF5239-B7D7-814F-98C6-52D04EB13985}"/>
          </ac:spMkLst>
        </pc:spChg>
        <pc:spChg chg="del mod">
          <ac:chgData name="Russ LaGrone" userId="b680fa769da6443c" providerId="LiveId" clId="{083AD7BA-348A-40AB-AD8D-CB4C26FCBE72}" dt="2023-04-07T00:37:50.595" v="2" actId="478"/>
          <ac:spMkLst>
            <pc:docMk/>
            <pc:sldMk cId="17847627" sldId="375"/>
            <ac:spMk id="9" creationId="{20058097-046B-EF4B-B030-915E6F631984}"/>
          </ac:spMkLst>
        </pc:spChg>
        <pc:grpChg chg="del">
          <ac:chgData name="Russ LaGrone" userId="b680fa769da6443c" providerId="LiveId" clId="{083AD7BA-348A-40AB-AD8D-CB4C26FCBE72}" dt="2023-04-07T00:37:58.252" v="4" actId="478"/>
          <ac:grpSpMkLst>
            <pc:docMk/>
            <pc:sldMk cId="17847627" sldId="375"/>
            <ac:grpSpMk id="2" creationId="{DD583E50-B883-B045-A5F2-741F3CE7DCBE}"/>
          </ac:grpSpMkLst>
        </pc:grpChg>
      </pc:sldChg>
      <pc:sldChg chg="addSp delSp modSp add mod delAnim modAnim">
        <pc:chgData name="Russ LaGrone" userId="b680fa769da6443c" providerId="LiveId" clId="{083AD7BA-348A-40AB-AD8D-CB4C26FCBE72}" dt="2023-04-09T00:40:58.765" v="211"/>
        <pc:sldMkLst>
          <pc:docMk/>
          <pc:sldMk cId="1218366160" sldId="376"/>
        </pc:sldMkLst>
        <pc:spChg chg="add mod">
          <ac:chgData name="Russ LaGrone" userId="b680fa769da6443c" providerId="LiveId" clId="{083AD7BA-348A-40AB-AD8D-CB4C26FCBE72}" dt="2023-04-09T00:35:32.767" v="175" actId="1076"/>
          <ac:spMkLst>
            <pc:docMk/>
            <pc:sldMk cId="1218366160" sldId="376"/>
            <ac:spMk id="2" creationId="{231F2829-FD51-062B-31E2-2BFDC7E4662E}"/>
          </ac:spMkLst>
        </pc:spChg>
        <pc:spChg chg="del">
          <ac:chgData name="Russ LaGrone" userId="b680fa769da6443c" providerId="LiveId" clId="{083AD7BA-348A-40AB-AD8D-CB4C26FCBE72}" dt="2023-04-07T00:40:03.148" v="57" actId="478"/>
          <ac:spMkLst>
            <pc:docMk/>
            <pc:sldMk cId="1218366160" sldId="376"/>
            <ac:spMk id="2" creationId="{29DEDC0D-1B42-D44A-8E53-10142DA60B37}"/>
          </ac:spMkLst>
        </pc:spChg>
        <pc:graphicFrameChg chg="modGraphic">
          <ac:chgData name="Russ LaGrone" userId="b680fa769da6443c" providerId="LiveId" clId="{083AD7BA-348A-40AB-AD8D-CB4C26FCBE72}" dt="2023-04-07T00:50:37.724" v="61" actId="403"/>
          <ac:graphicFrameMkLst>
            <pc:docMk/>
            <pc:sldMk cId="1218366160" sldId="376"/>
            <ac:graphicFrameMk id="4" creationId="{8F162799-461A-D643-82D8-30F3D6038A6F}"/>
          </ac:graphicFrameMkLst>
        </pc:graphicFrameChg>
      </pc:sldChg>
      <pc:sldChg chg="addSp delSp modSp add mod delAnim">
        <pc:chgData name="Russ LaGrone" userId="b680fa769da6443c" providerId="LiveId" clId="{083AD7BA-348A-40AB-AD8D-CB4C26FCBE72}" dt="2023-04-09T01:09:24.272" v="559" actId="1076"/>
        <pc:sldMkLst>
          <pc:docMk/>
          <pc:sldMk cId="2553009901" sldId="377"/>
        </pc:sldMkLst>
        <pc:spChg chg="del mod">
          <ac:chgData name="Russ LaGrone" userId="b680fa769da6443c" providerId="LiveId" clId="{083AD7BA-348A-40AB-AD8D-CB4C26FCBE72}" dt="2023-04-09T00:34:08.377" v="154" actId="478"/>
          <ac:spMkLst>
            <pc:docMk/>
            <pc:sldMk cId="2553009901" sldId="377"/>
            <ac:spMk id="2" creationId="{29DEDC0D-1B42-D44A-8E53-10142DA60B37}"/>
          </ac:spMkLst>
        </pc:spChg>
        <pc:spChg chg="mod">
          <ac:chgData name="Russ LaGrone" userId="b680fa769da6443c" providerId="LiveId" clId="{083AD7BA-348A-40AB-AD8D-CB4C26FCBE72}" dt="2023-04-09T00:34:24.671" v="155"/>
          <ac:spMkLst>
            <pc:docMk/>
            <pc:sldMk cId="2553009901" sldId="377"/>
            <ac:spMk id="5" creationId="{1C48B7BF-EB3C-399F-5456-236E03575D8A}"/>
          </ac:spMkLst>
        </pc:spChg>
        <pc:spChg chg="mod">
          <ac:chgData name="Russ LaGrone" userId="b680fa769da6443c" providerId="LiveId" clId="{083AD7BA-348A-40AB-AD8D-CB4C26FCBE72}" dt="2023-04-09T00:34:44.757" v="173" actId="20577"/>
          <ac:spMkLst>
            <pc:docMk/>
            <pc:sldMk cId="2553009901" sldId="377"/>
            <ac:spMk id="6" creationId="{B0E197E3-F735-FEDD-5DD2-84E586E0E3BF}"/>
          </ac:spMkLst>
        </pc:spChg>
        <pc:grpChg chg="add del mod">
          <ac:chgData name="Russ LaGrone" userId="b680fa769da6443c" providerId="LiveId" clId="{083AD7BA-348A-40AB-AD8D-CB4C26FCBE72}" dt="2023-04-09T01:09:03.456" v="555" actId="478"/>
          <ac:grpSpMkLst>
            <pc:docMk/>
            <pc:sldMk cId="2553009901" sldId="377"/>
            <ac:grpSpMk id="3" creationId="{6EDF98A9-4F87-C7A0-6005-9456B3BE91A0}"/>
          </ac:grpSpMkLst>
        </pc:grpChg>
        <pc:graphicFrameChg chg="mod modGraphic">
          <ac:chgData name="Russ LaGrone" userId="b680fa769da6443c" providerId="LiveId" clId="{083AD7BA-348A-40AB-AD8D-CB4C26FCBE72}" dt="2023-04-09T01:09:21.175" v="558" actId="1076"/>
          <ac:graphicFrameMkLst>
            <pc:docMk/>
            <pc:sldMk cId="2553009901" sldId="377"/>
            <ac:graphicFrameMk id="4" creationId="{8F162799-461A-D643-82D8-30F3D6038A6F}"/>
          </ac:graphicFrameMkLst>
        </pc:graphicFrameChg>
        <pc:picChg chg="add mod">
          <ac:chgData name="Russ LaGrone" userId="b680fa769da6443c" providerId="LiveId" clId="{083AD7BA-348A-40AB-AD8D-CB4C26FCBE72}" dt="2023-04-09T01:09:24.272" v="559" actId="1076"/>
          <ac:picMkLst>
            <pc:docMk/>
            <pc:sldMk cId="2553009901" sldId="377"/>
            <ac:picMk id="7" creationId="{E215BA49-0A89-E5F2-6739-354B0F05FC31}"/>
          </ac:picMkLst>
        </pc:picChg>
      </pc:sldChg>
      <pc:sldChg chg="modSp add mod modAnim">
        <pc:chgData name="Russ LaGrone" userId="b680fa769da6443c" providerId="LiveId" clId="{083AD7BA-348A-40AB-AD8D-CB4C26FCBE72}" dt="2023-04-09T00:43:40.264" v="221" actId="20577"/>
        <pc:sldMkLst>
          <pc:docMk/>
          <pc:sldMk cId="2710793988" sldId="378"/>
        </pc:sldMkLst>
        <pc:spChg chg="mod">
          <ac:chgData name="Russ LaGrone" userId="b680fa769da6443c" providerId="LiveId" clId="{083AD7BA-348A-40AB-AD8D-CB4C26FCBE72}" dt="2023-04-09T00:43:33.654" v="218" actId="27636"/>
          <ac:spMkLst>
            <pc:docMk/>
            <pc:sldMk cId="2710793988" sldId="378"/>
            <ac:spMk id="9" creationId="{20058097-046B-EF4B-B030-915E6F631984}"/>
          </ac:spMkLst>
        </pc:spChg>
        <pc:spChg chg="mod">
          <ac:chgData name="Russ LaGrone" userId="b680fa769da6443c" providerId="LiveId" clId="{083AD7BA-348A-40AB-AD8D-CB4C26FCBE72}" dt="2023-04-09T00:43:40.264" v="221" actId="20577"/>
          <ac:spMkLst>
            <pc:docMk/>
            <pc:sldMk cId="2710793988" sldId="378"/>
            <ac:spMk id="12" creationId="{D7E9A195-CB79-6243-A10C-7EA50D052DBA}"/>
          </ac:spMkLst>
        </pc:spChg>
      </pc:sldChg>
      <pc:sldChg chg="modSp add mod">
        <pc:chgData name="Russ LaGrone" userId="b680fa769da6443c" providerId="LiveId" clId="{083AD7BA-348A-40AB-AD8D-CB4C26FCBE72}" dt="2023-04-09T01:03:46.941" v="535" actId="20577"/>
        <pc:sldMkLst>
          <pc:docMk/>
          <pc:sldMk cId="233946600" sldId="379"/>
        </pc:sldMkLst>
        <pc:spChg chg="mod">
          <ac:chgData name="Russ LaGrone" userId="b680fa769da6443c" providerId="LiveId" clId="{083AD7BA-348A-40AB-AD8D-CB4C26FCBE72}" dt="2023-04-09T01:03:46.941" v="535" actId="20577"/>
          <ac:spMkLst>
            <pc:docMk/>
            <pc:sldMk cId="233946600" sldId="379"/>
            <ac:spMk id="9" creationId="{20058097-046B-EF4B-B030-915E6F631984}"/>
          </ac:spMkLst>
        </pc:spChg>
        <pc:spChg chg="mod">
          <ac:chgData name="Russ LaGrone" userId="b680fa769da6443c" providerId="LiveId" clId="{083AD7BA-348A-40AB-AD8D-CB4C26FCBE72}" dt="2023-04-09T01:02:53.876" v="530" actId="1076"/>
          <ac:spMkLst>
            <pc:docMk/>
            <pc:sldMk cId="233946600" sldId="379"/>
            <ac:spMk id="11" creationId="{DEF87031-690B-D745-9459-5BC887E09755}"/>
          </ac:spMkLst>
        </pc:spChg>
        <pc:spChg chg="mod">
          <ac:chgData name="Russ LaGrone" userId="b680fa769da6443c" providerId="LiveId" clId="{083AD7BA-348A-40AB-AD8D-CB4C26FCBE72}" dt="2023-04-09T01:03:07.024" v="531" actId="20577"/>
          <ac:spMkLst>
            <pc:docMk/>
            <pc:sldMk cId="233946600" sldId="379"/>
            <ac:spMk id="12" creationId="{D7E9A195-CB79-6243-A10C-7EA50D052DBA}"/>
          </ac:spMkLst>
        </pc:spChg>
        <pc:grpChg chg="mod">
          <ac:chgData name="Russ LaGrone" userId="b680fa769da6443c" providerId="LiveId" clId="{083AD7BA-348A-40AB-AD8D-CB4C26FCBE72}" dt="2023-04-09T01:02:44.058" v="528" actId="14100"/>
          <ac:grpSpMkLst>
            <pc:docMk/>
            <pc:sldMk cId="233946600" sldId="379"/>
            <ac:grpSpMk id="2" creationId="{DD583E50-B883-B045-A5F2-741F3CE7DCBE}"/>
          </ac:grpSpMkLst>
        </pc:grpChg>
      </pc:sldChg>
      <pc:sldChg chg="modSp add modAnim">
        <pc:chgData name="Russ LaGrone" userId="b680fa769da6443c" providerId="LiveId" clId="{083AD7BA-348A-40AB-AD8D-CB4C26FCBE72}" dt="2023-04-09T01:06:47.435" v="541" actId="207"/>
        <pc:sldMkLst>
          <pc:docMk/>
          <pc:sldMk cId="3913849284" sldId="380"/>
        </pc:sldMkLst>
        <pc:spChg chg="mod">
          <ac:chgData name="Russ LaGrone" userId="b680fa769da6443c" providerId="LiveId" clId="{083AD7BA-348A-40AB-AD8D-CB4C26FCBE72}" dt="2023-04-09T01:06:47.435" v="541" actId="207"/>
          <ac:spMkLst>
            <pc:docMk/>
            <pc:sldMk cId="3913849284" sldId="380"/>
            <ac:spMk id="9" creationId="{20058097-046B-EF4B-B030-915E6F631984}"/>
          </ac:spMkLst>
        </pc:spChg>
      </pc:sldChg>
      <pc:sldChg chg="modSp add mod">
        <pc:chgData name="Russ LaGrone" userId="b680fa769da6443c" providerId="LiveId" clId="{083AD7BA-348A-40AB-AD8D-CB4C26FCBE72}" dt="2023-04-09T01:06:58.318" v="542" actId="207"/>
        <pc:sldMkLst>
          <pc:docMk/>
          <pc:sldMk cId="1183335710" sldId="381"/>
        </pc:sldMkLst>
        <pc:spChg chg="mod">
          <ac:chgData name="Russ LaGrone" userId="b680fa769da6443c" providerId="LiveId" clId="{083AD7BA-348A-40AB-AD8D-CB4C26FCBE72}" dt="2023-04-09T01:06:58.318" v="542" actId="207"/>
          <ac:spMkLst>
            <pc:docMk/>
            <pc:sldMk cId="1183335710" sldId="381"/>
            <ac:spMk id="9" creationId="{20058097-046B-EF4B-B030-915E6F631984}"/>
          </ac:spMkLst>
        </pc:spChg>
      </pc:sldChg>
      <pc:sldChg chg="modSp add mod">
        <pc:chgData name="Russ LaGrone" userId="b680fa769da6443c" providerId="LiveId" clId="{083AD7BA-348A-40AB-AD8D-CB4C26FCBE72}" dt="2023-04-09T01:07:07.423" v="543" actId="207"/>
        <pc:sldMkLst>
          <pc:docMk/>
          <pc:sldMk cId="4085986503" sldId="382"/>
        </pc:sldMkLst>
        <pc:spChg chg="mod">
          <ac:chgData name="Russ LaGrone" userId="b680fa769da6443c" providerId="LiveId" clId="{083AD7BA-348A-40AB-AD8D-CB4C26FCBE72}" dt="2023-04-09T01:07:07.423" v="543" actId="207"/>
          <ac:spMkLst>
            <pc:docMk/>
            <pc:sldMk cId="4085986503" sldId="382"/>
            <ac:spMk id="9" creationId="{20058097-046B-EF4B-B030-915E6F631984}"/>
          </ac:spMkLst>
        </pc:spChg>
      </pc:sldChg>
      <pc:sldChg chg="add">
        <pc:chgData name="Russ LaGrone" userId="b680fa769da6443c" providerId="LiveId" clId="{083AD7BA-348A-40AB-AD8D-CB4C26FCBE72}" dt="2023-04-09T01:06:26.830" v="540"/>
        <pc:sldMkLst>
          <pc:docMk/>
          <pc:sldMk cId="2936058317" sldId="383"/>
        </pc:sldMkLst>
      </pc:sldChg>
      <pc:sldChg chg="addSp modSp add">
        <pc:chgData name="Russ LaGrone" userId="b680fa769da6443c" providerId="LiveId" clId="{083AD7BA-348A-40AB-AD8D-CB4C26FCBE72}" dt="2023-04-09T01:11:15.760" v="563"/>
        <pc:sldMkLst>
          <pc:docMk/>
          <pc:sldMk cId="1323830432" sldId="384"/>
        </pc:sldMkLst>
        <pc:picChg chg="add mod">
          <ac:chgData name="Russ LaGrone" userId="b680fa769da6443c" providerId="LiveId" clId="{083AD7BA-348A-40AB-AD8D-CB4C26FCBE72}" dt="2023-04-09T01:11:15.760" v="563"/>
          <ac:picMkLst>
            <pc:docMk/>
            <pc:sldMk cId="1323830432" sldId="384"/>
            <ac:picMk id="4" creationId="{2D9C5DB8-154E-F0AF-104C-7D6B9D1280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pointed out in previous lessons that he is talking to “his son.” </a:t>
            </a:r>
            <a:r>
              <a:rPr lang="en-US" sz="1200" dirty="0"/>
              <a:t>“To Timothy, my beloved son…” (2 Tim. 1:2)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But tonight, we need to remember another facet of the relationship. Timothy is also Paul’s protégé.  He was hand-picked from Lystra &amp; </a:t>
            </a:r>
            <a:r>
              <a:rPr lang="en-US" sz="1200" dirty="0" err="1"/>
              <a:t>Derbe</a:t>
            </a:r>
            <a:r>
              <a:rPr lang="en-US" sz="1200" dirty="0"/>
              <a:t> in Acts 16:3.  Paul knows that his life is nearing its end, and he is writing with the greatest care and passion to help Timothy succeed.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/>
              <a:t>Timothy: 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1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8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Our travel for the funeral and Russ being under the weather – we are going to get back on Track…</a:t>
            </a:r>
          </a:p>
          <a:p>
            <a:endParaRPr lang="en-US" sz="2000" dirty="0"/>
          </a:p>
          <a:p>
            <a:r>
              <a:rPr lang="en-US" sz="2000" dirty="0"/>
              <a:t>Four Things I Want To Do in This Lesson…</a:t>
            </a:r>
          </a:p>
          <a:p>
            <a:endParaRPr lang="en-US" sz="2000" dirty="0"/>
          </a:p>
          <a:p>
            <a:r>
              <a:rPr lang="en-US" sz="2000" dirty="0"/>
              <a:t>1.) Hold Your Speech To The Highest Standards</a:t>
            </a:r>
          </a:p>
          <a:p>
            <a:r>
              <a:rPr lang="en-US" sz="2000" dirty="0"/>
              <a:t>2.) Speak To Transform (Not Just Sugar-Coat)</a:t>
            </a:r>
          </a:p>
          <a:p>
            <a:r>
              <a:rPr lang="en-US" sz="2000" dirty="0"/>
              <a:t>3.) Avoid Dangerous Discussions</a:t>
            </a:r>
          </a:p>
          <a:p>
            <a:r>
              <a:rPr lang="en-US" sz="2000" dirty="0"/>
              <a:t>4.) Use These Best Practices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EF295CB-5F1D-7742-AE24-DE14A0BD9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love the NKJV… “Shun” – Get Away, Like “Flee” in vs 22.</a:t>
            </a:r>
          </a:p>
          <a:p>
            <a:endParaRPr lang="en-US" dirty="0"/>
          </a:p>
          <a:p>
            <a:r>
              <a:rPr lang="en-US" dirty="0"/>
              <a:t>What I Say Will S P R  E   A    D    S (further than we may think.)</a:t>
            </a:r>
          </a:p>
          <a:p>
            <a:r>
              <a:rPr lang="en-US" dirty="0"/>
              <a:t>What I Say Leads (to further </a:t>
            </a:r>
            <a:r>
              <a:rPr lang="en-US" dirty="0" err="1"/>
              <a:t>rightouesness</a:t>
            </a:r>
            <a:r>
              <a:rPr lang="en-US" dirty="0"/>
              <a:t> or ungodliness)</a:t>
            </a:r>
          </a:p>
          <a:p>
            <a:r>
              <a:rPr lang="en-US" dirty="0"/>
              <a:t>What I Say Impacts The Faith of Others (Positively or Negatively)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Stop it!  Friends – We need to run from this as much as we run from the youthful lusts in vs. 22!</a:t>
            </a:r>
          </a:p>
          <a:p>
            <a:endParaRPr lang="en-US" dirty="0"/>
          </a:p>
          <a:p>
            <a:r>
              <a:rPr lang="en-US" dirty="0"/>
              <a:t>Cut it out!  Get away from it.</a:t>
            </a:r>
          </a:p>
          <a:p>
            <a:endParaRPr lang="en-US" dirty="0"/>
          </a:p>
          <a:p>
            <a:r>
              <a:rPr lang="en-US" dirty="0"/>
              <a:t>Don’t participate in this.</a:t>
            </a:r>
          </a:p>
          <a:p>
            <a:endParaRPr lang="en-US" dirty="0"/>
          </a:p>
          <a:p>
            <a:r>
              <a:rPr lang="en-US" dirty="0"/>
              <a:t>“It says what it means and it means what it says, and it’s time to move on.”  - Great example is 1 Cor 5 “do not even eat with such a one.”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FOOLISH IGNORANT…</a:t>
            </a:r>
          </a:p>
          <a:p>
            <a:endParaRPr lang="en-US" dirty="0"/>
          </a:p>
          <a:p>
            <a:pPr lvl="1"/>
            <a:r>
              <a:rPr lang="en-US" dirty="0"/>
              <a:t>Conspiracy Theories (Flat Earth, </a:t>
            </a:r>
            <a:r>
              <a:rPr lang="en-US" dirty="0" err="1"/>
              <a:t>etc</a:t>
            </a:r>
            <a:r>
              <a:rPr lang="en-US" dirty="0"/>
              <a:t>….)</a:t>
            </a:r>
          </a:p>
          <a:p>
            <a:pPr lvl="1"/>
            <a:r>
              <a:rPr lang="en-US" dirty="0"/>
              <a:t>Click-Bait, Spam, Exaggerations, Sensationalism,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7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18" y="1916797"/>
            <a:ext cx="7658823" cy="115885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¿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necesito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limpiar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mi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corazón</a:t>
            </a:r>
            <a:r>
              <a:rPr lang="en-US" sz="4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62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502068"/>
          </a:xfrm>
        </p:spPr>
        <p:txBody>
          <a:bodyPr>
            <a:normAutofit fontScale="92500"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Sufre penalidades conmigo, como buen soldado de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soldado en servicio activo no se enreda en los negocios de la vida diaria, a fin de poder agradar al que lo reclutó como soldado.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También el que compite como atleta, no gana el premio si no compite de acuerdo con las reglas.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</a:t>
            </a:r>
            <a:r>
              <a:rPr lang="es-ES" sz="32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labrador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trabaja debe ser el primero en recibir su parte de los frutos.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</a:rPr>
                <a:t>Tres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ejemplos</a:t>
              </a:r>
              <a:endParaRPr lang="en-US" sz="3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6565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502068"/>
          </a:xfrm>
        </p:spPr>
        <p:txBody>
          <a:bodyPr>
            <a:normAutofit fontScale="92500"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Sufre penalidades conmigo, como buen soldado de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soldado en servicio activo no se enreda en los negocios de la vida diaria, a fin de poder agradar al que lo reclutó como soldado.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También el que compite como </a:t>
            </a:r>
            <a:r>
              <a:rPr lang="es-ES" sz="32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atleta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gana el premio si no compite de acuerdo con las reglas.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labrador que trabaja debe ser el primero en recibir su parte de los frutos.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</a:rPr>
                <a:t>Tres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ejemplos</a:t>
              </a:r>
              <a:endParaRPr lang="en-US" sz="3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5081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502068"/>
          </a:xfrm>
        </p:spPr>
        <p:txBody>
          <a:bodyPr>
            <a:normAutofit fontScale="92500"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Sufre penalidades conmigo, como </a:t>
            </a:r>
            <a:r>
              <a:rPr lang="es-ES" sz="32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buen soldado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soldado en servicio activo no se enreda en los negocios de la vida diaria, a fin de poder agradar al que lo reclutó como soldado.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También el que compite como atleta, no gana el premio si no compite de acuerdo con las reglas.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labrador que trabaja debe ser el primero en recibir su parte de los frutos.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</a:rPr>
                <a:t>Tres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ejemplos</a:t>
              </a:r>
              <a:endParaRPr lang="en-US" sz="3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1785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502068"/>
          </a:xfrm>
        </p:spPr>
        <p:txBody>
          <a:bodyPr>
            <a:normAutofit fontScale="92500"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Sufre penalidades conmigo, como buen soldado de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soldado en servicio activo no se enreda en los negocios de la vida diaria, a fin de poder agradar al que lo reclutó como soldado.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También el que compite como atleta, no gana el premio si no compite de acuerdo con las reglas.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labrador que trabaja debe ser el primero en recibir su parte de los frutos.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</a:rPr>
                <a:t>Tres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ejemplos</a:t>
              </a:r>
              <a:endParaRPr lang="en-US" sz="3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045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64935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11516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69828"/>
              </p:ext>
            </p:extLst>
          </p:nvPr>
        </p:nvGraphicFramePr>
        <p:xfrm>
          <a:off x="583580" y="2550784"/>
          <a:ext cx="7976839" cy="25642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85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6092">
                  <a:extLst>
                    <a:ext uri="{9D8B030D-6E8A-4147-A177-3AD203B41FA5}">
                      <a16:colId xmlns:a16="http://schemas.microsoft.com/office/drawing/2014/main" xmlns="" val="3319839732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effectLst/>
                        </a:rPr>
                        <a:t>Título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effectLst/>
                        </a:rPr>
                        <a:t> del </a:t>
                      </a:r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effectLst/>
                        </a:rPr>
                        <a:t>sermón</a:t>
                      </a:r>
                      <a:endParaRPr lang="en-US" sz="32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Fecha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Refinando mi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</a:rPr>
                        <a:t>habla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</a:rPr>
                        <a:t>Tim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2:14-18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Febrero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(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abril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 am)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bg1"/>
                          </a:solidFill>
                          <a:effectLst/>
                        </a:rPr>
                        <a:t>Invocando al Señor con un corazón puro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</a:rPr>
                        <a:t>Tim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2:22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Marzo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(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abril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 pm)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</a:rPr>
                        <a:t>Soportándolo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</a:rPr>
                        <a:t>todo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</a:rPr>
                        <a:t>Tim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2:3-13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Ab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ril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(mayo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solidFill>
                            <a:schemeClr val="bg1"/>
                          </a:solidFill>
                          <a:effectLst/>
                        </a:rPr>
                        <a:t>Refrescando </a:t>
                      </a:r>
                      <a:r>
                        <a:rPr lang="es-ES" sz="2200" dirty="0" smtClean="0">
                          <a:solidFill>
                            <a:schemeClr val="bg1"/>
                          </a:solidFill>
                          <a:effectLst/>
                        </a:rPr>
                        <a:t>y animándonos unos a otros</a:t>
                      </a:r>
                      <a:endParaRPr lang="es-ES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</a:rPr>
                        <a:t>Tim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2:22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Mayo (mayo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83616" cy="25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98135"/>
              </p:ext>
            </p:extLst>
          </p:nvPr>
        </p:nvGraphicFramePr>
        <p:xfrm>
          <a:off x="391886" y="338101"/>
          <a:ext cx="8399417" cy="5077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08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Título del sermón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Domingos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 las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:00pm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Introducción: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Vasos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para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honra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2:21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Sé fuerte en la gracia de Dios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Atesorando las Escrituras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2:15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Escapando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los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enredos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2:4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Evitando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las influencias impías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Refinando mi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habla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Invocando al Señor con un corazón puro</a:t>
                      </a:r>
                      <a:endParaRPr lang="es-ES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2:22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Soportándolo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todo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2:3-13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Refrescándonos y animándonos unos a otros</a:t>
                      </a:r>
                      <a:endParaRPr lang="es-E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Pasando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la fe a la próxima generación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Reprendiendo</a:t>
                      </a:r>
                      <a:r>
                        <a:rPr lang="es-ES" sz="1800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tiernamente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2:24-26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Conclusión: </a:t>
                      </a:r>
                      <a:r>
                        <a:rPr lang="es-E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Persistiendo en las cosas </a:t>
                      </a:r>
                      <a:r>
                        <a:rPr lang="es-E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que </a:t>
                      </a:r>
                      <a:r>
                        <a:rPr lang="es-E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hemos aprendido</a:t>
                      </a: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3:14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DEDC0D-1B42-D44A-8E53-10142DA60B37}"/>
              </a:ext>
            </a:extLst>
          </p:cNvPr>
          <p:cNvSpPr/>
          <p:nvPr/>
        </p:nvSpPr>
        <p:spPr>
          <a:xfrm>
            <a:off x="391885" y="3043909"/>
            <a:ext cx="8399417" cy="42540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7886700" cy="3027680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tanto, si alguien se limpia de estas cosas, será un vaso para honra, santificado, útil para el Señor, preparado para toda buena obra.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II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Timoteo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</a:rPr>
                <a:t>2:21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8090998" cy="3637144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Por tanto, si alguien se limpia de estas cosas, será un vaso para honra, santificado, útil para el Señor, preparado para toda buena obra. </a:t>
            </a:r>
          </a:p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Huye, pues, de las pasiones juveniles y sigue la justicia, la fe, el amor y la paz, con los que invocan al Señor con un corazón puro.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II </a:t>
              </a:r>
              <a:r>
                <a:rPr lang="en-US" sz="3600" dirty="0">
                  <a:solidFill>
                    <a:schemeClr val="bg1"/>
                  </a:solidFill>
                </a:rPr>
                <a:t>Timothy 2:21-22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7939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28" y="1488028"/>
            <a:ext cx="7009743" cy="62481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/>
              <a:t>Dos palabras </a:t>
            </a:r>
            <a:r>
              <a:rPr lang="en-US" sz="3600" i="1" dirty="0" err="1" smtClean="0"/>
              <a:t>traducidas</a:t>
            </a:r>
            <a:r>
              <a:rPr lang="en-US" sz="3600" i="1" dirty="0" smtClean="0"/>
              <a:t> “puro”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957" y="2268345"/>
            <a:ext cx="4256691" cy="523220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sz="2400" dirty="0"/>
              <a:t>I Tim. 5:22. </a:t>
            </a:r>
            <a:r>
              <a:rPr lang="en-US" sz="2400" dirty="0" err="1" smtClean="0"/>
              <a:t>Inocente</a:t>
            </a:r>
            <a:r>
              <a:rPr lang="en-US" sz="2400" dirty="0" smtClean="0"/>
              <a:t>, </a:t>
            </a:r>
            <a:r>
              <a:rPr lang="en-US" sz="2400" dirty="0" err="1" smtClean="0"/>
              <a:t>sexualmente</a:t>
            </a:r>
            <a:r>
              <a:rPr lang="en-US" sz="2400" dirty="0" smtClean="0"/>
              <a:t> puro, </a:t>
            </a:r>
            <a:br>
              <a:rPr lang="en-US" sz="2400" dirty="0" smtClean="0"/>
            </a:br>
            <a:r>
              <a:rPr lang="en-US" sz="2400" dirty="0" err="1" smtClean="0"/>
              <a:t>irreprochable</a:t>
            </a:r>
            <a:r>
              <a:rPr lang="en-US" sz="28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1542556" y="355601"/>
            <a:ext cx="6058886" cy="1323438"/>
            <a:chOff x="2690023" y="692827"/>
            <a:chExt cx="3843338" cy="92547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92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 smtClean="0">
                  <a:solidFill>
                    <a:schemeClr val="bg1"/>
                  </a:solidFill>
                </a:rPr>
                <a:t>¿</a:t>
              </a:r>
              <a:r>
                <a:rPr lang="en-US" sz="4000" b="1" i="1" dirty="0" err="1" smtClean="0">
                  <a:solidFill>
                    <a:schemeClr val="bg1"/>
                  </a:solidFill>
                </a:rPr>
                <a:t>Qué</a:t>
              </a:r>
              <a:r>
                <a:rPr lang="en-US" sz="4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</a:rPr>
                <a:t>es</a:t>
              </a:r>
              <a:r>
                <a:rPr lang="en-US" sz="4000" b="1" i="1" dirty="0" smtClean="0">
                  <a:solidFill>
                    <a:schemeClr val="bg1"/>
                  </a:solidFill>
                </a:rPr>
                <a:t> un </a:t>
              </a:r>
              <a:r>
                <a:rPr lang="en-US" sz="4000" b="1" i="1" dirty="0" err="1" smtClean="0">
                  <a:solidFill>
                    <a:schemeClr val="bg1"/>
                  </a:solidFill>
                </a:rPr>
                <a:t>corazón</a:t>
              </a:r>
              <a:r>
                <a:rPr lang="en-US" sz="4000" b="1" i="1" dirty="0" smtClean="0">
                  <a:solidFill>
                    <a:schemeClr val="bg1"/>
                  </a:solidFill>
                </a:rPr>
                <a:t> puro?</a:t>
              </a:r>
              <a:endParaRPr lang="en-US" sz="40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30ACE2-719A-9B41-91FA-31BB84F4C76B}"/>
              </a:ext>
            </a:extLst>
          </p:cNvPr>
          <p:cNvGrpSpPr/>
          <p:nvPr/>
        </p:nvGrpSpPr>
        <p:grpSpPr>
          <a:xfrm>
            <a:off x="165422" y="2277561"/>
            <a:ext cx="2281006" cy="528638"/>
            <a:chOff x="825265" y="2731355"/>
            <a:chExt cx="2281006" cy="52863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53B9F29-3F45-4F42-9E2C-B7AEA0D4C74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11BD0C7-12FA-CF4B-BE00-57AB01D28B34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hagnon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7C88C67-4CED-3042-9B10-5B15920384E0}"/>
              </a:ext>
            </a:extLst>
          </p:cNvPr>
          <p:cNvGrpSpPr/>
          <p:nvPr/>
        </p:nvGrpSpPr>
        <p:grpSpPr>
          <a:xfrm>
            <a:off x="224117" y="3337841"/>
            <a:ext cx="2281006" cy="528638"/>
            <a:chOff x="825265" y="2731355"/>
            <a:chExt cx="2281006" cy="52863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AE624C30-FC05-F747-A7C2-DEF0427BC8A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9D2D9C8-61F3-024C-9FFD-F77A71EEE9AC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katharas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xmlns="" id="{E6A472A2-495E-8C7E-9CC1-B2B186795656}"/>
              </a:ext>
            </a:extLst>
          </p:cNvPr>
          <p:cNvSpPr txBox="1">
            <a:spLocks/>
          </p:cNvSpPr>
          <p:nvPr/>
        </p:nvSpPr>
        <p:spPr>
          <a:xfrm>
            <a:off x="2624957" y="3343259"/>
            <a:ext cx="4256691" cy="5232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II Tim. 2:22. </a:t>
            </a:r>
            <a:r>
              <a:rPr lang="en-US" sz="2400" dirty="0" err="1" smtClean="0"/>
              <a:t>Limpio</a:t>
            </a:r>
            <a:r>
              <a:rPr lang="en-US" sz="2400" dirty="0" smtClean="0"/>
              <a:t>, sin </a:t>
            </a:r>
            <a:r>
              <a:rPr lang="en-US" sz="2400" dirty="0" err="1" smtClean="0"/>
              <a:t>mancha</a:t>
            </a:r>
            <a:r>
              <a:rPr lang="en-US" sz="2400" dirty="0" smtClean="0"/>
              <a:t>, </a:t>
            </a:r>
            <a:r>
              <a:rPr lang="en-US" sz="2400" dirty="0" err="1" smtClean="0"/>
              <a:t>libre</a:t>
            </a:r>
            <a:r>
              <a:rPr lang="en-US" sz="2400" dirty="0" smtClean="0"/>
              <a:t> de culpa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B2CD0617-9792-8DFB-5D2D-1EE563249520}"/>
              </a:ext>
            </a:extLst>
          </p:cNvPr>
          <p:cNvSpPr/>
          <p:nvPr/>
        </p:nvSpPr>
        <p:spPr>
          <a:xfrm>
            <a:off x="1484454" y="4122683"/>
            <a:ext cx="2281006" cy="624813"/>
          </a:xfrm>
          <a:prstGeom prst="wedgeRoundRectCallout">
            <a:avLst>
              <a:gd name="adj1" fmla="val -52109"/>
              <a:gd name="adj2" fmla="val -7251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Catharsis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xmlns="" id="{8EFB11B9-8260-B5BE-7718-3A664787C83D}"/>
              </a:ext>
            </a:extLst>
          </p:cNvPr>
          <p:cNvSpPr txBox="1">
            <a:spLocks/>
          </p:cNvSpPr>
          <p:nvPr/>
        </p:nvSpPr>
        <p:spPr>
          <a:xfrm>
            <a:off x="4571999" y="4147618"/>
            <a:ext cx="4076782" cy="1158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¿</a:t>
            </a:r>
            <a:r>
              <a:rPr lang="en-US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necesito</a:t>
            </a:r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limpiar</a:t>
            </a:r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mi </a:t>
            </a:r>
            <a:r>
              <a:rPr lang="en-US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corazón</a:t>
            </a:r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49576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502068"/>
          </a:xfrm>
        </p:spPr>
        <p:txBody>
          <a:bodyPr>
            <a:normAutofit fontScale="92500"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Sufre penalidades conmigo, como buen soldado de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soldado en servicio activo no se enreda en los negocios de la vida diaria, a fin de poder agradar al que lo reclutó como soldado.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También el que compite como atleta, no gana el premio si no compite de acuerdo con las reglas.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El labrador que trabaja debe ser el primero en recibir su parte de los frutos.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</a:rPr>
                <a:t>Tres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ejemplos</a:t>
              </a:r>
              <a:endParaRPr lang="en-US" sz="3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466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4512</TotalTime>
  <Words>813</Words>
  <Application>Microsoft Office PowerPoint</Application>
  <PresentationFormat>On-screen Show (16:10)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¿Qué necesito limpiar de mi corazón?</vt:lpstr>
      <vt:lpstr>2023 Theme</vt:lpstr>
      <vt:lpstr>PowerPoint Presentation</vt:lpstr>
      <vt:lpstr>PowerPoint Presentation</vt:lpstr>
      <vt:lpstr>PowerPoint Presentation</vt:lpstr>
      <vt:lpstr>PowerPoint Presentation</vt:lpstr>
      <vt:lpstr>Dos palabras traducidas “puro”</vt:lpstr>
      <vt:lpstr>2023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Theme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Esther Eubanks</cp:lastModifiedBy>
  <cp:revision>430</cp:revision>
  <cp:lastPrinted>2022-11-19T23:16:39Z</cp:lastPrinted>
  <dcterms:created xsi:type="dcterms:W3CDTF">2022-08-19T18:53:01Z</dcterms:created>
  <dcterms:modified xsi:type="dcterms:W3CDTF">2023-04-09T10:34:35Z</dcterms:modified>
</cp:coreProperties>
</file>