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3" r:id="rId13"/>
    <p:sldId id="271" r:id="rId14"/>
    <p:sldId id="267" r:id="rId15"/>
    <p:sldId id="268" r:id="rId16"/>
    <p:sldId id="269" r:id="rId17"/>
    <p:sldId id="270" r:id="rId18"/>
    <p:sldId id="272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22B43-8E8A-4F36-89C0-3B41E22B7694}" v="37" dt="2023-04-14T13:12:26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69422B43-8E8A-4F36-89C0-3B41E22B7694}"/>
    <pc:docChg chg="undo redo custSel addSld delSld modSld sldOrd addMainMaster delMainMaster">
      <pc:chgData name="Dustin Merkle" userId="2e42eb49e6de39f7" providerId="LiveId" clId="{69422B43-8E8A-4F36-89C0-3B41E22B7694}" dt="2023-04-14T13:13:18.252" v="1017" actId="207"/>
      <pc:docMkLst>
        <pc:docMk/>
      </pc:docMkLst>
      <pc:sldChg chg="addSp delSp modSp new mod setBg modClrScheme setClrOvrMap chgLayout">
        <pc:chgData name="Dustin Merkle" userId="2e42eb49e6de39f7" providerId="LiveId" clId="{69422B43-8E8A-4F36-89C0-3B41E22B7694}" dt="2023-04-14T11:29:46.088" v="78" actId="1076"/>
        <pc:sldMkLst>
          <pc:docMk/>
          <pc:sldMk cId="675164076" sldId="256"/>
        </pc:sldMkLst>
        <pc:spChg chg="mo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" creationId="{31405B4E-4C41-5BB4-F707-B980CDBD61B1}"/>
          </ac:spMkLst>
        </pc:spChg>
        <pc:spChg chg="mod">
          <ac:chgData name="Dustin Merkle" userId="2e42eb49e6de39f7" providerId="LiveId" clId="{69422B43-8E8A-4F36-89C0-3B41E22B7694}" dt="2023-04-13T16:30:52.120" v="77" actId="2711"/>
          <ac:spMkLst>
            <pc:docMk/>
            <pc:sldMk cId="675164076" sldId="256"/>
            <ac:spMk id="3" creationId="{995CDAE7-7C40-8B1E-B56D-EB2B01C83B88}"/>
          </ac:spMkLst>
        </pc:spChg>
        <pc:spChg chg="add del">
          <ac:chgData name="Dustin Merkle" userId="2e42eb49e6de39f7" providerId="LiveId" clId="{69422B43-8E8A-4F36-89C0-3B41E22B7694}" dt="2023-04-13T16:28:37.433" v="27" actId="26606"/>
          <ac:spMkLst>
            <pc:docMk/>
            <pc:sldMk cId="675164076" sldId="256"/>
            <ac:spMk id="5" creationId="{85CB65D0-496F-4797-A015-C85839E35D1A}"/>
          </ac:spMkLst>
        </pc:spChg>
        <pc:spChg chg="add del">
          <ac:chgData name="Dustin Merkle" userId="2e42eb49e6de39f7" providerId="LiveId" clId="{69422B43-8E8A-4F36-89C0-3B41E22B7694}" dt="2023-04-13T16:28:37.433" v="27" actId="26606"/>
          <ac:spMkLst>
            <pc:docMk/>
            <pc:sldMk cId="675164076" sldId="256"/>
            <ac:spMk id="7" creationId="{95D2C779-8883-4E5F-A170-0F464918C1B7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9" creationId="{4DA4374D-F270-4C02-88D7-B751FD9BD6BD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0" creationId="{AD35AE2F-5E3A-49D9-8DE1-8A333BA4088E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1" creationId="{1ACA2EA0-FFD3-42EC-9406-B595015ED96E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3" creationId="{D5288BCE-665C-472A-8C43-664BCFA31E43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4" creationId="{04D8AD8F-EF7F-481F-B99A-B8513897050A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5" creationId="{46C57131-53A7-4C1A-BEA8-25F06A06AD29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6" creationId="{79EB4626-023C-436D-9F57-9EB46080909D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1" creationId="{D4F87819-B70D-4927-B657-7D175613F950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3" creationId="{DCB3820D-C773-4632-9F79-C890E1B2B50D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5" creationId="{DCB8EB4B-AFE9-41E8-95B0-F246E5740491}"/>
          </ac:spMkLst>
        </pc:spChg>
        <pc:picChg chg="add del">
          <ac:chgData name="Dustin Merkle" userId="2e42eb49e6de39f7" providerId="LiveId" clId="{69422B43-8E8A-4F36-89C0-3B41E22B7694}" dt="2023-04-13T16:27:17.527" v="24" actId="26606"/>
          <ac:picMkLst>
            <pc:docMk/>
            <pc:sldMk cId="675164076" sldId="256"/>
            <ac:picMk id="4" creationId="{D8E0B8F1-3ADD-5DCD-B286-37F9F2C82269}"/>
          </ac:picMkLst>
        </pc:picChg>
        <pc:picChg chg="add del">
          <ac:chgData name="Dustin Merkle" userId="2e42eb49e6de39f7" providerId="LiveId" clId="{69422B43-8E8A-4F36-89C0-3B41E22B7694}" dt="2023-04-13T16:28:37.433" v="27" actId="26606"/>
          <ac:picMkLst>
            <pc:docMk/>
            <pc:sldMk cId="675164076" sldId="256"/>
            <ac:picMk id="6" creationId="{F267B6FC-0858-235D-220E-6D081A2660FA}"/>
          </ac:picMkLst>
        </pc:picChg>
        <pc:picChg chg="add mod">
          <ac:chgData name="Dustin Merkle" userId="2e42eb49e6de39f7" providerId="LiveId" clId="{69422B43-8E8A-4F36-89C0-3B41E22B7694}" dt="2023-04-14T11:29:46.088" v="78" actId="1076"/>
          <ac:picMkLst>
            <pc:docMk/>
            <pc:sldMk cId="675164076" sldId="256"/>
            <ac:picMk id="12" creationId="{1E661ABD-A393-17ED-506D-187B574BD268}"/>
          </ac:picMkLst>
        </pc:picChg>
        <pc:cxnChg chg="add del">
          <ac:chgData name="Dustin Merkle" userId="2e42eb49e6de39f7" providerId="LiveId" clId="{69422B43-8E8A-4F36-89C0-3B41E22B7694}" dt="2023-04-13T16:28:37.433" v="27" actId="26606"/>
          <ac:cxnSpMkLst>
            <pc:docMk/>
            <pc:sldMk cId="675164076" sldId="256"/>
            <ac:cxnSpMk id="8" creationId="{BD96A694-258D-4418-A83C-B9BA72FD44B8}"/>
          </ac:cxnSpMkLst>
        </pc:cxnChg>
      </pc:sldChg>
      <pc:sldChg chg="new del">
        <pc:chgData name="Dustin Merkle" userId="2e42eb49e6de39f7" providerId="LiveId" clId="{69422B43-8E8A-4F36-89C0-3B41E22B7694}" dt="2023-04-14T11:35:50.678" v="80" actId="47"/>
        <pc:sldMkLst>
          <pc:docMk/>
          <pc:sldMk cId="3287111342" sldId="257"/>
        </pc:sldMkLst>
      </pc:sldChg>
      <pc:sldChg chg="modSp new mod modAnim">
        <pc:chgData name="Dustin Merkle" userId="2e42eb49e6de39f7" providerId="LiveId" clId="{69422B43-8E8A-4F36-89C0-3B41E22B7694}" dt="2023-04-14T11:46:23.473" v="349" actId="20577"/>
        <pc:sldMkLst>
          <pc:docMk/>
          <pc:sldMk cId="4084223822" sldId="257"/>
        </pc:sldMkLst>
        <pc:spChg chg="mod">
          <ac:chgData name="Dustin Merkle" userId="2e42eb49e6de39f7" providerId="LiveId" clId="{69422B43-8E8A-4F36-89C0-3B41E22B7694}" dt="2023-04-14T11:46:23.473" v="349" actId="20577"/>
          <ac:spMkLst>
            <pc:docMk/>
            <pc:sldMk cId="4084223822" sldId="257"/>
            <ac:spMk id="2" creationId="{5DA79BF4-5FE3-CE05-FB04-7E49366AEEA1}"/>
          </ac:spMkLst>
        </pc:spChg>
        <pc:spChg chg="mod">
          <ac:chgData name="Dustin Merkle" userId="2e42eb49e6de39f7" providerId="LiveId" clId="{69422B43-8E8A-4F36-89C0-3B41E22B7694}" dt="2023-04-14T11:45:11.561" v="334" actId="14100"/>
          <ac:spMkLst>
            <pc:docMk/>
            <pc:sldMk cId="4084223822" sldId="257"/>
            <ac:spMk id="3" creationId="{89F44CA1-09F5-1425-9A6A-D38A3734D4D9}"/>
          </ac:spMkLst>
        </pc:spChg>
      </pc:sldChg>
      <pc:sldChg chg="addSp modSp new mod">
        <pc:chgData name="Dustin Merkle" userId="2e42eb49e6de39f7" providerId="LiveId" clId="{69422B43-8E8A-4F36-89C0-3B41E22B7694}" dt="2023-04-14T11:54:38.600" v="444" actId="1076"/>
        <pc:sldMkLst>
          <pc:docMk/>
          <pc:sldMk cId="3727515172" sldId="258"/>
        </pc:sldMkLst>
        <pc:spChg chg="add mod">
          <ac:chgData name="Dustin Merkle" userId="2e42eb49e6de39f7" providerId="LiveId" clId="{69422B43-8E8A-4F36-89C0-3B41E22B7694}" dt="2023-04-14T11:54:27.035" v="443" actId="113"/>
          <ac:spMkLst>
            <pc:docMk/>
            <pc:sldMk cId="3727515172" sldId="258"/>
            <ac:spMk id="3" creationId="{7325375E-C824-5B85-196F-61DCFD1B7F70}"/>
          </ac:spMkLst>
        </pc:spChg>
        <pc:spChg chg="add mod">
          <ac:chgData name="Dustin Merkle" userId="2e42eb49e6de39f7" providerId="LiveId" clId="{69422B43-8E8A-4F36-89C0-3B41E22B7694}" dt="2023-04-14T11:54:38.600" v="444" actId="1076"/>
          <ac:spMkLst>
            <pc:docMk/>
            <pc:sldMk cId="3727515172" sldId="258"/>
            <ac:spMk id="5" creationId="{AAE3DB70-11C2-98A7-11DF-CE576BAB8150}"/>
          </ac:spMkLst>
        </pc:spChg>
      </pc:sldChg>
      <pc:sldChg chg="addSp modSp add mod">
        <pc:chgData name="Dustin Merkle" userId="2e42eb49e6de39f7" providerId="LiveId" clId="{69422B43-8E8A-4F36-89C0-3B41E22B7694}" dt="2023-04-14T12:47:51.077" v="700" actId="208"/>
        <pc:sldMkLst>
          <pc:docMk/>
          <pc:sldMk cId="3213735850" sldId="259"/>
        </pc:sldMkLst>
        <pc:spChg chg="add mod">
          <ac:chgData name="Dustin Merkle" userId="2e42eb49e6de39f7" providerId="LiveId" clId="{69422B43-8E8A-4F36-89C0-3B41E22B7694}" dt="2023-04-14T12:47:51.077" v="700" actId="208"/>
          <ac:spMkLst>
            <pc:docMk/>
            <pc:sldMk cId="3213735850" sldId="259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15:21.527" v="472" actId="207"/>
          <ac:spMkLst>
            <pc:docMk/>
            <pc:sldMk cId="3213735850" sldId="259"/>
            <ac:spMk id="3" creationId="{7325375E-C824-5B85-196F-61DCFD1B7F70}"/>
          </ac:spMkLst>
        </pc:spChg>
      </pc:sldChg>
      <pc:sldChg chg="modSp add mod">
        <pc:chgData name="Dustin Merkle" userId="2e42eb49e6de39f7" providerId="LiveId" clId="{69422B43-8E8A-4F36-89C0-3B41E22B7694}" dt="2023-04-14T12:47:41.802" v="699" actId="208"/>
        <pc:sldMkLst>
          <pc:docMk/>
          <pc:sldMk cId="3277042252" sldId="260"/>
        </pc:sldMkLst>
        <pc:spChg chg="mod">
          <ac:chgData name="Dustin Merkle" userId="2e42eb49e6de39f7" providerId="LiveId" clId="{69422B43-8E8A-4F36-89C0-3B41E22B7694}" dt="2023-04-14T12:47:41.802" v="699" actId="208"/>
          <ac:spMkLst>
            <pc:docMk/>
            <pc:sldMk cId="3277042252" sldId="260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16:04.339" v="474" actId="207"/>
          <ac:spMkLst>
            <pc:docMk/>
            <pc:sldMk cId="3277042252" sldId="260"/>
            <ac:spMk id="3" creationId="{7325375E-C824-5B85-196F-61DCFD1B7F70}"/>
          </ac:spMkLst>
        </pc:spChg>
        <pc:spChg chg="mod">
          <ac:chgData name="Dustin Merkle" userId="2e42eb49e6de39f7" providerId="LiveId" clId="{69422B43-8E8A-4F36-89C0-3B41E22B7694}" dt="2023-04-14T12:47:29.563" v="697" actId="207"/>
          <ac:spMkLst>
            <pc:docMk/>
            <pc:sldMk cId="3277042252" sldId="260"/>
            <ac:spMk id="5" creationId="{AAE3DB70-11C2-98A7-11DF-CE576BAB8150}"/>
          </ac:spMkLst>
        </pc:spChg>
      </pc:sldChg>
      <pc:sldChg chg="modSp add mod">
        <pc:chgData name="Dustin Merkle" userId="2e42eb49e6de39f7" providerId="LiveId" clId="{69422B43-8E8A-4F36-89C0-3B41E22B7694}" dt="2023-04-14T12:47:16.534" v="695" actId="208"/>
        <pc:sldMkLst>
          <pc:docMk/>
          <pc:sldMk cId="4230306307" sldId="261"/>
        </pc:sldMkLst>
        <pc:spChg chg="mod">
          <ac:chgData name="Dustin Merkle" userId="2e42eb49e6de39f7" providerId="LiveId" clId="{69422B43-8E8A-4F36-89C0-3B41E22B7694}" dt="2023-04-14T12:47:16.534" v="695" actId="208"/>
          <ac:spMkLst>
            <pc:docMk/>
            <pc:sldMk cId="4230306307" sldId="261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46:00.539" v="684" actId="207"/>
          <ac:spMkLst>
            <pc:docMk/>
            <pc:sldMk cId="4230306307" sldId="261"/>
            <ac:spMk id="3" creationId="{7325375E-C824-5B85-196F-61DCFD1B7F70}"/>
          </ac:spMkLst>
        </pc:spChg>
        <pc:spChg chg="mod">
          <ac:chgData name="Dustin Merkle" userId="2e42eb49e6de39f7" providerId="LiveId" clId="{69422B43-8E8A-4F36-89C0-3B41E22B7694}" dt="2023-04-14T12:46:05.667" v="685" actId="207"/>
          <ac:spMkLst>
            <pc:docMk/>
            <pc:sldMk cId="4230306307" sldId="261"/>
            <ac:spMk id="5" creationId="{AAE3DB70-11C2-98A7-11DF-CE576BAB8150}"/>
          </ac:spMkLst>
        </pc:spChg>
      </pc:sldChg>
      <pc:sldChg chg="addSp delSp modSp new mod modAnim">
        <pc:chgData name="Dustin Merkle" userId="2e42eb49e6de39f7" providerId="LiveId" clId="{69422B43-8E8A-4F36-89C0-3B41E22B7694}" dt="2023-04-14T12:54:12.886" v="744"/>
        <pc:sldMkLst>
          <pc:docMk/>
          <pc:sldMk cId="126006430" sldId="262"/>
        </pc:sldMkLst>
        <pc:spChg chg="add mod">
          <ac:chgData name="Dustin Merkle" userId="2e42eb49e6de39f7" providerId="LiveId" clId="{69422B43-8E8A-4F36-89C0-3B41E22B7694}" dt="2023-04-14T12:29:29.157" v="528" actId="207"/>
          <ac:spMkLst>
            <pc:docMk/>
            <pc:sldMk cId="126006430" sldId="262"/>
            <ac:spMk id="3" creationId="{B7FAB560-6767-6806-0238-30BD4CB7F826}"/>
          </ac:spMkLst>
        </pc:spChg>
        <pc:spChg chg="add mod">
          <ac:chgData name="Dustin Merkle" userId="2e42eb49e6de39f7" providerId="LiveId" clId="{69422B43-8E8A-4F36-89C0-3B41E22B7694}" dt="2023-04-14T12:31:43.370" v="549" actId="207"/>
          <ac:spMkLst>
            <pc:docMk/>
            <pc:sldMk cId="126006430" sldId="262"/>
            <ac:spMk id="5" creationId="{20833E0A-ABE0-79B4-2F07-7CBE1DB9EE15}"/>
          </ac:spMkLst>
        </pc:spChg>
        <pc:spChg chg="add mod">
          <ac:chgData name="Dustin Merkle" userId="2e42eb49e6de39f7" providerId="LiveId" clId="{69422B43-8E8A-4F36-89C0-3B41E22B7694}" dt="2023-04-14T12:32:49.463" v="569" actId="1076"/>
          <ac:spMkLst>
            <pc:docMk/>
            <pc:sldMk cId="126006430" sldId="262"/>
            <ac:spMk id="6" creationId="{E4B8B75F-FDE5-4618-C017-CCCCE0946C4C}"/>
          </ac:spMkLst>
        </pc:spChg>
        <pc:spChg chg="add mod">
          <ac:chgData name="Dustin Merkle" userId="2e42eb49e6de39f7" providerId="LiveId" clId="{69422B43-8E8A-4F36-89C0-3B41E22B7694}" dt="2023-04-14T12:53:58.253" v="741" actId="1076"/>
          <ac:spMkLst>
            <pc:docMk/>
            <pc:sldMk cId="126006430" sldId="262"/>
            <ac:spMk id="7" creationId="{AE026A35-87D2-E2B2-1879-6CD1B294FCD8}"/>
          </ac:spMkLst>
        </pc:spChg>
        <pc:spChg chg="add del mod">
          <ac:chgData name="Dustin Merkle" userId="2e42eb49e6de39f7" providerId="LiveId" clId="{69422B43-8E8A-4F36-89C0-3B41E22B7694}" dt="2023-04-14T12:35:47.894" v="604"/>
          <ac:spMkLst>
            <pc:docMk/>
            <pc:sldMk cId="126006430" sldId="262"/>
            <ac:spMk id="8" creationId="{034B9231-0B0A-B7E4-08E7-B1E001F6A181}"/>
          </ac:spMkLst>
        </pc:spChg>
      </pc:sldChg>
      <pc:sldChg chg="addSp delSp modSp add mod">
        <pc:chgData name="Dustin Merkle" userId="2e42eb49e6de39f7" providerId="LiveId" clId="{69422B43-8E8A-4F36-89C0-3B41E22B7694}" dt="2023-04-14T12:46:46.436" v="690" actId="208"/>
        <pc:sldMkLst>
          <pc:docMk/>
          <pc:sldMk cId="1705243132" sldId="263"/>
        </pc:sldMkLst>
        <pc:spChg chg="add del mod">
          <ac:chgData name="Dustin Merkle" userId="2e42eb49e6de39f7" providerId="LiveId" clId="{69422B43-8E8A-4F36-89C0-3B41E22B7694}" dt="2023-04-14T12:40:01.440" v="624" actId="478"/>
          <ac:spMkLst>
            <pc:docMk/>
            <pc:sldMk cId="1705243132" sldId="263"/>
            <ac:spMk id="2" creationId="{C68D5D20-A1EC-03E5-1A05-16EF2171B51B}"/>
          </ac:spMkLst>
        </pc:spChg>
        <pc:spChg chg="del mod">
          <ac:chgData name="Dustin Merkle" userId="2e42eb49e6de39f7" providerId="LiveId" clId="{69422B43-8E8A-4F36-89C0-3B41E22B7694}" dt="2023-04-14T12:39:53.609" v="623" actId="478"/>
          <ac:spMkLst>
            <pc:docMk/>
            <pc:sldMk cId="1705243132" sldId="263"/>
            <ac:spMk id="3" creationId="{B7FAB560-6767-6806-0238-30BD4CB7F826}"/>
          </ac:spMkLst>
        </pc:spChg>
        <pc:spChg chg="del mod">
          <ac:chgData name="Dustin Merkle" userId="2e42eb49e6de39f7" providerId="LiveId" clId="{69422B43-8E8A-4F36-89C0-3B41E22B7694}" dt="2023-04-14T12:39:53.609" v="623" actId="478"/>
          <ac:spMkLst>
            <pc:docMk/>
            <pc:sldMk cId="1705243132" sldId="263"/>
            <ac:spMk id="5" creationId="{20833E0A-ABE0-79B4-2F07-7CBE1DB9EE15}"/>
          </ac:spMkLst>
        </pc:spChg>
        <pc:spChg chg="mod">
          <ac:chgData name="Dustin Merkle" userId="2e42eb49e6de39f7" providerId="LiveId" clId="{69422B43-8E8A-4F36-89C0-3B41E22B7694}" dt="2023-04-14T12:46:46.436" v="690" actId="208"/>
          <ac:spMkLst>
            <pc:docMk/>
            <pc:sldMk cId="1705243132" sldId="263"/>
            <ac:spMk id="7" creationId="{AE026A35-87D2-E2B2-1879-6CD1B294FCD8}"/>
          </ac:spMkLst>
        </pc:spChg>
        <pc:spChg chg="add mod">
          <ac:chgData name="Dustin Merkle" userId="2e42eb49e6de39f7" providerId="LiveId" clId="{69422B43-8E8A-4F36-89C0-3B41E22B7694}" dt="2023-04-14T12:46:16.982" v="686" actId="2711"/>
          <ac:spMkLst>
            <pc:docMk/>
            <pc:sldMk cId="1705243132" sldId="263"/>
            <ac:spMk id="8" creationId="{E7353802-9E9D-E65C-E87F-B598319D16AC}"/>
          </ac:spMkLst>
        </pc:spChg>
        <pc:spChg chg="add mod">
          <ac:chgData name="Dustin Merkle" userId="2e42eb49e6de39f7" providerId="LiveId" clId="{69422B43-8E8A-4F36-89C0-3B41E22B7694}" dt="2023-04-14T12:46:28.226" v="687" actId="2711"/>
          <ac:spMkLst>
            <pc:docMk/>
            <pc:sldMk cId="1705243132" sldId="263"/>
            <ac:spMk id="10" creationId="{15207A5B-B4B4-96C5-17D7-CF434345CD99}"/>
          </ac:spMkLst>
        </pc:spChg>
      </pc:sldChg>
      <pc:sldChg chg="modSp add mod ord modAnim">
        <pc:chgData name="Dustin Merkle" userId="2e42eb49e6de39f7" providerId="LiveId" clId="{69422B43-8E8A-4F36-89C0-3B41E22B7694}" dt="2023-04-14T12:46:56.075" v="691" actId="208"/>
        <pc:sldMkLst>
          <pc:docMk/>
          <pc:sldMk cId="100341704" sldId="264"/>
        </pc:sldMkLst>
        <pc:spChg chg="mod">
          <ac:chgData name="Dustin Merkle" userId="2e42eb49e6de39f7" providerId="LiveId" clId="{69422B43-8E8A-4F36-89C0-3B41E22B7694}" dt="2023-04-14T12:46:56.075" v="691" actId="208"/>
          <ac:spMkLst>
            <pc:docMk/>
            <pc:sldMk cId="100341704" sldId="264"/>
            <ac:spMk id="2" creationId="{C68D5D20-A1EC-03E5-1A05-16EF2171B51B}"/>
          </ac:spMkLst>
        </pc:spChg>
      </pc:sldChg>
      <pc:sldChg chg="delSp modSp add mod ord">
        <pc:chgData name="Dustin Merkle" userId="2e42eb49e6de39f7" providerId="LiveId" clId="{69422B43-8E8A-4F36-89C0-3B41E22B7694}" dt="2023-04-14T13:10:45.581" v="988" actId="1076"/>
        <pc:sldMkLst>
          <pc:docMk/>
          <pc:sldMk cId="949505607" sldId="265"/>
        </pc:sldMkLst>
        <pc:spChg chg="mod">
          <ac:chgData name="Dustin Merkle" userId="2e42eb49e6de39f7" providerId="LiveId" clId="{69422B43-8E8A-4F36-89C0-3B41E22B7694}" dt="2023-04-14T12:52:19.142" v="710" actId="207"/>
          <ac:spMkLst>
            <pc:docMk/>
            <pc:sldMk cId="949505607" sldId="265"/>
            <ac:spMk id="3" creationId="{B7FAB560-6767-6806-0238-30BD4CB7F826}"/>
          </ac:spMkLst>
        </pc:spChg>
        <pc:spChg chg="del">
          <ac:chgData name="Dustin Merkle" userId="2e42eb49e6de39f7" providerId="LiveId" clId="{69422B43-8E8A-4F36-89C0-3B41E22B7694}" dt="2023-04-14T12:50:18.637" v="704" actId="478"/>
          <ac:spMkLst>
            <pc:docMk/>
            <pc:sldMk cId="949505607" sldId="265"/>
            <ac:spMk id="5" creationId="{20833E0A-ABE0-79B4-2F07-7CBE1DB9EE15}"/>
          </ac:spMkLst>
        </pc:spChg>
        <pc:spChg chg="mod">
          <ac:chgData name="Dustin Merkle" userId="2e42eb49e6de39f7" providerId="LiveId" clId="{69422B43-8E8A-4F36-89C0-3B41E22B7694}" dt="2023-04-14T13:10:45.581" v="988" actId="1076"/>
          <ac:spMkLst>
            <pc:docMk/>
            <pc:sldMk cId="949505607" sldId="265"/>
            <ac:spMk id="7" creationId="{AE026A35-87D2-E2B2-1879-6CD1B294FCD8}"/>
          </ac:spMkLst>
        </pc:spChg>
      </pc:sldChg>
      <pc:sldChg chg="addSp delSp modSp add mod">
        <pc:chgData name="Dustin Merkle" userId="2e42eb49e6de39f7" providerId="LiveId" clId="{69422B43-8E8A-4F36-89C0-3B41E22B7694}" dt="2023-04-14T13:13:18.252" v="1017" actId="207"/>
        <pc:sldMkLst>
          <pc:docMk/>
          <pc:sldMk cId="1069544730" sldId="266"/>
        </pc:sldMkLst>
        <pc:spChg chg="del">
          <ac:chgData name="Dustin Merkle" userId="2e42eb49e6de39f7" providerId="LiveId" clId="{69422B43-8E8A-4F36-89C0-3B41E22B7694}" dt="2023-04-14T12:55:13.046" v="746" actId="478"/>
          <ac:spMkLst>
            <pc:docMk/>
            <pc:sldMk cId="1069544730" sldId="266"/>
            <ac:spMk id="3" creationId="{B7FAB560-6767-6806-0238-30BD4CB7F826}"/>
          </ac:spMkLst>
        </pc:spChg>
        <pc:spChg chg="add mod">
          <ac:chgData name="Dustin Merkle" userId="2e42eb49e6de39f7" providerId="LiveId" clId="{69422B43-8E8A-4F36-89C0-3B41E22B7694}" dt="2023-04-14T13:13:18.252" v="1017" actId="207"/>
          <ac:spMkLst>
            <pc:docMk/>
            <pc:sldMk cId="1069544730" sldId="266"/>
            <ac:spMk id="4" creationId="{7C82CB92-C5AA-1ACD-A6AB-B19B2448D43C}"/>
          </ac:spMkLst>
        </pc:spChg>
        <pc:spChg chg="del">
          <ac:chgData name="Dustin Merkle" userId="2e42eb49e6de39f7" providerId="LiveId" clId="{69422B43-8E8A-4F36-89C0-3B41E22B7694}" dt="2023-04-14T12:57:20.978" v="756" actId="478"/>
          <ac:spMkLst>
            <pc:docMk/>
            <pc:sldMk cId="1069544730" sldId="266"/>
            <ac:spMk id="7" creationId="{AE026A35-87D2-E2B2-1879-6CD1B294FCD8}"/>
          </ac:spMkLst>
        </pc:spChg>
        <pc:spChg chg="add del mod">
          <ac:chgData name="Dustin Merkle" userId="2e42eb49e6de39f7" providerId="LiveId" clId="{69422B43-8E8A-4F36-89C0-3B41E22B7694}" dt="2023-04-14T13:13:11.129" v="1016" actId="478"/>
          <ac:spMkLst>
            <pc:docMk/>
            <pc:sldMk cId="1069544730" sldId="266"/>
            <ac:spMk id="9" creationId="{F3C8C956-89D1-8A34-F3FB-9132A8C707AC}"/>
          </ac:spMkLst>
        </pc:spChg>
        <pc:cxnChg chg="add del">
          <ac:chgData name="Dustin Merkle" userId="2e42eb49e6de39f7" providerId="LiveId" clId="{69422B43-8E8A-4F36-89C0-3B41E22B7694}" dt="2023-04-14T12:57:19.460" v="755" actId="478"/>
          <ac:cxnSpMkLst>
            <pc:docMk/>
            <pc:sldMk cId="1069544730" sldId="266"/>
            <ac:cxnSpMk id="8" creationId="{57DC042E-8E78-5E5A-EE3B-69C06B7341CB}"/>
          </ac:cxnSpMkLst>
        </pc:cxnChg>
      </pc:sldChg>
      <pc:sldChg chg="addSp delSp modSp add mod">
        <pc:chgData name="Dustin Merkle" userId="2e42eb49e6de39f7" providerId="LiveId" clId="{69422B43-8E8A-4F36-89C0-3B41E22B7694}" dt="2023-04-14T13:02:59.091" v="962" actId="207"/>
        <pc:sldMkLst>
          <pc:docMk/>
          <pc:sldMk cId="1621065750" sldId="267"/>
        </pc:sldMkLst>
        <pc:spChg chg="mod">
          <ac:chgData name="Dustin Merkle" userId="2e42eb49e6de39f7" providerId="LiveId" clId="{69422B43-8E8A-4F36-89C0-3B41E22B7694}" dt="2023-04-14T12:58:11.278" v="762" actId="207"/>
          <ac:spMkLst>
            <pc:docMk/>
            <pc:sldMk cId="1621065750" sldId="267"/>
            <ac:spMk id="4" creationId="{7C82CB92-C5AA-1ACD-A6AB-B19B2448D43C}"/>
          </ac:spMkLst>
        </pc:spChg>
        <pc:spChg chg="add mod">
          <ac:chgData name="Dustin Merkle" userId="2e42eb49e6de39f7" providerId="LiveId" clId="{69422B43-8E8A-4F36-89C0-3B41E22B7694}" dt="2023-04-14T13:02:59.091" v="962" actId="207"/>
          <ac:spMkLst>
            <pc:docMk/>
            <pc:sldMk cId="1621065750" sldId="267"/>
            <ac:spMk id="8" creationId="{9FFF3AEF-3E3F-C6C7-F937-30C51DEB45DE}"/>
          </ac:spMkLst>
        </pc:spChg>
        <pc:cxnChg chg="add del mod">
          <ac:chgData name="Dustin Merkle" userId="2e42eb49e6de39f7" providerId="LiveId" clId="{69422B43-8E8A-4F36-89C0-3B41E22B7694}" dt="2023-04-14T13:02:46.351" v="960" actId="478"/>
          <ac:cxnSpMkLst>
            <pc:docMk/>
            <pc:sldMk cId="1621065750" sldId="267"/>
            <ac:cxnSpMk id="3" creationId="{ED12AA7C-E206-FB91-6DDC-DBF615F9049D}"/>
          </ac:cxnSpMkLst>
        </pc:cxnChg>
        <pc:cxnChg chg="add del mod">
          <ac:chgData name="Dustin Merkle" userId="2e42eb49e6de39f7" providerId="LiveId" clId="{69422B43-8E8A-4F36-89C0-3B41E22B7694}" dt="2023-04-14T13:02:43.827" v="959" actId="478"/>
          <ac:cxnSpMkLst>
            <pc:docMk/>
            <pc:sldMk cId="1621065750" sldId="267"/>
            <ac:cxnSpMk id="5" creationId="{82B59B40-9EAC-1B2D-7944-9F4D9FD08F4C}"/>
          </ac:cxnSpMkLst>
        </pc:cxnChg>
      </pc:sldChg>
      <pc:sldChg chg="modSp add mod">
        <pc:chgData name="Dustin Merkle" userId="2e42eb49e6de39f7" providerId="LiveId" clId="{69422B43-8E8A-4F36-89C0-3B41E22B7694}" dt="2023-04-14T13:03:41.273" v="968" actId="207"/>
        <pc:sldMkLst>
          <pc:docMk/>
          <pc:sldMk cId="961744686" sldId="268"/>
        </pc:sldMkLst>
        <pc:spChg chg="mod">
          <ac:chgData name="Dustin Merkle" userId="2e42eb49e6de39f7" providerId="LiveId" clId="{69422B43-8E8A-4F36-89C0-3B41E22B7694}" dt="2023-04-14T13:03:31.673" v="967" actId="207"/>
          <ac:spMkLst>
            <pc:docMk/>
            <pc:sldMk cId="961744686" sldId="268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3:41.273" v="968" actId="207"/>
          <ac:spMkLst>
            <pc:docMk/>
            <pc:sldMk cId="961744686" sldId="268"/>
            <ac:spMk id="8" creationId="{9FFF3AEF-3E3F-C6C7-F937-30C51DEB45DE}"/>
          </ac:spMkLst>
        </pc:spChg>
      </pc:sldChg>
      <pc:sldChg chg="modSp add mod">
        <pc:chgData name="Dustin Merkle" userId="2e42eb49e6de39f7" providerId="LiveId" clId="{69422B43-8E8A-4F36-89C0-3B41E22B7694}" dt="2023-04-14T13:04:07.818" v="973" actId="207"/>
        <pc:sldMkLst>
          <pc:docMk/>
          <pc:sldMk cId="3213753677" sldId="269"/>
        </pc:sldMkLst>
        <pc:spChg chg="mod">
          <ac:chgData name="Dustin Merkle" userId="2e42eb49e6de39f7" providerId="LiveId" clId="{69422B43-8E8A-4F36-89C0-3B41E22B7694}" dt="2023-04-14T13:04:03.609" v="972" actId="207"/>
          <ac:spMkLst>
            <pc:docMk/>
            <pc:sldMk cId="3213753677" sldId="269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4:07.818" v="973" actId="207"/>
          <ac:spMkLst>
            <pc:docMk/>
            <pc:sldMk cId="3213753677" sldId="269"/>
            <ac:spMk id="8" creationId="{9FFF3AEF-3E3F-C6C7-F937-30C51DEB45DE}"/>
          </ac:spMkLst>
        </pc:spChg>
      </pc:sldChg>
      <pc:sldChg chg="modSp add mod">
        <pc:chgData name="Dustin Merkle" userId="2e42eb49e6de39f7" providerId="LiveId" clId="{69422B43-8E8A-4F36-89C0-3B41E22B7694}" dt="2023-04-14T13:04:43.862" v="978" actId="207"/>
        <pc:sldMkLst>
          <pc:docMk/>
          <pc:sldMk cId="2169381129" sldId="270"/>
        </pc:sldMkLst>
        <pc:spChg chg="mod">
          <ac:chgData name="Dustin Merkle" userId="2e42eb49e6de39f7" providerId="LiveId" clId="{69422B43-8E8A-4F36-89C0-3B41E22B7694}" dt="2023-04-14T13:04:33.717" v="976" actId="207"/>
          <ac:spMkLst>
            <pc:docMk/>
            <pc:sldMk cId="2169381129" sldId="270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4:43.862" v="978" actId="207"/>
          <ac:spMkLst>
            <pc:docMk/>
            <pc:sldMk cId="2169381129" sldId="270"/>
            <ac:spMk id="8" creationId="{9FFF3AEF-3E3F-C6C7-F937-30C51DEB45DE}"/>
          </ac:spMkLst>
        </pc:spChg>
      </pc:sldChg>
      <pc:sldChg chg="addSp modSp add mod ord">
        <pc:chgData name="Dustin Merkle" userId="2e42eb49e6de39f7" providerId="LiveId" clId="{69422B43-8E8A-4F36-89C0-3B41E22B7694}" dt="2023-04-14T13:12:37.483" v="1013" actId="207"/>
        <pc:sldMkLst>
          <pc:docMk/>
          <pc:sldMk cId="3439985454" sldId="271"/>
        </pc:sldMkLst>
        <pc:spChg chg="add mod">
          <ac:chgData name="Dustin Merkle" userId="2e42eb49e6de39f7" providerId="LiveId" clId="{69422B43-8E8A-4F36-89C0-3B41E22B7694}" dt="2023-04-14T13:12:26.232" v="1011"/>
          <ac:spMkLst>
            <pc:docMk/>
            <pc:sldMk cId="3439985454" sldId="271"/>
            <ac:spMk id="2" creationId="{667FDF7E-0E52-5EB7-8D63-BA17DA12B25E}"/>
          </ac:spMkLst>
        </pc:spChg>
        <pc:spChg chg="mod">
          <ac:chgData name="Dustin Merkle" userId="2e42eb49e6de39f7" providerId="LiveId" clId="{69422B43-8E8A-4F36-89C0-3B41E22B7694}" dt="2023-04-14T13:12:37.483" v="1013" actId="207"/>
          <ac:spMkLst>
            <pc:docMk/>
            <pc:sldMk cId="3439985454" sldId="271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5:11.149" v="981" actId="207"/>
          <ac:spMkLst>
            <pc:docMk/>
            <pc:sldMk cId="3439985454" sldId="271"/>
            <ac:spMk id="8" creationId="{9FFF3AEF-3E3F-C6C7-F937-30C51DEB45DE}"/>
          </ac:spMkLst>
        </pc:spChg>
      </pc:sldChg>
      <pc:sldChg chg="add ord">
        <pc:chgData name="Dustin Merkle" userId="2e42eb49e6de39f7" providerId="LiveId" clId="{69422B43-8E8A-4F36-89C0-3B41E22B7694}" dt="2023-04-14T13:09:30.196" v="986"/>
        <pc:sldMkLst>
          <pc:docMk/>
          <pc:sldMk cId="524933679" sldId="272"/>
        </pc:sldMkLst>
      </pc:sldChg>
      <pc:sldChg chg="add">
        <pc:chgData name="Dustin Merkle" userId="2e42eb49e6de39f7" providerId="LiveId" clId="{69422B43-8E8A-4F36-89C0-3B41E22B7694}" dt="2023-04-14T13:12:59.559" v="1014" actId="2890"/>
        <pc:sldMkLst>
          <pc:docMk/>
          <pc:sldMk cId="4236429225" sldId="273"/>
        </pc:sldMkLst>
      </pc:sldChg>
      <pc:sldMasterChg chg="add del addSldLayout delSldLayout">
        <pc:chgData name="Dustin Merkle" userId="2e42eb49e6de39f7" providerId="LiveId" clId="{69422B43-8E8A-4F36-89C0-3B41E22B7694}" dt="2023-04-13T16:27:17.527" v="24" actId="26606"/>
        <pc:sldMasterMkLst>
          <pc:docMk/>
          <pc:sldMasterMk cId="394270556" sldId="2147483648"/>
        </pc:sldMasterMkLst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00747084" sldId="2147483649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669757782" sldId="2147483650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3189364413" sldId="2147483651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812145741" sldId="2147483652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1282809167" sldId="2147483653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4011605259" sldId="2147483654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1839275961" sldId="2147483655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789100181" sldId="2147483656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805460808" sldId="2147483657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3855755356" sldId="2147483658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4215257145" sldId="2147483659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8:37.465" v="28" actId="26606"/>
        <pc:sldMasterMkLst>
          <pc:docMk/>
          <pc:sldMasterMk cId="367984623" sldId="2147483672"/>
        </pc:sldMasterMkLst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046624004" sldId="2147483673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971654341" sldId="2147483674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847012047" sldId="2147483675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388558918" sldId="2147483676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394604766" sldId="2147483677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035403169" sldId="2147483678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474818350" sldId="2147483679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884955714" sldId="2147483680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996622928" sldId="2147483681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2215201411" sldId="2147483682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2588155440" sldId="2147483683"/>
          </pc:sldLayoutMkLst>
        </pc:sldLayoutChg>
      </pc:sldMasterChg>
      <pc:sldMasterChg chg="add del replId addSldLayout delSldLayout">
        <pc:chgData name="Dustin Merkle" userId="2e42eb49e6de39f7" providerId="LiveId" clId="{69422B43-8E8A-4F36-89C0-3B41E22B7694}" dt="2023-04-13T16:29:53.957" v="30" actId="26606"/>
        <pc:sldMasterMkLst>
          <pc:docMk/>
          <pc:sldMasterMk cId="542897827" sldId="2147483684"/>
        </pc:sldMasterMkLst>
        <pc:sldLayoutChg chg="add del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123508275" sldId="2147483685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236831920" sldId="2147483686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516741923" sldId="2147483687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751833073" sldId="2147483688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224562177" sldId="2147483689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681320442" sldId="2147483690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814012185" sldId="2147483691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687239741" sldId="2147483692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969113020" sldId="2147483693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804510211" sldId="2147483694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4281382269" sldId="2147483695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7:17.527" v="24" actId="26606"/>
        <pc:sldMasterMkLst>
          <pc:docMk/>
          <pc:sldMasterMk cId="2105976406" sldId="2147483686"/>
        </pc:sldMasterMkLst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041183286" sldId="2147483675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763234194" sldId="2147483676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988888200" sldId="2147483677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900238398" sldId="2147483678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4223655643" sldId="2147483679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600945705" sldId="2147483680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136104395" sldId="2147483681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824442296" sldId="2147483682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290823870" sldId="2147483683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1519333144" sldId="2147483684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1088170811" sldId="2147483685"/>
          </pc:sldLayoutMkLst>
        </pc:sldLayoutChg>
      </pc:sldMasterChg>
      <pc:sldMasterChg chg="add addSldLayout">
        <pc:chgData name="Dustin Merkle" userId="2e42eb49e6de39f7" providerId="LiveId" clId="{69422B43-8E8A-4F36-89C0-3B41E22B7694}" dt="2023-04-13T16:29:53.957" v="30" actId="26606"/>
        <pc:sldMasterMkLst>
          <pc:docMk/>
          <pc:sldMasterMk cId="1437870861" sldId="2147483758"/>
        </pc:sldMasterMkLst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757677827" sldId="2147483747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330015683" sldId="2147483748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498576809" sldId="2147483749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869270444" sldId="2147483750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632964495" sldId="2147483751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3003779585" sldId="2147483752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523402629" sldId="2147483753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251738377" sldId="2147483754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928499439" sldId="2147483755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745775532" sldId="2147483756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3703274612" sldId="2147483757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8:37.433" v="27" actId="26606"/>
        <pc:sldMasterMkLst>
          <pc:docMk/>
          <pc:sldMasterMk cId="2426327019" sldId="2147483762"/>
        </pc:sldMasterMkLst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3546992420" sldId="2147483751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356186764" sldId="2147483752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714950" sldId="2147483753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2110843221" sldId="2147483754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4086597232" sldId="2147483755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092336683" sldId="2147483756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897149729" sldId="2147483757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042798251" sldId="2147483758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488329553" sldId="2147483759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878585211" sldId="2147483760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971649306" sldId="21474837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3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9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7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7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6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8056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1E661ABD-A393-17ED-506D-187B574BD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9278" b="6378"/>
          <a:stretch/>
        </p:blipFill>
        <p:spPr>
          <a:xfrm>
            <a:off x="20" y="-34495"/>
            <a:ext cx="9143979" cy="5148046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405B4E-4C41-5BB4-F707-B980CDBD6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55622"/>
            <a:ext cx="6858000" cy="198966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3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for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CDAE7-7C40-8B1E-B56D-EB2B01C83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2566"/>
            <a:ext cx="6858000" cy="997769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Sam. 21; Psalm 56; Psalm 34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3041715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4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431320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 bless the </a:t>
            </a:r>
            <a:r>
              <a:rPr lang="en-US" sz="2400" b="0" i="0" cap="small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at all times;</a:t>
            </a:r>
            <a:br>
              <a:rPr lang="en-U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His praise shall continually be in my mouth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My soul will make its boast in the </a:t>
            </a:r>
            <a:r>
              <a:rPr lang="en-US" sz="2400" b="0" i="0" cap="small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humble will hear it and rejoice.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</a:t>
            </a:r>
            <a:r>
              <a:rPr lang="en-US" sz="2400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 magnify the </a:t>
            </a:r>
            <a:r>
              <a:rPr lang="en-US" sz="2400" b="0" i="0" cap="small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with me,</a:t>
            </a:r>
            <a:br>
              <a:rPr lang="en-U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let us exalt His name together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Man’s Declaration</a:t>
            </a:r>
          </a:p>
        </p:txBody>
      </p:sp>
    </p:spTree>
    <p:extLst>
      <p:ext uri="{BB962C8B-B14F-4D97-AF65-F5344CB8AC3E}">
        <p14:creationId xmlns:p14="http://schemas.microsoft.com/office/powerpoint/2010/main" val="94950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do good;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4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do good;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8C956-89D1-8A34-F3FB-9132A8C707AC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David’s Advice</a:t>
            </a:r>
          </a:p>
        </p:txBody>
      </p:sp>
    </p:spTree>
    <p:extLst>
      <p:ext uri="{BB962C8B-B14F-4D97-AF65-F5344CB8AC3E}">
        <p14:creationId xmlns:p14="http://schemas.microsoft.com/office/powerpoint/2010/main" val="423642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do good;</a:t>
            </a:r>
            <a:br>
              <a:rPr lang="en-US" sz="24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7030A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353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(1 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Lied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disobeyed God’s Law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trusted in the sword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ran to the enemy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faked madness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7FDF7E-0E52-5EB7-8D63-BA17DA12B25E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David’s Advice</a:t>
            </a:r>
          </a:p>
        </p:txBody>
      </p:sp>
    </p:spTree>
    <p:extLst>
      <p:ext uri="{BB962C8B-B14F-4D97-AF65-F5344CB8AC3E}">
        <p14:creationId xmlns:p14="http://schemas.microsoft.com/office/powerpoint/2010/main" val="343998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tongue from evil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speaking deceit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do good;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353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(1 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Lied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disobeyed God’s Law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trusted in the sword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ran to the enemy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faked madness</a:t>
            </a:r>
          </a:p>
        </p:txBody>
      </p:sp>
    </p:spTree>
    <p:extLst>
      <p:ext uri="{BB962C8B-B14F-4D97-AF65-F5344CB8AC3E}">
        <p14:creationId xmlns:p14="http://schemas.microsoft.com/office/powerpoint/2010/main" val="162106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do good;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353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(1 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Lied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disobeyed God’s Law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trusted in the sword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ran to the enemy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faked madness</a:t>
            </a:r>
          </a:p>
        </p:txBody>
      </p:sp>
    </p:spTree>
    <p:extLst>
      <p:ext uri="{BB962C8B-B14F-4D97-AF65-F5344CB8AC3E}">
        <p14:creationId xmlns:p14="http://schemas.microsoft.com/office/powerpoint/2010/main" val="96174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do good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353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(1 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Lied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disobeyed God’s Law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trusted in the sword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ran to the enemy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faked madness</a:t>
            </a:r>
          </a:p>
        </p:txBody>
      </p:sp>
    </p:spTree>
    <p:extLst>
      <p:ext uri="{BB962C8B-B14F-4D97-AF65-F5344CB8AC3E}">
        <p14:creationId xmlns:p14="http://schemas.microsoft.com/office/powerpoint/2010/main" val="321375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Come, you children, listen to me;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teach you the fear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 is the man who desires life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loves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length of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days that he may see good?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Keep your tongue from evil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your lips from speaking deceit.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Depart from evil and do good;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Seek peace and pursue it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353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(1 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Lied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disobeyed God’s Law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trusted in the sword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ran to the enemy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faked madness</a:t>
            </a:r>
          </a:p>
        </p:txBody>
      </p:sp>
    </p:spTree>
    <p:extLst>
      <p:ext uri="{BB962C8B-B14F-4D97-AF65-F5344CB8AC3E}">
        <p14:creationId xmlns:p14="http://schemas.microsoft.com/office/powerpoint/2010/main" val="2169381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8056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1E661ABD-A393-17ED-506D-187B574BD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9278" b="6378"/>
          <a:stretch/>
        </p:blipFill>
        <p:spPr>
          <a:xfrm>
            <a:off x="20" y="-34495"/>
            <a:ext cx="9143979" cy="5148046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405B4E-4C41-5BB4-F707-B980CDBD6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55622"/>
            <a:ext cx="6858000" cy="198966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3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for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CDAE7-7C40-8B1E-B56D-EB2B01C83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2566"/>
            <a:ext cx="6858000" cy="997769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Sam. 21; Psalm 56; Psalm 34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3041715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3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9BF4-5FE3-CE05-FB04-7E49366A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366"/>
            <a:ext cx="8305800" cy="1325563"/>
          </a:xfrm>
        </p:spPr>
        <p:txBody>
          <a:bodyPr/>
          <a:lstStyle/>
          <a:p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David’s Mistakes </a:t>
            </a:r>
            <a: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Sam. 21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4CA1-09F5-1425-9A6A-D38A3734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8219536" cy="360877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lies…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21:2</a:t>
            </a:r>
          </a:p>
          <a:p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Disobeys God’s law…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21:6 (see Matt. 12:4)</a:t>
            </a:r>
          </a:p>
          <a:p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Trusts in the sword of Goliath…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21:9</a:t>
            </a:r>
          </a:p>
          <a:p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Seeks refuge in the Philistines…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21:10</a:t>
            </a:r>
          </a:p>
          <a:p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Fakes madness before the king…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21:13</a:t>
            </a:r>
            <a:endParaRPr lang="en-US" sz="3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Psalm 56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 gracious to me, O God, for man has trampled upon me;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Fighting all day long he oppresses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My foes have trampled upon me all day long,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 they are many who fight proudly against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When I am afraid,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 put my trust in You.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 whose word I praise,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 trust;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shall not be afraid.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mere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man do to me?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day long they distort my words;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their thoughts are against me for evil.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attack, they lurk,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watch my steps,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As they have waited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take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my life.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Because of wickedness, cast them forth,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anger put down the peoples, O God!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8 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 have taken account of my wanderings;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Put my tears in Your bottle.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Are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not in Your book?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Then my enemies will turn back in the day when I call;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 I know, that God is for me.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 trust, I shall not be afraid.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to me?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Your vows are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binding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upon me, O God;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render thank offerings to You.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 You have delivered my soul from death,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Indeed my feet from stumbling,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So that I may walk before God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light of the living.</a:t>
            </a:r>
          </a:p>
        </p:txBody>
      </p:sp>
    </p:spTree>
    <p:extLst>
      <p:ext uri="{BB962C8B-B14F-4D97-AF65-F5344CB8AC3E}">
        <p14:creationId xmlns:p14="http://schemas.microsoft.com/office/powerpoint/2010/main" val="37275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Psalm 56</a:t>
            </a:r>
          </a:p>
          <a:p>
            <a:r>
              <a:rPr lang="en-US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 gracious to me, O God, for man has trampled upon me;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Fighting all day long he oppresses me.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baseline="3000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My foes have trampled upon me all day long,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 they are many who fight proudly against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When I am afraid,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 put my trust in You.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 whose word I praise,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 trust;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shall not be afraid.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mere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man do to me?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day long they distort my words;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their thoughts are against me for evil.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attack, they lurk,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watch my steps,</a:t>
            </a:r>
            <a:b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As they have waited </a:t>
            </a:r>
            <a:r>
              <a:rPr lang="en-US" b="0" i="1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take</a:t>
            </a:r>
            <a:r>
              <a:rPr lang="en-US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my life.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Because of wickedness, cast them forth,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anger put down the peoples, O God!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8 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 have taken account of my wanderings;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Put my tears in Your bottle.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Are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not in Your book?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Then my enemies will turn back in the day when I call;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 I know, that God is for me.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 trust, I shall not be afraid.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to me?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Your vows are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binding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upon me, O God;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render thank offerings to You.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 You have delivered my soul from death,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Indeed my feet from stumbling,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So that I may walk before God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light of the living.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David’s Trials</a:t>
            </a:r>
          </a:p>
        </p:txBody>
      </p:sp>
    </p:spTree>
    <p:extLst>
      <p:ext uri="{BB962C8B-B14F-4D97-AF65-F5344CB8AC3E}">
        <p14:creationId xmlns:p14="http://schemas.microsoft.com/office/powerpoint/2010/main" val="321373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Psalm 56</a:t>
            </a:r>
          </a:p>
          <a:p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 gracious to me, O God, for man has trampled upon me;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Fighting all day long he oppresses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My foes have trampled upon me all day long,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 they are many who fight proudly against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When I am afraid,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 put my trust in You.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 whose word I praise,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 trust;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shall not be afraid.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 </a:t>
            </a:r>
            <a:r>
              <a:rPr lang="en-US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mere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man do to me?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day long they distort my words;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their thoughts are against me for evil.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attack, they lurk,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watch my steps,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As they have waited </a:t>
            </a:r>
            <a:r>
              <a:rPr lang="en-US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take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my life.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Because of wickedness, cast them forth,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anger put down the peoples, O God!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8 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 have taken account of my wanderings;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Put my tears in Your bottle.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Are </a:t>
            </a:r>
            <a:r>
              <a:rPr lang="en-US" b="0" i="1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not in Your book?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9 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Then my enemies will turn back in the day when I call;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 I know, that God is for me.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 trust, I shall not be afraid.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to me?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Your vows are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binding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upon me, O God;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render thank offerings to You.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 You have delivered my soul from death,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Indeed my feet from stumbling,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So that I may walk before God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light of the living.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God’s Goodness</a:t>
            </a:r>
          </a:p>
        </p:txBody>
      </p:sp>
    </p:spTree>
    <p:extLst>
      <p:ext uri="{BB962C8B-B14F-4D97-AF65-F5344CB8AC3E}">
        <p14:creationId xmlns:p14="http://schemas.microsoft.com/office/powerpoint/2010/main" val="327704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Psalm 56</a:t>
            </a:r>
          </a:p>
          <a:p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 gracious to me, O God, for man has trampled upon me;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Fighting all day long he oppresses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My foes have trampled upon me all day long,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 they are many who fight proudly against me.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When I am afraid,</a:t>
            </a:r>
            <a:br>
              <a:rPr lang="en-US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 put my trust in You.</a:t>
            </a:r>
            <a:br>
              <a:rPr lang="en-US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 whose word I praise,</a:t>
            </a:r>
            <a:br>
              <a:rPr lang="en-US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 trust;</a:t>
            </a:r>
            <a:br>
              <a:rPr lang="en-US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shall not be afraid.</a:t>
            </a:r>
            <a:br>
              <a:rPr lang="en-US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 </a:t>
            </a:r>
            <a:r>
              <a:rPr lang="en-US" b="0" i="1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mere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man do to me?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day long they distort my words;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All their thoughts are against me for evil.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attack, they lurk,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watch my steps,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As they have waited </a:t>
            </a:r>
            <a:r>
              <a:rPr lang="en-US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take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my life.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Because of wickedness, cast them forth,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anger put down the peoples, O God!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8 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 have taken account of my wanderings;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Put my tears in Your bottle.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Are </a:t>
            </a:r>
            <a:r>
              <a:rPr lang="en-US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not in Your book?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9 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Then my enemies will turn back in the day when I call;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 I know, that God is for me.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10 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God, </a:t>
            </a:r>
            <a:r>
              <a:rPr lang="en-US" b="0" i="1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</a:t>
            </a:r>
            <a:r>
              <a:rPr lang="en-US" b="0" i="0" cap="small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 </a:t>
            </a:r>
            <a:r>
              <a:rPr lang="en-US" b="0" i="1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whose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word I praise,</a:t>
            </a:r>
            <a:b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11 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God I have put my trust, I shall not be afraid.</a:t>
            </a:r>
            <a:b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What can man do to me?</a:t>
            </a:r>
            <a:b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12 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Your vows are </a:t>
            </a:r>
            <a:r>
              <a:rPr lang="en-US" b="0" i="1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binding</a:t>
            </a: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upon me, O God;</a:t>
            </a:r>
            <a:b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5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 will render thank offerings to You.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13 </a:t>
            </a: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 You have delivered my soul from death,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Indeed my feet from stumbling,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So that I may walk before God</a:t>
            </a:r>
            <a:b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 light of the living.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David’s Declaration</a:t>
            </a:r>
          </a:p>
        </p:txBody>
      </p:sp>
    </p:spTree>
    <p:extLst>
      <p:ext uri="{BB962C8B-B14F-4D97-AF65-F5344CB8AC3E}">
        <p14:creationId xmlns:p14="http://schemas.microsoft.com/office/powerpoint/2010/main" val="423030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377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poor man cried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and 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heard him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saved him out of all his troubles.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833E0A-ABE0-79B4-2F07-7CBE1DB9EE15}"/>
              </a:ext>
            </a:extLst>
          </p:cNvPr>
          <p:cNvSpPr txBox="1"/>
          <p:nvPr/>
        </p:nvSpPr>
        <p:spPr>
          <a:xfrm>
            <a:off x="336429" y="2578798"/>
            <a:ext cx="54173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17 </a:t>
            </a:r>
            <a:r>
              <a:rPr lang="en-US" sz="2400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 </a:t>
            </a:r>
            <a:r>
              <a:rPr lang="en-US" sz="2400" b="0" i="1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righteous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cry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and the </a:t>
            </a:r>
            <a:r>
              <a:rPr lang="en-US" sz="2400" b="0" i="0" cap="small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hears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delivers them out of all their troubles.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18 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sz="2400" b="0" i="0" cap="small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is near to the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brokenhearted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saves those who are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crushed in spirit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Many are the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afflictions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 of the righteous,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But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delivers him out of them all.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Man’s Trials</a:t>
            </a:r>
          </a:p>
        </p:txBody>
      </p:sp>
    </p:spTree>
    <p:extLst>
      <p:ext uri="{BB962C8B-B14F-4D97-AF65-F5344CB8AC3E}">
        <p14:creationId xmlns:p14="http://schemas.microsoft.com/office/powerpoint/2010/main" val="12600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377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poor man cried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and the </a:t>
            </a:r>
            <a:r>
              <a:rPr lang="en-US" sz="2400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heard him</a:t>
            </a:r>
            <a:br>
              <a:rPr lang="en-US" sz="2400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saved him out of all his troubles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833E0A-ABE0-79B4-2F07-7CBE1DB9EE15}"/>
              </a:ext>
            </a:extLst>
          </p:cNvPr>
          <p:cNvSpPr txBox="1"/>
          <p:nvPr/>
        </p:nvSpPr>
        <p:spPr>
          <a:xfrm>
            <a:off x="336429" y="2578798"/>
            <a:ext cx="54173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17 </a:t>
            </a:r>
            <a:r>
              <a:rPr lang="en-US" sz="2400" b="0" i="1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 </a:t>
            </a:r>
            <a:r>
              <a:rPr lang="en-US" sz="2400" b="0" i="1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righteous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cry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and </a:t>
            </a: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sz="2400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hears</a:t>
            </a:r>
            <a:br>
              <a:rPr lang="en-US" sz="2400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delivers them out of all their troubles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1" i="0" baseline="3000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18 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sz="2400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is near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 to the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brokenhearted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saves 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those who are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crushed in spirit</a:t>
            </a:r>
            <a:r>
              <a:rPr lang="en-US" sz="2400" b="0" i="0" dirty="0"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Many are the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afflictions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 of the righteous,</a:t>
            </a:r>
            <a:b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But the </a:t>
            </a:r>
            <a:r>
              <a:rPr lang="en-US" sz="2400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sz="2400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delivers him out of them all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Man’s Trials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8D5D20-A1EC-03E5-1A05-16EF2171B51B}"/>
              </a:ext>
            </a:extLst>
          </p:cNvPr>
          <p:cNvSpPr txBox="1"/>
          <p:nvPr/>
        </p:nvSpPr>
        <p:spPr>
          <a:xfrm>
            <a:off x="4649637" y="176992"/>
            <a:ext cx="435633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God’s Goodness</a:t>
            </a:r>
          </a:p>
        </p:txBody>
      </p:sp>
    </p:spTree>
    <p:extLst>
      <p:ext uri="{BB962C8B-B14F-4D97-AF65-F5344CB8AC3E}">
        <p14:creationId xmlns:p14="http://schemas.microsoft.com/office/powerpoint/2010/main" val="1003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Psalm 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God’s Goodness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353802-9E9D-E65C-E87F-B598319D16AC}"/>
              </a:ext>
            </a:extLst>
          </p:cNvPr>
          <p:cNvSpPr txBox="1"/>
          <p:nvPr/>
        </p:nvSpPr>
        <p:spPr>
          <a:xfrm>
            <a:off x="336429" y="694577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 sought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and 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He answered me,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 delivered me from all my fears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 looked to Him and were radiant,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their faces will never be ashamed.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This poor man cried, and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heard him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saved him out of all his troubles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angel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encamps around those who fear Him,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rescues them.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8 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 taste and see that 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is good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How blessed is the man who takes refuge in Him!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 fear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 you His saints;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For 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those who fear Him there is no want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 young lions do lack and suffer hunger;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But 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they who seek 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shall not be in want of any good thing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207A5B-B4B4-96C5-17D7-CF434345CD99}"/>
              </a:ext>
            </a:extLst>
          </p:cNvPr>
          <p:cNvSpPr txBox="1"/>
          <p:nvPr/>
        </p:nvSpPr>
        <p:spPr>
          <a:xfrm>
            <a:off x="4731588" y="694577"/>
            <a:ext cx="44124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15 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eyes of 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are toward the righteous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His ears are </a:t>
            </a:r>
            <a:r>
              <a:rPr lang="en-US" b="0" i="1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open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to their cry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16 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face of 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is against evildoers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 cut off the memory of them from the earth.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17 </a:t>
            </a:r>
            <a:r>
              <a:rPr lang="en-US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 righteous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cry, and 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hears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delivers them out of all their troubles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18 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is near 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to the brokenhearted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saves 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those who are crushed in spirit.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19 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Many are the afflictions of the righteous,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But 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delivers him out of them all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20 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He keeps all his bones,</a:t>
            </a:r>
            <a:b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Not one of them is broken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22 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 </a:t>
            </a:r>
            <a:r>
              <a:rPr lang="en-US" b="0" i="0" cap="small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Lord</a:t>
            </a: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redeems the soul of His servants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,</a:t>
            </a:r>
            <a:b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b="0" i="0" dirty="0">
                <a:solidFill>
                  <a:srgbClr val="00B0F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And none of those who take refuge in Him will be condemned</a:t>
            </a:r>
            <a:r>
              <a:rPr lang="en-US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524313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1247</TotalTime>
  <Words>2538</Words>
  <Application>Microsoft Office PowerPoint</Application>
  <PresentationFormat>On-screen Show (16:10)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Mongolian Baiti</vt:lpstr>
      <vt:lpstr>The Hand Bold</vt:lpstr>
      <vt:lpstr>The Serif Hand Black</vt:lpstr>
      <vt:lpstr>SketchyVTI</vt:lpstr>
      <vt:lpstr>What Can Man Do for Me</vt:lpstr>
      <vt:lpstr>David’s Mistakes 1 Sam. 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Man Do for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Man Do for Me</dc:title>
  <dc:creator>Dustin Merkle</dc:creator>
  <cp:lastModifiedBy>Dustin Merkle</cp:lastModifiedBy>
  <cp:revision>1</cp:revision>
  <dcterms:created xsi:type="dcterms:W3CDTF">2023-04-13T16:25:30Z</dcterms:created>
  <dcterms:modified xsi:type="dcterms:W3CDTF">2023-04-14T13:13:26Z</dcterms:modified>
</cp:coreProperties>
</file>