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3"/>
  </p:notesMasterIdLst>
  <p:sldIdLst>
    <p:sldId id="280" r:id="rId2"/>
    <p:sldId id="266" r:id="rId3"/>
    <p:sldId id="287" r:id="rId4"/>
    <p:sldId id="289" r:id="rId5"/>
    <p:sldId id="288" r:id="rId6"/>
    <p:sldId id="314" r:id="rId7"/>
    <p:sldId id="316" r:id="rId8"/>
    <p:sldId id="317" r:id="rId9"/>
    <p:sldId id="319" r:id="rId10"/>
    <p:sldId id="320" r:id="rId11"/>
    <p:sldId id="286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110" d="100"/>
          <a:sy n="110" d="100"/>
        </p:scale>
        <p:origin x="88" y="2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xmlns="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xmlns="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9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18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1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8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xmlns="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xmlns="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xmlns="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xmlns="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 smtClean="0"/>
              <a:t>2 palabras para mejorar los matrimonios</a:t>
            </a:r>
          </a:p>
          <a:p>
            <a:pPr marL="342900" indent="-342900"/>
            <a:r>
              <a:rPr lang="es-ES" dirty="0" smtClean="0"/>
              <a:t>2-3 claves para una interacción exitosa con incrédulos</a:t>
            </a:r>
          </a:p>
          <a:p>
            <a:pPr marL="342900" indent="-342900"/>
            <a:r>
              <a:rPr lang="es-ES" dirty="0" smtClean="0"/>
              <a:t>El libro, capítulo y versículo que dice</a:t>
            </a:r>
            <a:r>
              <a:rPr lang="es-ES" dirty="0"/>
              <a:t>: </a:t>
            </a:r>
            <a:r>
              <a:rPr lang="es-ES" dirty="0" smtClean="0"/>
              <a:t>“el </a:t>
            </a:r>
            <a:r>
              <a:rPr lang="es-ES" dirty="0"/>
              <a:t>bautismo ahora los salva”</a:t>
            </a:r>
          </a:p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7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Algunas evidencias del amor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Completar 4:19</a:t>
            </a:r>
            <a:r>
              <a:rPr lang="es-ES" sz="2400" dirty="0"/>
              <a:t>… “Así que los que sufren conforme a la voluntad de Dios, encomienden sus almas al fiel Creador, haciendo el </a:t>
            </a:r>
            <a:r>
              <a:rPr lang="es-ES" sz="2400" dirty="0" smtClean="0"/>
              <a:t>bien”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 términos más para los ancianos y qué indican sobre sus responsabilidades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Elegir uno como enfoque: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Oración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Perdón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Hospitalidad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Servicio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Agradecer a Dios por los buenos ancianos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7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xmlns="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7: </a:t>
            </a:r>
          </a:p>
          <a:p>
            <a:r>
              <a:rPr lang="es-ES" sz="2800" dirty="0" smtClean="0"/>
              <a:t>4:1 </a:t>
            </a:r>
            <a:r>
              <a:rPr lang="es-ES" sz="2800" dirty="0"/>
              <a:t>- 5:4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7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Algunas evidencias del amor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Completar 4:19</a:t>
            </a:r>
            <a:r>
              <a:rPr lang="es-ES" sz="2400" dirty="0"/>
              <a:t>… “Así que los que sufren conforme a la voluntad de Dios, encomienden sus almas al fiel Creador, haciendo el </a:t>
            </a:r>
            <a:r>
              <a:rPr lang="es-ES" sz="2400" dirty="0" smtClean="0"/>
              <a:t>bien”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 términos más para los ancianos y qué indican sobre sus responsabilidades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Perdón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Hospitalidad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Servicio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Agradecer a Dios por los buenos ancianos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/>
              <a:t>Nuestra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conducta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en</a:t>
            </a:r>
            <a:r>
              <a:rPr lang="en-US" altLang="en-US" sz="3200" dirty="0" smtClean="0"/>
              <a:t> vista del </a:t>
            </a:r>
            <a:r>
              <a:rPr lang="en-US" altLang="en-US" sz="3200" dirty="0" err="1" smtClean="0"/>
              <a:t>sufrimiento</a:t>
            </a:r>
            <a:r>
              <a:rPr lang="en-US" altLang="en-US" sz="3200" dirty="0" smtClean="0"/>
              <a:t> de Cristo (4:1-6)</a:t>
            </a:r>
            <a:endParaRPr lang="en-US" altLang="en-US" sz="3200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" y="1422692"/>
            <a:ext cx="9419943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Ármense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también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con el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mismo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propósito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Dos tiempos ambiguos (2-3)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Lista de “lo que agrada a los gentiles”.  ¿Cuál es el problema con este “desenfreno”?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Su reacción cuando no participamos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3612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Preparación</a:t>
            </a:r>
            <a:r>
              <a:rPr lang="en-US" altLang="en-US" dirty="0" smtClean="0"/>
              <a:t> para el </a:t>
            </a:r>
            <a:r>
              <a:rPr lang="en-US" altLang="en-US" dirty="0" err="1" smtClean="0"/>
              <a:t>juicio</a:t>
            </a:r>
            <a:r>
              <a:rPr lang="en-US" altLang="en-US" dirty="0" smtClean="0"/>
              <a:t> (4:7-11)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“El fin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todas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las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cosas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está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cerca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¿Cuáles son las claves para que podamos ser aprobados en el juicio?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Prudentes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Oración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Amor fraternal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Evidencias de un amor ferviente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Perdón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Hospitalidad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Servicio mutuo.  ¿Resultado?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405" y="3200400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Sufrir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cristiano</a:t>
            </a:r>
            <a:r>
              <a:rPr lang="en-US" altLang="en-US" dirty="0" smtClean="0"/>
              <a:t> (4:12-19)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12776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“…no se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sorprendan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fuego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prueba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“Si alguien sufre como cristiano, que no se avergüence…”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¡Quién mejor que Pedro para darnos esta lección!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¿Qué será del impío? (ver. 2 </a:t>
            </a:r>
            <a:r>
              <a:rPr lang="es-ES" sz="2800" dirty="0" err="1" smtClean="0"/>
              <a:t>Tes</a:t>
            </a:r>
            <a:r>
              <a:rPr lang="es-ES" sz="2800" dirty="0" smtClean="0"/>
              <a:t>. 1:8-9)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0"/>
            <a:ext cx="2857500" cy="174307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0942"/>
              </p:ext>
            </p:extLst>
          </p:nvPr>
        </p:nvGraphicFramePr>
        <p:xfrm>
          <a:off x="0" y="3749040"/>
          <a:ext cx="1219199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3862"/>
                <a:gridCol w="6088137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 PEDRO 4:19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SALMO 37:1-3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Así que los que sufren conforme a la voluntad de Dios, encomienden sus almas al fiel Creador, haciendo el bien. 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No te irrites a causa de los malhechores; No tengas envidia de los que practican la iniquidad. </a:t>
                      </a:r>
                    </a:p>
                    <a:p>
                      <a:r>
                        <a:rPr lang="es-ES" sz="2400" dirty="0" smtClean="0"/>
                        <a:t>Porque como la hierba pronto se secarán </a:t>
                      </a:r>
                      <a:br>
                        <a:rPr lang="es-ES" sz="2400" dirty="0" smtClean="0"/>
                      </a:br>
                      <a:r>
                        <a:rPr lang="es-ES" sz="2400" dirty="0" smtClean="0"/>
                        <a:t>Y se marchitarán como la hierba verde. </a:t>
                      </a:r>
                    </a:p>
                    <a:p>
                      <a:r>
                        <a:rPr lang="es-ES" sz="2400" dirty="0" smtClean="0"/>
                        <a:t>Confía en el SEÑOR, y haz el bien; </a:t>
                      </a:r>
                      <a:br>
                        <a:rPr lang="es-ES" sz="2400" dirty="0" smtClean="0"/>
                      </a:br>
                      <a:r>
                        <a:rPr lang="es-ES" sz="2400" dirty="0" smtClean="0"/>
                        <a:t>Habita en la tierra, y cultiva la fidelidad. 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Exhortación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ancianos</a:t>
            </a:r>
            <a:r>
              <a:rPr lang="en-US" altLang="en-US" dirty="0" smtClean="0"/>
              <a:t> (5:1-4)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Pastoreen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el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rebaño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Dios entre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¿Quiénes son los ancianos?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Requisitos que Pedro cumple para dar esta exhortación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Pastoreen y velen.  ¿Qué hace un pastor?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Tres exhortaciones “No…sino”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no por obligación, sino voluntariamente, como quiere </a:t>
            </a:r>
            <a:r>
              <a:rPr lang="es-ES" sz="2400" i="1" dirty="0" smtClean="0"/>
              <a:t>Dios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no por la avaricia del dinero, sino con sincero </a:t>
            </a:r>
            <a:r>
              <a:rPr lang="es-ES" sz="2400" i="1" dirty="0" smtClean="0"/>
              <a:t>deseo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tampoco como teniendo señorío sobre los que les han sido confiados, sino demostrando ser ejemplos del rebaño. </a:t>
            </a:r>
            <a:endParaRPr lang="es-E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Comparación de premios: emperador/anciano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17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585</Words>
  <Application>Microsoft Office PowerPoint</Application>
  <PresentationFormat>Widescreen</PresentationFormat>
  <Paragraphs>142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Cantarell</vt:lpstr>
      <vt:lpstr>Glegoo</vt:lpstr>
      <vt:lpstr>Office Theme</vt:lpstr>
      <vt:lpstr>Para calentarnos…</vt:lpstr>
      <vt:lpstr>1 Pedro</vt:lpstr>
      <vt:lpstr>Sílabo</vt:lpstr>
      <vt:lpstr>Objetivos – Lección 7 </vt:lpstr>
      <vt:lpstr>Esquema</vt:lpstr>
      <vt:lpstr>Nuestra conducta en vista del sufrimiento de Cristo (4:1-6)</vt:lpstr>
      <vt:lpstr>Preparación para el juicio (4:7-11)</vt:lpstr>
      <vt:lpstr>Sufrir como cristiano (4:12-19)</vt:lpstr>
      <vt:lpstr>Exhortación a los ancianos (5:1-4)</vt:lpstr>
      <vt:lpstr>Objetivos – Lección 7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2023-05-10T18:12:40Z</dcterms:modified>
</cp:coreProperties>
</file>