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  <p:sldMasterId id="2147483732" r:id="rId3"/>
    <p:sldMasterId id="2147483744" r:id="rId4"/>
  </p:sldMasterIdLst>
  <p:sldIdLst>
    <p:sldId id="270" r:id="rId5"/>
    <p:sldId id="256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320" r:id="rId21"/>
    <p:sldId id="287" r:id="rId22"/>
    <p:sldId id="337" r:id="rId23"/>
    <p:sldId id="288" r:id="rId24"/>
    <p:sldId id="289" r:id="rId25"/>
    <p:sldId id="290" r:id="rId26"/>
    <p:sldId id="292" r:id="rId27"/>
    <p:sldId id="293" r:id="rId28"/>
    <p:sldId id="294" r:id="rId29"/>
    <p:sldId id="321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5" r:id="rId38"/>
    <p:sldId id="306" r:id="rId39"/>
    <p:sldId id="338" r:id="rId40"/>
    <p:sldId id="322" r:id="rId41"/>
    <p:sldId id="323" r:id="rId42"/>
    <p:sldId id="330" r:id="rId43"/>
    <p:sldId id="309" r:id="rId44"/>
    <p:sldId id="324" r:id="rId45"/>
    <p:sldId id="326" r:id="rId46"/>
    <p:sldId id="325" r:id="rId47"/>
    <p:sldId id="331" r:id="rId48"/>
    <p:sldId id="332" r:id="rId49"/>
    <p:sldId id="334" r:id="rId50"/>
    <p:sldId id="335" r:id="rId51"/>
    <p:sldId id="314" r:id="rId52"/>
    <p:sldId id="328" r:id="rId53"/>
    <p:sldId id="327" r:id="rId54"/>
    <p:sldId id="329" r:id="rId55"/>
    <p:sldId id="336" r:id="rId56"/>
    <p:sldId id="317" r:id="rId57"/>
    <p:sldId id="257" r:id="rId58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2E49C"/>
    <a:srgbClr val="001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15" autoAdjust="0"/>
    <p:restoredTop sz="94660"/>
  </p:normalViewPr>
  <p:slideViewPr>
    <p:cSldViewPr snapToGrid="0">
      <p:cViewPr varScale="1">
        <p:scale>
          <a:sx n="75" d="100"/>
          <a:sy n="75" d="100"/>
        </p:scale>
        <p:origin x="64" y="1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452" y="935302"/>
            <a:ext cx="6751097" cy="198966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452" y="3001698"/>
            <a:ext cx="6751097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050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3574477"/>
            <a:ext cx="7775673" cy="682796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517768"/>
            <a:ext cx="7775673" cy="2816446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57273"/>
            <a:ext cx="7774499" cy="568727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20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508001"/>
            <a:ext cx="7765322" cy="2854049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3504017"/>
            <a:ext cx="7765321" cy="1326822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0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508000"/>
            <a:ext cx="6977064" cy="2494087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008360"/>
            <a:ext cx="6564224" cy="355677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3504018"/>
            <a:ext cx="7765322" cy="13219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459" y="612701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342900"/>
            <a:r>
              <a:rPr lang="en-US" sz="6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93467" y="247674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/>
            <a:r>
              <a:rPr lang="en-US" sz="6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1622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1772452"/>
            <a:ext cx="7766495" cy="209319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875463"/>
            <a:ext cx="7765322" cy="950537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461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508000"/>
            <a:ext cx="7765322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40266"/>
            <a:ext cx="2474217" cy="68608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426353"/>
            <a:ext cx="2474217" cy="2399647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1740267"/>
            <a:ext cx="2473919" cy="68608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426353"/>
            <a:ext cx="2474866" cy="2399647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740267"/>
            <a:ext cx="2468408" cy="68608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426353"/>
            <a:ext cx="2468408" cy="2399647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501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508000"/>
            <a:ext cx="7765322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496583"/>
            <a:ext cx="2474216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1915823"/>
            <a:ext cx="2205038" cy="1270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3976801"/>
            <a:ext cx="2474216" cy="84919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496583"/>
            <a:ext cx="2474237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915823"/>
            <a:ext cx="2197894" cy="1270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976800"/>
            <a:ext cx="2475252" cy="84919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496583"/>
            <a:ext cx="2467425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1915823"/>
            <a:ext cx="2199085" cy="1270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3976801"/>
            <a:ext cx="2470694" cy="84919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61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092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08000"/>
            <a:ext cx="1906993" cy="43180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508000"/>
            <a:ext cx="5744029" cy="4318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98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2FBA-06E4-4520-AA5E-750142041D3A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D417-C7DF-4C00-B53C-3A351D60E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69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2FBA-06E4-4520-AA5E-750142041D3A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D417-C7DF-4C00-B53C-3A351D60E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45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045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2FBA-06E4-4520-AA5E-750142041D3A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D417-C7DF-4C00-B53C-3A351D60E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17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2FBA-06E4-4520-AA5E-750142041D3A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D417-C7DF-4C00-B53C-3A351D60E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3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2FBA-06E4-4520-AA5E-750142041D3A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D417-C7DF-4C00-B53C-3A351D60E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40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2FBA-06E4-4520-AA5E-750142041D3A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D417-C7DF-4C00-B53C-3A351D60E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73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2FBA-06E4-4520-AA5E-750142041D3A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D417-C7DF-4C00-B53C-3A351D60E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667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2FBA-06E4-4520-AA5E-750142041D3A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D417-C7DF-4C00-B53C-3A351D60E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22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2FBA-06E4-4520-AA5E-750142041D3A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D417-C7DF-4C00-B53C-3A351D60E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226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2FBA-06E4-4520-AA5E-750142041D3A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D417-C7DF-4C00-B53C-3A351D60E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017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2FBA-06E4-4520-AA5E-750142041D3A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D417-C7DF-4C00-B53C-3A351D60E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95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5334000"/>
            <a:ext cx="9141619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5278597"/>
            <a:ext cx="9141619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632460"/>
            <a:ext cx="7543800" cy="29718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713017"/>
            <a:ext cx="7543800" cy="9525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6195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080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547689"/>
            <a:ext cx="7300134" cy="2377281"/>
          </a:xfrm>
        </p:spPr>
        <p:txBody>
          <a:bodyPr anchor="b">
            <a:normAutofit/>
          </a:bodyPr>
          <a:lstStyle>
            <a:lvl1pPr>
              <a:defRPr sz="25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001699"/>
            <a:ext cx="7300134" cy="1250156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946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3952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5334000"/>
            <a:ext cx="9141619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5278597"/>
            <a:ext cx="9141619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632460"/>
            <a:ext cx="7543800" cy="297180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710940"/>
            <a:ext cx="7543800" cy="9525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6195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242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38836"/>
            <a:ext cx="7543800" cy="1208964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538112"/>
            <a:ext cx="3703320" cy="3352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538113"/>
            <a:ext cx="3703320" cy="3352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7951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38836"/>
            <a:ext cx="7543800" cy="1208964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538377"/>
            <a:ext cx="3703320" cy="61356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151945"/>
            <a:ext cx="3703320" cy="281516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538377"/>
            <a:ext cx="3703320" cy="61356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151945"/>
            <a:ext cx="3703320" cy="281516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4611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7052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5334000"/>
            <a:ext cx="9141619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5278597"/>
            <a:ext cx="9141619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6002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5299"/>
            <a:ext cx="2400300" cy="1905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609600"/>
            <a:ext cx="4869180" cy="43815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438400"/>
            <a:ext cx="2400300" cy="2815937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5383155"/>
            <a:ext cx="1963883" cy="304271"/>
          </a:xfrm>
        </p:spPr>
        <p:txBody>
          <a:bodyPr/>
          <a:lstStyle>
            <a:lvl1pPr algn="l">
              <a:defRPr/>
            </a:lvl1pPr>
          </a:lstStyle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5383155"/>
            <a:ext cx="3486150" cy="30427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2602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127500"/>
            <a:ext cx="9141619" cy="158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095897"/>
            <a:ext cx="9141619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229100"/>
            <a:ext cx="7584948" cy="68580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09589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922519"/>
            <a:ext cx="7584948" cy="4953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267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2216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5334000"/>
            <a:ext cx="9141619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5278597"/>
            <a:ext cx="9141619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45649"/>
            <a:ext cx="1971675" cy="479785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45648"/>
            <a:ext cx="5800725" cy="4797852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058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508000"/>
            <a:ext cx="7765321" cy="11052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1740266"/>
            <a:ext cx="3829503" cy="30857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1740266"/>
            <a:ext cx="3820616" cy="30857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770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206500"/>
            <a:ext cx="6619244" cy="277465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981150"/>
            <a:ext cx="6619244" cy="71785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7097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7845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384778"/>
            <a:ext cx="6619243" cy="1596373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981151"/>
            <a:ext cx="6619244" cy="7170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431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717146"/>
            <a:ext cx="3297254" cy="349646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713411"/>
            <a:ext cx="3297256" cy="35002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2969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587500"/>
            <a:ext cx="3297254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095500"/>
            <a:ext cx="3297254" cy="311811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587500"/>
            <a:ext cx="3297254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095500"/>
            <a:ext cx="3297254" cy="311811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53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213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72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206500"/>
            <a:ext cx="2550798" cy="12065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206500"/>
            <a:ext cx="3896998" cy="3810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607734"/>
            <a:ext cx="2550797" cy="24129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545160"/>
            <a:ext cx="3819680" cy="1312340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952500"/>
            <a:ext cx="2400300" cy="381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048000"/>
            <a:ext cx="3813734" cy="11430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565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000489"/>
            <a:ext cx="6619243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71500"/>
            <a:ext cx="6619244" cy="303388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472771"/>
            <a:ext cx="6619242" cy="41142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07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508000"/>
            <a:ext cx="7765321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354" y="1740267"/>
            <a:ext cx="3659399" cy="686593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426860"/>
            <a:ext cx="3830406" cy="23991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1502" y="1740267"/>
            <a:ext cx="3649166" cy="686593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426860"/>
            <a:ext cx="3821518" cy="23991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7470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206500"/>
            <a:ext cx="6619244" cy="1651000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048000"/>
            <a:ext cx="6619244" cy="19685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7753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206500"/>
            <a:ext cx="5999486" cy="1936145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3142645"/>
            <a:ext cx="5459737" cy="28514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25548"/>
            <a:ext cx="6619244" cy="13970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721" y="809378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178156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08954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603501"/>
            <a:ext cx="6619245" cy="137765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981151"/>
            <a:ext cx="6619244" cy="7170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9832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651000"/>
            <a:ext cx="2210150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222500"/>
            <a:ext cx="2195513" cy="299111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651000"/>
            <a:ext cx="2202181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222500"/>
            <a:ext cx="2210096" cy="299111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651000"/>
            <a:ext cx="2199085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222500"/>
            <a:ext cx="2199085" cy="299111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778000"/>
            <a:ext cx="0" cy="33020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778000"/>
            <a:ext cx="0" cy="3305735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443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542458"/>
            <a:ext cx="2205038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841500"/>
            <a:ext cx="2205038" cy="127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022676"/>
            <a:ext cx="2205038" cy="54932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542458"/>
            <a:ext cx="2197894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841500"/>
            <a:ext cx="2197894" cy="127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022676"/>
            <a:ext cx="2200805" cy="54932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542458"/>
            <a:ext cx="2199085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841500"/>
            <a:ext cx="2199085" cy="127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022674"/>
            <a:ext cx="2201998" cy="54932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778000"/>
            <a:ext cx="0" cy="33020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778000"/>
            <a:ext cx="0" cy="3305735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43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0359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58511"/>
            <a:ext cx="1314451" cy="4855104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739512"/>
            <a:ext cx="5567362" cy="447410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242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997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122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508000"/>
            <a:ext cx="2949178" cy="1968500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508000"/>
            <a:ext cx="4642119" cy="43180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476500"/>
            <a:ext cx="2949178" cy="2349499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38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508000"/>
            <a:ext cx="4447330" cy="19685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3" y="632401"/>
            <a:ext cx="2441517" cy="406919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2476500"/>
            <a:ext cx="4451213" cy="234950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027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508000"/>
            <a:ext cx="7765321" cy="1105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46720"/>
            <a:ext cx="7765322" cy="3079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490273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4902730"/>
            <a:ext cx="500464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902730"/>
            <a:ext cx="56515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8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42FBA-06E4-4520-AA5E-750142041D3A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6D417-C7DF-4C00-B53C-3A351D60E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8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334000"/>
            <a:ext cx="9144000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5278597"/>
            <a:ext cx="9144001" cy="54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38836"/>
            <a:ext cx="7543800" cy="1208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538112"/>
            <a:ext cx="7543800" cy="3352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5383155"/>
            <a:ext cx="185420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5383155"/>
            <a:ext cx="361710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5383155"/>
            <a:ext cx="98401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44820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57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224738"/>
            <a:ext cx="3027759" cy="3490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410290"/>
            <a:ext cx="1141809" cy="1971211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397000"/>
            <a:ext cx="2114550" cy="23495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0"/>
            <a:ext cx="1202540" cy="9511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5080000"/>
            <a:ext cx="745301" cy="635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95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77265"/>
            <a:ext cx="7053542" cy="11671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710766"/>
            <a:ext cx="6709906" cy="349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575455" y="1504951"/>
            <a:ext cx="8254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342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6/12/2023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552855" y="2700448"/>
            <a:ext cx="321649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46441"/>
            <a:ext cx="628649" cy="6397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20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6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4500" b="1" dirty="0">
                <a:solidFill>
                  <a:prstClr val="black"/>
                </a:solidFill>
              </a:rPr>
              <a:t>Los hombres que enterraron el cuerpo de Jesús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r>
              <a:rPr lang="en-US" sz="3300" dirty="0"/>
              <a:t>Lo que </a:t>
            </a:r>
            <a:r>
              <a:rPr lang="en-US" sz="3300" dirty="0" err="1"/>
              <a:t>hizo</a:t>
            </a:r>
            <a:r>
              <a:rPr lang="en-US" sz="3300" dirty="0"/>
              <a:t> José de </a:t>
            </a:r>
            <a:r>
              <a:rPr lang="en-US" sz="3300" dirty="0" err="1"/>
              <a:t>Arimatea</a:t>
            </a:r>
            <a:endParaRPr lang="pt-BR" sz="3300" dirty="0"/>
          </a:p>
          <a:p>
            <a:pPr algn="l" rtl="0"/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val="144441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4500" b="1" dirty="0">
                <a:solidFill>
                  <a:prstClr val="black"/>
                </a:solidFill>
              </a:rPr>
              <a:t>Los hombres que enterraron el cuerpo de Jesús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r>
              <a:rPr lang="en-US" sz="3300" dirty="0"/>
              <a:t>Lo que </a:t>
            </a:r>
            <a:r>
              <a:rPr lang="en-US" sz="3300" dirty="0" err="1"/>
              <a:t>hizo</a:t>
            </a:r>
            <a:r>
              <a:rPr lang="en-US" sz="3300" dirty="0"/>
              <a:t> José de </a:t>
            </a:r>
            <a:r>
              <a:rPr lang="en-US" sz="3300" dirty="0" err="1"/>
              <a:t>Arimatea</a:t>
            </a:r>
            <a:endParaRPr lang="pt-BR" sz="3300" dirty="0"/>
          </a:p>
          <a:p>
            <a:pPr algn="l" rtl="0"/>
            <a:r>
              <a:rPr lang="en-US" sz="3300" dirty="0" smtClean="0"/>
              <a:t>¿</a:t>
            </a:r>
            <a:r>
              <a:rPr lang="en-US" sz="3300" dirty="0"/>
              <a:t>Quién fue José </a:t>
            </a:r>
            <a:r>
              <a:rPr lang="en-US" sz="3300" dirty="0" smtClean="0"/>
              <a:t>de </a:t>
            </a:r>
            <a:r>
              <a:rPr lang="en-US" sz="3300" dirty="0" err="1" smtClean="0"/>
              <a:t>Arimatea</a:t>
            </a:r>
            <a:r>
              <a:rPr lang="en-US" sz="33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916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4500" b="1" dirty="0">
                <a:solidFill>
                  <a:prstClr val="black"/>
                </a:solidFill>
              </a:rPr>
              <a:t>Los hombres que enterraron el cuerpo de Jesús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r>
              <a:rPr lang="en-US" sz="3300" dirty="0"/>
              <a:t>Lo que </a:t>
            </a:r>
            <a:r>
              <a:rPr lang="en-US" sz="3300" dirty="0" err="1"/>
              <a:t>hizo</a:t>
            </a:r>
            <a:r>
              <a:rPr lang="en-US" sz="3300" dirty="0"/>
              <a:t> José de </a:t>
            </a:r>
            <a:r>
              <a:rPr lang="en-US" sz="3300" dirty="0" err="1"/>
              <a:t>Arimatea</a:t>
            </a:r>
            <a:endParaRPr lang="pt-BR" sz="3300" dirty="0"/>
          </a:p>
          <a:p>
            <a:pPr algn="l" rtl="0"/>
            <a:r>
              <a:rPr lang="en-US" sz="3300" dirty="0" smtClean="0"/>
              <a:t>¿</a:t>
            </a:r>
            <a:r>
              <a:rPr lang="en-US" sz="3300" dirty="0"/>
              <a:t>Quién fue José </a:t>
            </a:r>
            <a:r>
              <a:rPr lang="en-US" sz="3300" dirty="0" smtClean="0"/>
              <a:t>de </a:t>
            </a:r>
            <a:r>
              <a:rPr lang="en-US" sz="3300" dirty="0" err="1" smtClean="0"/>
              <a:t>Arimatea</a:t>
            </a:r>
            <a:r>
              <a:rPr lang="en-US" sz="3300" dirty="0"/>
              <a:t>?</a:t>
            </a:r>
          </a:p>
          <a:p>
            <a:pPr lvl="1" algn="l" rtl="0"/>
            <a:r>
              <a:rPr lang="en-US" sz="2700" dirty="0"/>
              <a:t>Un hombre rico (Mateo 27:57)</a:t>
            </a:r>
            <a:endParaRPr lang="pt-BR" sz="2700" dirty="0"/>
          </a:p>
        </p:txBody>
      </p:sp>
    </p:spTree>
    <p:extLst>
      <p:ext uri="{BB962C8B-B14F-4D97-AF65-F5344CB8AC3E}">
        <p14:creationId xmlns:p14="http://schemas.microsoft.com/office/powerpoint/2010/main" val="276880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4500" b="1" dirty="0">
                <a:solidFill>
                  <a:prstClr val="black"/>
                </a:solidFill>
              </a:rPr>
              <a:t>Los hombres que enterraron el cuerpo de Jesús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r>
              <a:rPr lang="en-US" sz="3300" dirty="0"/>
              <a:t>Lo que </a:t>
            </a:r>
            <a:r>
              <a:rPr lang="en-US" sz="3300" dirty="0" err="1"/>
              <a:t>hizo</a:t>
            </a:r>
            <a:r>
              <a:rPr lang="en-US" sz="3300" dirty="0"/>
              <a:t> José de </a:t>
            </a:r>
            <a:r>
              <a:rPr lang="en-US" sz="3300" dirty="0" err="1"/>
              <a:t>Arimatea</a:t>
            </a:r>
            <a:endParaRPr lang="pt-BR" sz="3300" dirty="0"/>
          </a:p>
          <a:p>
            <a:pPr algn="l" rtl="0"/>
            <a:r>
              <a:rPr lang="en-US" sz="3300" dirty="0" smtClean="0"/>
              <a:t>¿</a:t>
            </a:r>
            <a:r>
              <a:rPr lang="en-US" sz="3300" dirty="0"/>
              <a:t>Quién fue José </a:t>
            </a:r>
            <a:r>
              <a:rPr lang="en-US" sz="3300" dirty="0" smtClean="0"/>
              <a:t>de </a:t>
            </a:r>
            <a:r>
              <a:rPr lang="en-US" sz="3300" dirty="0" err="1" smtClean="0"/>
              <a:t>Arimatea</a:t>
            </a:r>
            <a:r>
              <a:rPr lang="en-US" sz="3300" dirty="0"/>
              <a:t>?</a:t>
            </a:r>
          </a:p>
          <a:p>
            <a:pPr lvl="1" algn="l" rtl="0"/>
            <a:r>
              <a:rPr lang="en-US" sz="2700" dirty="0"/>
              <a:t>Un hombre rico (Mateo 27:57)</a:t>
            </a:r>
            <a:endParaRPr lang="pt-BR" sz="2700" dirty="0"/>
          </a:p>
          <a:p>
            <a:pPr lvl="1" algn="l" rtl="0"/>
            <a:r>
              <a:rPr lang="en-US" sz="2700" dirty="0"/>
              <a:t>Un miembro del Sanedrín (Lucas 23:50)</a:t>
            </a:r>
            <a:endParaRPr lang="pt-BR" sz="2700" dirty="0"/>
          </a:p>
        </p:txBody>
      </p:sp>
    </p:spTree>
    <p:extLst>
      <p:ext uri="{BB962C8B-B14F-4D97-AF65-F5344CB8AC3E}">
        <p14:creationId xmlns:p14="http://schemas.microsoft.com/office/powerpoint/2010/main" val="158371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4500" b="1" dirty="0">
                <a:solidFill>
                  <a:prstClr val="black"/>
                </a:solidFill>
              </a:rPr>
              <a:t>Los hombres que enterraron el cuerpo de Jesús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r>
              <a:rPr lang="en-US" sz="3300" dirty="0"/>
              <a:t>Lo que </a:t>
            </a:r>
            <a:r>
              <a:rPr lang="en-US" sz="3300" dirty="0" err="1"/>
              <a:t>hizo</a:t>
            </a:r>
            <a:r>
              <a:rPr lang="en-US" sz="3300" dirty="0"/>
              <a:t> José de </a:t>
            </a:r>
            <a:r>
              <a:rPr lang="en-US" sz="3300" dirty="0" err="1"/>
              <a:t>Arimatea</a:t>
            </a:r>
            <a:endParaRPr lang="pt-BR" sz="3300" dirty="0"/>
          </a:p>
          <a:p>
            <a:pPr algn="l" rtl="0"/>
            <a:r>
              <a:rPr lang="en-US" sz="3300" dirty="0" smtClean="0"/>
              <a:t>¿</a:t>
            </a:r>
            <a:r>
              <a:rPr lang="en-US" sz="3300" dirty="0"/>
              <a:t>Quién fue José </a:t>
            </a:r>
            <a:r>
              <a:rPr lang="en-US" sz="3300" dirty="0" smtClean="0"/>
              <a:t>de </a:t>
            </a:r>
            <a:r>
              <a:rPr lang="en-US" sz="3300" dirty="0" err="1" smtClean="0"/>
              <a:t>Arimatea</a:t>
            </a:r>
            <a:r>
              <a:rPr lang="en-US" sz="3300" dirty="0"/>
              <a:t>?</a:t>
            </a:r>
          </a:p>
          <a:p>
            <a:pPr lvl="1" algn="l" rtl="0"/>
            <a:r>
              <a:rPr lang="en-US" sz="2700" dirty="0"/>
              <a:t>Un hombre rico (Mateo 27:57)</a:t>
            </a:r>
            <a:endParaRPr lang="pt-BR" sz="2700" dirty="0"/>
          </a:p>
          <a:p>
            <a:pPr lvl="1" algn="l" rtl="0"/>
            <a:r>
              <a:rPr lang="en-US" sz="2700" dirty="0"/>
              <a:t>Un miembro del Sanedrín (Lucas 23:50)</a:t>
            </a:r>
            <a:endParaRPr lang="pt-BR" sz="2700" dirty="0"/>
          </a:p>
          <a:p>
            <a:pPr lvl="1" algn="l" rtl="0"/>
            <a:r>
              <a:rPr lang="en-US" sz="2700" dirty="0"/>
              <a:t>Un discípulo (Mateo 27:57), pero no abiertamente (Juan 19:38)</a:t>
            </a:r>
            <a:endParaRPr lang="pt-BR" sz="2700" dirty="0"/>
          </a:p>
        </p:txBody>
      </p:sp>
    </p:spTree>
    <p:extLst>
      <p:ext uri="{BB962C8B-B14F-4D97-AF65-F5344CB8AC3E}">
        <p14:creationId xmlns:p14="http://schemas.microsoft.com/office/powerpoint/2010/main" val="60972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4500" b="1" dirty="0">
                <a:solidFill>
                  <a:prstClr val="black"/>
                </a:solidFill>
              </a:rPr>
              <a:t>Los hombres que enterraron el cuerpo de Jesús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r>
              <a:rPr lang="en-US" sz="3300" dirty="0"/>
              <a:t>Lo que </a:t>
            </a:r>
            <a:r>
              <a:rPr lang="en-US" sz="3300" dirty="0" err="1"/>
              <a:t>hizo</a:t>
            </a:r>
            <a:r>
              <a:rPr lang="en-US" sz="3300" dirty="0"/>
              <a:t> José de </a:t>
            </a:r>
            <a:r>
              <a:rPr lang="en-US" sz="3300" dirty="0" err="1"/>
              <a:t>Arimatea</a:t>
            </a:r>
            <a:endParaRPr lang="pt-BR" sz="3300" dirty="0"/>
          </a:p>
          <a:p>
            <a:pPr algn="l" rtl="0"/>
            <a:r>
              <a:rPr lang="en-US" sz="3300" dirty="0" smtClean="0"/>
              <a:t>¿</a:t>
            </a:r>
            <a:r>
              <a:rPr lang="en-US" sz="3300" dirty="0"/>
              <a:t>Quién fue José </a:t>
            </a:r>
            <a:r>
              <a:rPr lang="en-US" sz="3300" dirty="0" smtClean="0"/>
              <a:t>de </a:t>
            </a:r>
            <a:r>
              <a:rPr lang="en-US" sz="3300" dirty="0" err="1" smtClean="0"/>
              <a:t>Arimatea</a:t>
            </a:r>
            <a:r>
              <a:rPr lang="en-US" sz="3300" dirty="0"/>
              <a:t>?</a:t>
            </a:r>
          </a:p>
          <a:p>
            <a:pPr lvl="1" algn="l" rtl="0"/>
            <a:r>
              <a:rPr lang="en-US" sz="2700" dirty="0"/>
              <a:t>Un hombre rico (Mateo 27:57)</a:t>
            </a:r>
            <a:endParaRPr lang="pt-BR" sz="2700" dirty="0"/>
          </a:p>
          <a:p>
            <a:pPr lvl="1" algn="l" rtl="0"/>
            <a:r>
              <a:rPr lang="en-US" sz="2700" dirty="0"/>
              <a:t>Un miembro del Sanedrín (Lucas 23:50)</a:t>
            </a:r>
            <a:endParaRPr lang="pt-BR" sz="2700" dirty="0"/>
          </a:p>
          <a:p>
            <a:pPr lvl="1" algn="l" rtl="0"/>
            <a:r>
              <a:rPr lang="en-US" sz="2700" dirty="0"/>
              <a:t>Un discípulo (Mateo 27:57), pero no abiertamente (Juan 19:38)</a:t>
            </a:r>
            <a:endParaRPr lang="pt-BR" sz="2700" dirty="0"/>
          </a:p>
          <a:p>
            <a:pPr lvl="1" algn="l" rtl="0"/>
            <a:r>
              <a:rPr lang="en-US" sz="2700" dirty="0"/>
              <a:t>Un hombre bueno y justo (Lucas 23:50)</a:t>
            </a:r>
            <a:endParaRPr lang="pt-BR" sz="2700" dirty="0"/>
          </a:p>
          <a:p>
            <a:pPr algn="l" rtl="0"/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val="155440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4500" b="1" dirty="0">
                <a:solidFill>
                  <a:prstClr val="black"/>
                </a:solidFill>
              </a:rPr>
              <a:t>Los hombres que enterraron el cuerpo de Jesús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r>
              <a:rPr lang="en-US" sz="3300" dirty="0"/>
              <a:t>Lo que </a:t>
            </a:r>
            <a:r>
              <a:rPr lang="en-US" sz="3300" dirty="0" err="1"/>
              <a:t>hizo</a:t>
            </a:r>
            <a:r>
              <a:rPr lang="en-US" sz="3300" dirty="0"/>
              <a:t> José de </a:t>
            </a:r>
            <a:r>
              <a:rPr lang="en-US" sz="3300" dirty="0" err="1"/>
              <a:t>Arimatea</a:t>
            </a:r>
            <a:endParaRPr lang="pt-BR" sz="3300" dirty="0"/>
          </a:p>
          <a:p>
            <a:pPr algn="l" rtl="0"/>
            <a:r>
              <a:rPr lang="en-US" sz="3300" dirty="0" smtClean="0"/>
              <a:t>¿</a:t>
            </a:r>
            <a:r>
              <a:rPr lang="en-US" sz="3300" dirty="0"/>
              <a:t>Quién fue José </a:t>
            </a:r>
            <a:r>
              <a:rPr lang="en-US" sz="3300" dirty="0" smtClean="0"/>
              <a:t>de </a:t>
            </a:r>
            <a:r>
              <a:rPr lang="en-US" sz="3300" dirty="0" err="1" smtClean="0"/>
              <a:t>Arimatea</a:t>
            </a:r>
            <a:r>
              <a:rPr lang="en-US" sz="3300" dirty="0"/>
              <a:t>?</a:t>
            </a:r>
          </a:p>
          <a:p>
            <a:pPr lvl="1" algn="l" rtl="0"/>
            <a:r>
              <a:rPr lang="en-US" sz="2700" dirty="0"/>
              <a:t>Un hombre rico (Mateo 27:57)</a:t>
            </a:r>
            <a:endParaRPr lang="pt-BR" sz="2700" dirty="0"/>
          </a:p>
          <a:p>
            <a:pPr lvl="1" algn="l" rtl="0"/>
            <a:r>
              <a:rPr lang="en-US" sz="2700" dirty="0"/>
              <a:t>Un miembro del Sanedrín (Lucas 23:50)</a:t>
            </a:r>
            <a:endParaRPr lang="pt-BR" sz="2700" dirty="0"/>
          </a:p>
          <a:p>
            <a:pPr lvl="1" algn="l" rtl="0"/>
            <a:r>
              <a:rPr lang="en-US" sz="2700" dirty="0"/>
              <a:t>Un discípulo (Mateo 27:57), pero no abiertamente (Juan 19:38)</a:t>
            </a:r>
            <a:endParaRPr lang="pt-BR" sz="2700" dirty="0"/>
          </a:p>
          <a:p>
            <a:pPr lvl="1" algn="l" rtl="0"/>
            <a:r>
              <a:rPr lang="en-US" sz="2700" dirty="0"/>
              <a:t>Un hombre bueno y justo (Lucas 23:50)</a:t>
            </a:r>
            <a:endParaRPr lang="pt-BR" sz="2700" dirty="0"/>
          </a:p>
          <a:p>
            <a:pPr lvl="1" algn="l" rtl="0"/>
            <a:r>
              <a:rPr lang="en-US" sz="2700" dirty="0"/>
              <a:t>Uno que esperaba el Reino (Marcos 15:43)</a:t>
            </a:r>
          </a:p>
          <a:p>
            <a:pPr algn="l" rtl="0"/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val="205762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4500" b="1" dirty="0">
                <a:solidFill>
                  <a:prstClr val="black"/>
                </a:solidFill>
              </a:rPr>
              <a:t>Los hombres que enterraron el cuerpo de Jesús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r>
              <a:rPr lang="en-US" sz="3300" dirty="0"/>
              <a:t>Lo que </a:t>
            </a:r>
            <a:r>
              <a:rPr lang="en-US" sz="3300" dirty="0" err="1"/>
              <a:t>hizo</a:t>
            </a:r>
            <a:r>
              <a:rPr lang="en-US" sz="3300" dirty="0"/>
              <a:t> José de </a:t>
            </a:r>
            <a:r>
              <a:rPr lang="en-US" sz="3300" dirty="0" err="1"/>
              <a:t>Arimatea</a:t>
            </a:r>
            <a:endParaRPr lang="pt-BR" sz="3300" dirty="0"/>
          </a:p>
          <a:p>
            <a:pPr algn="l" rtl="0"/>
            <a:r>
              <a:rPr lang="en-US" sz="3300" dirty="0" smtClean="0"/>
              <a:t>¿</a:t>
            </a:r>
            <a:r>
              <a:rPr lang="en-US" sz="3300" dirty="0"/>
              <a:t>Quién fue José </a:t>
            </a:r>
            <a:r>
              <a:rPr lang="en-US" sz="3300" dirty="0" err="1"/>
              <a:t>deArimatea</a:t>
            </a:r>
            <a:r>
              <a:rPr lang="en-US" sz="3300" dirty="0"/>
              <a:t>?</a:t>
            </a:r>
          </a:p>
          <a:p>
            <a:pPr lvl="1" algn="l" rtl="0"/>
            <a:r>
              <a:rPr lang="en-US" sz="2700" dirty="0"/>
              <a:t>Un hombre rico (Mateo 27:57)</a:t>
            </a:r>
            <a:endParaRPr lang="pt-BR" sz="2700" dirty="0"/>
          </a:p>
          <a:p>
            <a:pPr lvl="1" algn="l" rtl="0"/>
            <a:r>
              <a:rPr lang="en-US" sz="2700" dirty="0"/>
              <a:t>Un miembro del Sanedrín (Lucas 23:50)</a:t>
            </a:r>
            <a:endParaRPr lang="pt-BR" sz="2700" dirty="0"/>
          </a:p>
          <a:p>
            <a:pPr lvl="1" algn="l" rtl="0"/>
            <a:r>
              <a:rPr lang="en-US" sz="2700" dirty="0"/>
              <a:t>Un discípulo (Mateo 27:57), pero no abiertamente (Juan 19:38)</a:t>
            </a:r>
            <a:endParaRPr lang="pt-BR" sz="2700" dirty="0"/>
          </a:p>
          <a:p>
            <a:pPr lvl="1" algn="l" rtl="0"/>
            <a:r>
              <a:rPr lang="en-US" sz="2700" dirty="0"/>
              <a:t>Un hombre bueno y justo (Lucas 23:50)</a:t>
            </a:r>
            <a:endParaRPr lang="pt-BR" sz="2700" dirty="0"/>
          </a:p>
          <a:p>
            <a:pPr lvl="1" algn="l" rtl="0"/>
            <a:r>
              <a:rPr lang="en-US" sz="2700" dirty="0"/>
              <a:t>Uno que esperaba el Reino (Marcos 15:43)</a:t>
            </a:r>
          </a:p>
          <a:p>
            <a:pPr algn="l" rtl="0"/>
            <a:endParaRPr lang="pt-BR" sz="2100" dirty="0"/>
          </a:p>
        </p:txBody>
      </p:sp>
      <p:sp>
        <p:nvSpPr>
          <p:cNvPr id="4" name="TextBox 3"/>
          <p:cNvSpPr txBox="1"/>
          <p:nvPr/>
        </p:nvSpPr>
        <p:spPr>
          <a:xfrm rot="20868413">
            <a:off x="3585475" y="1810956"/>
            <a:ext cx="4716061" cy="230832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l" defTabSz="342900" rtl="0"/>
            <a:r>
              <a:rPr lang="en-US" sz="3000" dirty="0">
                <a:solidFill>
                  <a:srgbClr val="FFFF00"/>
                </a:solidFill>
              </a:rPr>
              <a:t>¿</a:t>
            </a:r>
            <a:r>
              <a:rPr lang="en-US" sz="3000" dirty="0" err="1">
                <a:solidFill>
                  <a:srgbClr val="FFFF00"/>
                </a:solidFill>
              </a:rPr>
              <a:t>Cómo</a:t>
            </a:r>
            <a:r>
              <a:rPr lang="en-US" sz="3000" dirty="0">
                <a:solidFill>
                  <a:srgbClr val="FFFF00"/>
                </a:solidFill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</a:rPr>
              <a:t>pudo</a:t>
            </a:r>
            <a:r>
              <a:rPr lang="en-US" sz="3000" dirty="0" smtClean="0">
                <a:solidFill>
                  <a:srgbClr val="FFFF00"/>
                </a:solidFill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</a:rPr>
              <a:t>haber</a:t>
            </a:r>
            <a:r>
              <a:rPr lang="en-US" sz="3000" dirty="0" smtClean="0">
                <a:solidFill>
                  <a:srgbClr val="FFFF00"/>
                </a:solidFill>
              </a:rPr>
              <a:t> </a:t>
            </a:r>
            <a:r>
              <a:rPr lang="en-US" sz="3000" dirty="0">
                <a:solidFill>
                  <a:srgbClr val="FFFF00"/>
                </a:solidFill>
              </a:rPr>
              <a:t>participado un buen hombre en el </a:t>
            </a:r>
            <a:r>
              <a:rPr lang="en-US" sz="3000" dirty="0" err="1">
                <a:solidFill>
                  <a:srgbClr val="FFFF00"/>
                </a:solidFill>
              </a:rPr>
              <a:t>Sanedrín</a:t>
            </a:r>
            <a:r>
              <a:rPr lang="en-US" sz="3000" dirty="0">
                <a:solidFill>
                  <a:srgbClr val="FFFF00"/>
                </a:solidFill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</a:rPr>
              <a:t>si</a:t>
            </a:r>
            <a:r>
              <a:rPr lang="en-US" sz="3000" dirty="0" smtClean="0">
                <a:solidFill>
                  <a:srgbClr val="FFFF00"/>
                </a:solidFill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</a:rPr>
              <a:t>es</a:t>
            </a:r>
            <a:r>
              <a:rPr lang="en-US" sz="3000" dirty="0" smtClean="0">
                <a:solidFill>
                  <a:srgbClr val="FFFF00"/>
                </a:solidFill>
              </a:rPr>
              <a:t> que </a:t>
            </a:r>
            <a:r>
              <a:rPr lang="en-US" sz="3000" dirty="0">
                <a:solidFill>
                  <a:srgbClr val="FFFF00"/>
                </a:solidFill>
              </a:rPr>
              <a:t>Jesús fue condenado?</a:t>
            </a:r>
          </a:p>
          <a:p>
            <a:pPr algn="l" defTabSz="342900" rtl="0"/>
            <a:r>
              <a:rPr lang="en-US" sz="2400" dirty="0">
                <a:solidFill>
                  <a:srgbClr val="FFFF00"/>
                </a:solidFill>
              </a:rPr>
              <a:t>(Lucas 23:50-51)</a:t>
            </a:r>
          </a:p>
        </p:txBody>
      </p:sp>
    </p:spTree>
    <p:extLst>
      <p:ext uri="{BB962C8B-B14F-4D97-AF65-F5344CB8AC3E}">
        <p14:creationId xmlns:p14="http://schemas.microsoft.com/office/powerpoint/2010/main" val="341873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4500" b="1" dirty="0">
                <a:solidFill>
                  <a:prstClr val="black"/>
                </a:solidFill>
              </a:rPr>
              <a:t>Los hombres que enterraron el cuerpo de Jesús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pPr algn="l" rtl="0"/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8569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4500" b="1" dirty="0">
                <a:solidFill>
                  <a:prstClr val="black"/>
                </a:solidFill>
              </a:rPr>
              <a:t>Los hombres que enterraron el cuerpo de Jesús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pPr algn="l" rtl="0"/>
            <a:r>
              <a:rPr lang="pt-BR" sz="3300" dirty="0"/>
              <a:t>Otro líder participó</a:t>
            </a:r>
            <a:r>
              <a:rPr lang="pt-BR" sz="3300" dirty="0" smtClean="0"/>
              <a:t>: Nicodemo 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070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chemeClr val="accent6">
                <a:lumMod val="5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pt-BR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</a:t>
            </a:r>
            <a:r>
              <a:rPr lang="pt-BR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Pascua</a:t>
            </a:r>
            <a:r>
              <a:rPr lang="pt-BR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</a:t>
            </a:r>
            <a:r>
              <a:rPr lang="pt-BR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Pentecostés</a:t>
            </a:r>
            <a:endParaRPr lang="en-US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pt-BR" sz="3300" dirty="0" smtClean="0">
                <a:solidFill>
                  <a:schemeClr val="bg1"/>
                </a:solidFill>
              </a:rPr>
              <a:t>¿Qué sucedió en siete semanas</a:t>
            </a:r>
            <a:r>
              <a:rPr lang="pt-BR" sz="3300" dirty="0">
                <a:solidFill>
                  <a:schemeClr val="bg1"/>
                </a:solidFill>
              </a:rPr>
              <a:t>?</a:t>
            </a:r>
            <a:endParaRPr lang="en-US" sz="3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91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4500" b="1" dirty="0">
                <a:solidFill>
                  <a:prstClr val="black"/>
                </a:solidFill>
              </a:rPr>
              <a:t>Los hombres que enterraron el cuerpo de Jesús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pPr algn="l" rtl="0"/>
            <a:r>
              <a:rPr lang="pt-BR" sz="3300" dirty="0"/>
              <a:t>Otro líder participó</a:t>
            </a:r>
            <a:r>
              <a:rPr lang="pt-BR" sz="3300" dirty="0" smtClean="0"/>
              <a:t>: Nicodemo </a:t>
            </a:r>
            <a:endParaRPr lang="pt-BR" sz="3300" dirty="0"/>
          </a:p>
          <a:p>
            <a:pPr lvl="1" algn="l" rtl="0"/>
            <a:r>
              <a:rPr lang="en-US" sz="2700" dirty="0"/>
              <a:t>Vino a Jesús de noche (Juan 3:1-2)</a:t>
            </a:r>
            <a:endParaRPr lang="pt-BR" sz="2700" dirty="0"/>
          </a:p>
        </p:txBody>
      </p:sp>
    </p:spTree>
    <p:extLst>
      <p:ext uri="{BB962C8B-B14F-4D97-AF65-F5344CB8AC3E}">
        <p14:creationId xmlns:p14="http://schemas.microsoft.com/office/powerpoint/2010/main" val="329905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4500" b="1" dirty="0">
                <a:solidFill>
                  <a:prstClr val="black"/>
                </a:solidFill>
              </a:rPr>
              <a:t>Los hombres que enterraron el cuerpo de Jesús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pPr algn="l" rtl="0"/>
            <a:r>
              <a:rPr lang="pt-BR" sz="3300" dirty="0"/>
              <a:t>Otro líder participó</a:t>
            </a:r>
            <a:r>
              <a:rPr lang="pt-BR" sz="3300" dirty="0" smtClean="0"/>
              <a:t>: Nicodemo </a:t>
            </a:r>
            <a:endParaRPr lang="pt-BR" sz="3300" dirty="0"/>
          </a:p>
          <a:p>
            <a:pPr lvl="1" algn="l" rtl="0"/>
            <a:r>
              <a:rPr lang="en-US" sz="2700" dirty="0"/>
              <a:t>Vino a Jesús de noche (Juan 3:1-2)</a:t>
            </a:r>
            <a:endParaRPr lang="pt-BR" sz="2700" dirty="0"/>
          </a:p>
          <a:p>
            <a:pPr lvl="1" algn="l" rtl="0"/>
            <a:r>
              <a:rPr lang="en-US" sz="2700" dirty="0"/>
              <a:t>Cuestionó las acciones del Sanedrín (Juan 7:50-51)</a:t>
            </a:r>
            <a:endParaRPr lang="pt-BR" sz="2700" dirty="0"/>
          </a:p>
        </p:txBody>
      </p:sp>
    </p:spTree>
    <p:extLst>
      <p:ext uri="{BB962C8B-B14F-4D97-AF65-F5344CB8AC3E}">
        <p14:creationId xmlns:p14="http://schemas.microsoft.com/office/powerpoint/2010/main" val="377042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4500" b="1" dirty="0">
                <a:solidFill>
                  <a:prstClr val="black"/>
                </a:solidFill>
              </a:rPr>
              <a:t>Los hombres que enterraron el cuerpo de Jesús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pPr algn="l" rtl="0"/>
            <a:r>
              <a:rPr lang="pt-BR" sz="3300" dirty="0"/>
              <a:t>Otro líder participó</a:t>
            </a:r>
            <a:r>
              <a:rPr lang="pt-BR" sz="3300" dirty="0" smtClean="0"/>
              <a:t>: Nicodemo </a:t>
            </a:r>
            <a:endParaRPr lang="pt-BR" sz="3300" dirty="0"/>
          </a:p>
          <a:p>
            <a:pPr lvl="1" algn="l" rtl="0"/>
            <a:r>
              <a:rPr lang="en-US" sz="2700" dirty="0"/>
              <a:t>Vino a Jesús de noche (Juan 3:1-2)</a:t>
            </a:r>
            <a:endParaRPr lang="pt-BR" sz="2700" dirty="0"/>
          </a:p>
          <a:p>
            <a:pPr lvl="1" algn="l" rtl="0"/>
            <a:r>
              <a:rPr lang="en-US" sz="2700" dirty="0"/>
              <a:t>Cuestionó las acciones del Sanedrín (Juan 7:50-51)</a:t>
            </a:r>
            <a:endParaRPr lang="pt-BR" sz="2700" dirty="0"/>
          </a:p>
          <a:p>
            <a:pPr lvl="1" algn="l" rtl="0"/>
            <a:r>
              <a:rPr lang="en-US" sz="2700" dirty="0"/>
              <a:t>Ayudó a enterrar el cuerpo de Jesús (Juan 19:39-42)</a:t>
            </a:r>
          </a:p>
        </p:txBody>
      </p:sp>
    </p:spTree>
    <p:extLst>
      <p:ext uri="{BB962C8B-B14F-4D97-AF65-F5344CB8AC3E}">
        <p14:creationId xmlns:p14="http://schemas.microsoft.com/office/powerpoint/2010/main" val="275417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4500" b="1" dirty="0">
                <a:solidFill>
                  <a:prstClr val="black"/>
                </a:solidFill>
              </a:rPr>
              <a:t>Los hombres que enterraron el cuerpo de Jesús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pPr algn="l" rtl="0"/>
            <a:r>
              <a:rPr lang="en-US" sz="3300" dirty="0" smtClean="0"/>
              <a:t>Los dos </a:t>
            </a:r>
            <a:r>
              <a:rPr lang="en-US" sz="3300" dirty="0"/>
              <a:t>se volvieron más audaces.</a:t>
            </a:r>
            <a:endParaRPr lang="pt-BR" sz="3300" dirty="0"/>
          </a:p>
        </p:txBody>
      </p:sp>
    </p:spTree>
    <p:extLst>
      <p:ext uri="{BB962C8B-B14F-4D97-AF65-F5344CB8AC3E}">
        <p14:creationId xmlns:p14="http://schemas.microsoft.com/office/powerpoint/2010/main" val="354499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4500" b="1" dirty="0">
                <a:solidFill>
                  <a:prstClr val="black"/>
                </a:solidFill>
              </a:rPr>
              <a:t>Los hombres que enterraron el cuerpo de Jesús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pPr algn="l" rtl="0"/>
            <a:r>
              <a:rPr lang="en-US" sz="3300" dirty="0" smtClean="0"/>
              <a:t>Los dos </a:t>
            </a:r>
            <a:r>
              <a:rPr lang="en-US" sz="3300" dirty="0"/>
              <a:t>se volvieron más audaces.</a:t>
            </a:r>
            <a:endParaRPr lang="pt-BR" sz="3300" dirty="0"/>
          </a:p>
          <a:p>
            <a:pPr lvl="1" algn="l" rtl="0"/>
            <a:r>
              <a:rPr lang="pt-BR" sz="2700" dirty="0" smtClean="0"/>
              <a:t>¿Cobardía</a:t>
            </a:r>
            <a:r>
              <a:rPr lang="pt-BR" sz="2700" dirty="0"/>
              <a:t>? (Juan 19:38; 3:2)</a:t>
            </a:r>
          </a:p>
        </p:txBody>
      </p:sp>
    </p:spTree>
    <p:extLst>
      <p:ext uri="{BB962C8B-B14F-4D97-AF65-F5344CB8AC3E}">
        <p14:creationId xmlns:p14="http://schemas.microsoft.com/office/powerpoint/2010/main" val="131120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4500" b="1" dirty="0">
                <a:solidFill>
                  <a:prstClr val="black"/>
                </a:solidFill>
              </a:rPr>
              <a:t>Los hombres que enterraron el cuerpo de Jesús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r>
              <a:rPr lang="en-US" sz="3300" dirty="0"/>
              <a:t>Los dos se </a:t>
            </a:r>
            <a:r>
              <a:rPr lang="en-US" sz="3300" dirty="0" err="1"/>
              <a:t>volvieron</a:t>
            </a:r>
            <a:r>
              <a:rPr lang="en-US" sz="3300" dirty="0"/>
              <a:t> </a:t>
            </a:r>
            <a:r>
              <a:rPr lang="en-US" sz="3300" dirty="0" err="1"/>
              <a:t>más</a:t>
            </a:r>
            <a:r>
              <a:rPr lang="en-US" sz="3300" dirty="0"/>
              <a:t> </a:t>
            </a:r>
            <a:r>
              <a:rPr lang="en-US" sz="3300" dirty="0" err="1"/>
              <a:t>audaces</a:t>
            </a:r>
            <a:r>
              <a:rPr lang="en-US" sz="3300" dirty="0"/>
              <a:t>.</a:t>
            </a:r>
            <a:endParaRPr lang="pt-BR" sz="3300" dirty="0"/>
          </a:p>
          <a:p>
            <a:pPr lvl="1" algn="l" rtl="0"/>
            <a:r>
              <a:rPr lang="pt-BR" sz="2700" dirty="0" smtClean="0"/>
              <a:t>¿Cobardía</a:t>
            </a:r>
            <a:r>
              <a:rPr lang="pt-BR" sz="2700" dirty="0"/>
              <a:t>? (Juan 19:38; 3:2)</a:t>
            </a:r>
          </a:p>
          <a:p>
            <a:pPr lvl="1" algn="l" rtl="0"/>
            <a:r>
              <a:rPr lang="en-US" sz="2700" dirty="0"/>
              <a:t>Pero en el momento del entierro, ¡</a:t>
            </a:r>
            <a:r>
              <a:rPr lang="en-US" sz="2700" dirty="0" err="1"/>
              <a:t>mostraron</a:t>
            </a:r>
            <a:r>
              <a:rPr lang="en-US" sz="2700" dirty="0"/>
              <a:t> </a:t>
            </a:r>
            <a:r>
              <a:rPr lang="en-US" sz="2700" dirty="0" smtClean="0"/>
              <a:t>valor!</a:t>
            </a:r>
            <a:endParaRPr lang="pt-BR" sz="2700" dirty="0"/>
          </a:p>
        </p:txBody>
      </p:sp>
    </p:spTree>
    <p:extLst>
      <p:ext uri="{BB962C8B-B14F-4D97-AF65-F5344CB8AC3E}">
        <p14:creationId xmlns:p14="http://schemas.microsoft.com/office/powerpoint/2010/main" val="168002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4500" b="1" dirty="0">
                <a:solidFill>
                  <a:prstClr val="black"/>
                </a:solidFill>
              </a:rPr>
              <a:t>Los hombres que enterraron el cuerpo de Jesús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r>
              <a:rPr lang="en-US" sz="3300" dirty="0"/>
              <a:t>Los dos se </a:t>
            </a:r>
            <a:r>
              <a:rPr lang="en-US" sz="3300" dirty="0" err="1"/>
              <a:t>volvieron</a:t>
            </a:r>
            <a:r>
              <a:rPr lang="en-US" sz="3300" dirty="0"/>
              <a:t> </a:t>
            </a:r>
            <a:r>
              <a:rPr lang="en-US" sz="3300" dirty="0" err="1"/>
              <a:t>más</a:t>
            </a:r>
            <a:r>
              <a:rPr lang="en-US" sz="3300" dirty="0"/>
              <a:t> </a:t>
            </a:r>
            <a:r>
              <a:rPr lang="en-US" sz="3300" dirty="0" err="1"/>
              <a:t>audaces</a:t>
            </a:r>
            <a:r>
              <a:rPr lang="en-US" sz="3300" dirty="0"/>
              <a:t>.</a:t>
            </a:r>
            <a:endParaRPr lang="pt-BR" sz="3300" dirty="0"/>
          </a:p>
          <a:p>
            <a:pPr lvl="1" algn="l" rtl="0"/>
            <a:r>
              <a:rPr lang="pt-BR" sz="2700" dirty="0" smtClean="0"/>
              <a:t>¿Cobardía</a:t>
            </a:r>
            <a:r>
              <a:rPr lang="pt-BR" sz="2700" dirty="0"/>
              <a:t>? (Juan 19:38; 3:2)</a:t>
            </a:r>
          </a:p>
          <a:p>
            <a:pPr lvl="1" algn="l" rtl="0"/>
            <a:r>
              <a:rPr lang="en-US" sz="2700" dirty="0"/>
              <a:t>Pero en el momento del entierro, ¡</a:t>
            </a:r>
            <a:r>
              <a:rPr lang="en-US" sz="2700" dirty="0" err="1"/>
              <a:t>mostraron</a:t>
            </a:r>
            <a:r>
              <a:rPr lang="en-US" sz="2700" dirty="0"/>
              <a:t> </a:t>
            </a:r>
            <a:r>
              <a:rPr lang="en-US" sz="2700" dirty="0" smtClean="0"/>
              <a:t>valor!</a:t>
            </a:r>
            <a:endParaRPr lang="en-US" sz="2700" dirty="0"/>
          </a:p>
          <a:p>
            <a:pPr lvl="1" algn="l" rtl="0"/>
            <a:r>
              <a:rPr lang="pt-BR" sz="2700" dirty="0" smtClean="0"/>
              <a:t>Hombres honestos mostrando su posición públicamente</a:t>
            </a:r>
            <a:endParaRPr lang="pt-BR" sz="2700" dirty="0"/>
          </a:p>
        </p:txBody>
      </p:sp>
    </p:spTree>
    <p:extLst>
      <p:ext uri="{BB962C8B-B14F-4D97-AF65-F5344CB8AC3E}">
        <p14:creationId xmlns:p14="http://schemas.microsoft.com/office/powerpoint/2010/main" val="410651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pPr algn="l" rtl="0"/>
            <a:r>
              <a:rPr lang="pt-BR" sz="4500" b="1" dirty="0" smtClean="0"/>
              <a:t>Los enemigos ayudaron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pPr algn="l" rtl="0"/>
            <a:endParaRPr lang="pt-BR" sz="1950" dirty="0"/>
          </a:p>
        </p:txBody>
      </p:sp>
    </p:spTree>
    <p:extLst>
      <p:ext uri="{BB962C8B-B14F-4D97-AF65-F5344CB8AC3E}">
        <p14:creationId xmlns:p14="http://schemas.microsoft.com/office/powerpoint/2010/main" val="98829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pt-BR" sz="4500" b="1" dirty="0"/>
              <a:t>Los enemigos ayudaron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300" dirty="0"/>
              <a:t>Los adversarios de Jesús estaban preocupados por su tumba</a:t>
            </a:r>
            <a:endParaRPr lang="pt-BR" sz="3300" dirty="0"/>
          </a:p>
          <a:p>
            <a:pPr lvl="1" algn="l" rtl="0"/>
            <a:endParaRPr lang="pt-BR" sz="1800" dirty="0"/>
          </a:p>
          <a:p>
            <a:pPr algn="l" rtl="0"/>
            <a:endParaRPr lang="pt-BR" sz="1950" dirty="0"/>
          </a:p>
        </p:txBody>
      </p:sp>
    </p:spTree>
    <p:extLst>
      <p:ext uri="{BB962C8B-B14F-4D97-AF65-F5344CB8AC3E}">
        <p14:creationId xmlns:p14="http://schemas.microsoft.com/office/powerpoint/2010/main" val="364739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pt-BR" sz="4500" b="1" dirty="0"/>
              <a:t>Los enemigos ayudaron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300" dirty="0"/>
              <a:t>Los adversarios de Jesús estaban preocupados por su tumba</a:t>
            </a:r>
            <a:endParaRPr lang="pt-BR" sz="3300" dirty="0"/>
          </a:p>
          <a:p>
            <a:pPr marL="0" indent="0" algn="l" rtl="0">
              <a:buNone/>
            </a:pPr>
            <a:r>
              <a:rPr lang="en-US" sz="3300" dirty="0"/>
              <a:t>Los líderes dispusieron soldados para </a:t>
            </a:r>
            <a:r>
              <a:rPr lang="en-US" sz="3300" dirty="0" err="1" smtClean="0"/>
              <a:t>guardar</a:t>
            </a:r>
            <a:r>
              <a:rPr lang="en-US" sz="3300" dirty="0" smtClean="0"/>
              <a:t> </a:t>
            </a:r>
            <a:r>
              <a:rPr lang="en-US" sz="3300" dirty="0"/>
              <a:t>la tumba (Mateo 27:65-66)</a:t>
            </a:r>
            <a:endParaRPr lang="pt-BR" sz="3300" dirty="0"/>
          </a:p>
          <a:p>
            <a:pPr lvl="1" algn="l" rtl="0"/>
            <a:endParaRPr lang="pt-BR" sz="1800" dirty="0"/>
          </a:p>
          <a:p>
            <a:pPr algn="l" rtl="0"/>
            <a:endParaRPr lang="pt-BR" sz="1950" dirty="0"/>
          </a:p>
        </p:txBody>
      </p:sp>
    </p:spTree>
    <p:extLst>
      <p:ext uri="{BB962C8B-B14F-4D97-AF65-F5344CB8AC3E}">
        <p14:creationId xmlns:p14="http://schemas.microsoft.com/office/powerpoint/2010/main" val="171422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4500" b="1" dirty="0">
                <a:solidFill>
                  <a:schemeClr val="tx1"/>
                </a:solidFill>
              </a:rPr>
              <a:t>Los hombres que enterraron el cuerpo de Jesús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pPr algn="l" rtl="0"/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25034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pt-BR" sz="4500" b="1" dirty="0"/>
              <a:t>Los enemigos ayudaron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300" dirty="0"/>
              <a:t>¡Al tercer día, la tumba estaba vacía!</a:t>
            </a:r>
            <a:endParaRPr lang="pt-BR" sz="3300" dirty="0"/>
          </a:p>
          <a:p>
            <a:pPr lvl="1" algn="l" rtl="0"/>
            <a:endParaRPr lang="pt-BR" sz="1800" dirty="0"/>
          </a:p>
          <a:p>
            <a:pPr algn="l" rtl="0"/>
            <a:endParaRPr lang="pt-BR" sz="1950" dirty="0"/>
          </a:p>
        </p:txBody>
      </p:sp>
    </p:spTree>
    <p:extLst>
      <p:ext uri="{BB962C8B-B14F-4D97-AF65-F5344CB8AC3E}">
        <p14:creationId xmlns:p14="http://schemas.microsoft.com/office/powerpoint/2010/main" val="370410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pt-BR" sz="4500" b="1" dirty="0"/>
              <a:t>Los enemigos ayudaron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pPr algn="l" rtl="0"/>
            <a:r>
              <a:rPr lang="en-US" sz="3300" dirty="0"/>
              <a:t>¡Al tercer día, la tumba estaba vacía!</a:t>
            </a:r>
            <a:endParaRPr lang="pt-BR" sz="3300" dirty="0"/>
          </a:p>
          <a:p>
            <a:pPr lvl="1" algn="l" rtl="0"/>
            <a:r>
              <a:rPr lang="en-US" sz="2700" dirty="0"/>
              <a:t>Los enemigos no negaron este hecho.</a:t>
            </a:r>
            <a:endParaRPr lang="pt-BR" sz="2700" dirty="0"/>
          </a:p>
          <a:p>
            <a:pPr lvl="1" algn="l" rtl="0"/>
            <a:endParaRPr lang="pt-BR" sz="1800" dirty="0"/>
          </a:p>
          <a:p>
            <a:pPr algn="l" rtl="0"/>
            <a:endParaRPr lang="pt-BR" sz="1950" dirty="0"/>
          </a:p>
        </p:txBody>
      </p:sp>
    </p:spTree>
    <p:extLst>
      <p:ext uri="{BB962C8B-B14F-4D97-AF65-F5344CB8AC3E}">
        <p14:creationId xmlns:p14="http://schemas.microsoft.com/office/powerpoint/2010/main" val="383753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pt-BR" sz="4500" b="1" dirty="0"/>
              <a:t>Los enemigos ayudaron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pPr algn="l" rtl="0"/>
            <a:r>
              <a:rPr lang="en-US" sz="3300" dirty="0"/>
              <a:t>¡Al tercer día, la tumba estaba vacía!</a:t>
            </a:r>
            <a:endParaRPr lang="pt-BR" sz="3300" dirty="0"/>
          </a:p>
          <a:p>
            <a:pPr lvl="1" algn="l" rtl="0"/>
            <a:r>
              <a:rPr lang="en-US" sz="2700" dirty="0"/>
              <a:t>Los enemigos no negaron este hecho.</a:t>
            </a:r>
            <a:endParaRPr lang="pt-BR" sz="2700" dirty="0"/>
          </a:p>
          <a:p>
            <a:pPr lvl="1" algn="l" rtl="0"/>
            <a:r>
              <a:rPr lang="en-US" sz="2700" dirty="0"/>
              <a:t>Sobornaron a los guardias para que dieran otra explicación (Mateo 28:11-15)</a:t>
            </a:r>
            <a:endParaRPr lang="pt-BR" sz="2700" dirty="0"/>
          </a:p>
          <a:p>
            <a:pPr lvl="1" algn="l" rtl="0"/>
            <a:endParaRPr lang="pt-BR" sz="2700" dirty="0"/>
          </a:p>
          <a:p>
            <a:pPr algn="l" rtl="0"/>
            <a:endParaRPr lang="pt-BR" sz="1950" dirty="0"/>
          </a:p>
        </p:txBody>
      </p:sp>
    </p:spTree>
    <p:extLst>
      <p:ext uri="{BB962C8B-B14F-4D97-AF65-F5344CB8AC3E}">
        <p14:creationId xmlns:p14="http://schemas.microsoft.com/office/powerpoint/2010/main" val="194239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pt-BR" sz="4500" b="1" dirty="0"/>
              <a:t>Los enemigos ayudaron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pPr algn="l" rtl="0"/>
            <a:r>
              <a:rPr lang="en-US" sz="3300" dirty="0"/>
              <a:t>¡Al tercer día, la tumba estaba vacía!</a:t>
            </a:r>
            <a:endParaRPr lang="pt-BR" sz="3300" dirty="0"/>
          </a:p>
          <a:p>
            <a:pPr lvl="1" algn="l" rtl="0"/>
            <a:r>
              <a:rPr lang="en-US" sz="2700" dirty="0"/>
              <a:t>Los enemigos no negaron este hecho.</a:t>
            </a:r>
            <a:endParaRPr lang="pt-BR" sz="2700" dirty="0"/>
          </a:p>
          <a:p>
            <a:pPr lvl="1" algn="l" rtl="0"/>
            <a:r>
              <a:rPr lang="en-US" sz="2700" dirty="0"/>
              <a:t>Sobornaron a los guardias para que dieran otra explicación (Mateo 28:11-15)</a:t>
            </a:r>
            <a:endParaRPr lang="pt-BR" sz="2700" dirty="0"/>
          </a:p>
          <a:p>
            <a:pPr lvl="1" algn="l" rtl="0"/>
            <a:r>
              <a:rPr lang="en-US" sz="2700" dirty="0"/>
              <a:t>Otras historias comenzaron a circular mucho tiempo después del hecho.</a:t>
            </a:r>
            <a:endParaRPr lang="pt-BR" sz="2700" dirty="0"/>
          </a:p>
          <a:p>
            <a:pPr lvl="1" algn="l" rtl="0"/>
            <a:endParaRPr lang="pt-BR" sz="2700" dirty="0"/>
          </a:p>
          <a:p>
            <a:pPr algn="l" rtl="0"/>
            <a:endParaRPr lang="pt-BR" sz="1950" dirty="0"/>
          </a:p>
        </p:txBody>
      </p:sp>
    </p:spTree>
    <p:extLst>
      <p:ext uri="{BB962C8B-B14F-4D97-AF65-F5344CB8AC3E}">
        <p14:creationId xmlns:p14="http://schemas.microsoft.com/office/powerpoint/2010/main" val="369158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chemeClr val="accent6">
                <a:lumMod val="5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pPr algn="l" rtl="0"/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883523">
            <a:off x="685346" y="1530741"/>
            <a:ext cx="8050691" cy="3798277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5400" b="1" dirty="0">
                <a:solidFill>
                  <a:srgbClr val="FFFF00"/>
                </a:solidFill>
              </a:rPr>
              <a:t>¡Siete semanas después, miles se convirtieron!</a:t>
            </a:r>
            <a:endParaRPr lang="pt-BR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8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pPr algn="l" rtl="0"/>
            <a:r>
              <a:rPr lang="pt-BR" sz="4500" b="1" dirty="0"/>
              <a:t>Siete </a:t>
            </a:r>
            <a:r>
              <a:rPr lang="pt-BR" sz="4500" b="1" dirty="0" smtClean="0"/>
              <a:t>semanas más </a:t>
            </a:r>
            <a:r>
              <a:rPr lang="pt-BR" sz="4500" b="1" dirty="0"/>
              <a:t>tarde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pt-BR" sz="3300" dirty="0"/>
          </a:p>
        </p:txBody>
      </p:sp>
    </p:spTree>
    <p:extLst>
      <p:ext uri="{BB962C8B-B14F-4D97-AF65-F5344CB8AC3E}">
        <p14:creationId xmlns:p14="http://schemas.microsoft.com/office/powerpoint/2010/main" val="126678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pPr algn="l" rtl="0"/>
            <a:r>
              <a:rPr lang="pt-BR" sz="4500" b="1" dirty="0"/>
              <a:t>Siete </a:t>
            </a:r>
            <a:r>
              <a:rPr lang="pt-BR" sz="4500" b="1" dirty="0" smtClean="0"/>
              <a:t>semanas más </a:t>
            </a:r>
            <a:r>
              <a:rPr lang="pt-BR" sz="4500" b="1" dirty="0"/>
              <a:t>tarde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300" dirty="0"/>
              <a:t>La multitud no </a:t>
            </a:r>
            <a:r>
              <a:rPr lang="en-US" sz="3300" dirty="0" err="1"/>
              <a:t>creyó</a:t>
            </a:r>
            <a:r>
              <a:rPr lang="en-US" sz="3300" dirty="0"/>
              <a:t> </a:t>
            </a:r>
            <a:r>
              <a:rPr lang="en-US" sz="3300" dirty="0" smtClean="0"/>
              <a:t>el </a:t>
            </a:r>
            <a:r>
              <a:rPr lang="en-US" sz="3300" dirty="0" err="1" smtClean="0"/>
              <a:t>cuento</a:t>
            </a:r>
            <a:r>
              <a:rPr lang="en-US" sz="3300" dirty="0" smtClean="0"/>
              <a:t> </a:t>
            </a:r>
            <a:r>
              <a:rPr lang="en-US" sz="3300" dirty="0"/>
              <a:t>de los líderes</a:t>
            </a:r>
            <a:endParaRPr lang="pt-BR" sz="3300" dirty="0"/>
          </a:p>
        </p:txBody>
      </p:sp>
    </p:spTree>
    <p:extLst>
      <p:ext uri="{BB962C8B-B14F-4D97-AF65-F5344CB8AC3E}">
        <p14:creationId xmlns:p14="http://schemas.microsoft.com/office/powerpoint/2010/main" val="74475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pPr algn="l" rtl="0"/>
            <a:r>
              <a:rPr lang="pt-BR" sz="4500" b="1" dirty="0"/>
              <a:t>Siete </a:t>
            </a:r>
            <a:r>
              <a:rPr lang="pt-BR" sz="4500" b="1" dirty="0" smtClean="0"/>
              <a:t>semanas más </a:t>
            </a:r>
            <a:r>
              <a:rPr lang="pt-BR" sz="4500" b="1" dirty="0"/>
              <a:t>tarde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dirty="0"/>
              <a:t>La </a:t>
            </a:r>
            <a:r>
              <a:rPr lang="en-US" sz="3300" dirty="0" err="1"/>
              <a:t>multitud</a:t>
            </a:r>
            <a:r>
              <a:rPr lang="en-US" sz="3300" dirty="0"/>
              <a:t> no </a:t>
            </a:r>
            <a:r>
              <a:rPr lang="en-US" sz="3300" dirty="0" err="1"/>
              <a:t>creyó</a:t>
            </a:r>
            <a:r>
              <a:rPr lang="en-US" sz="3300" dirty="0"/>
              <a:t> el </a:t>
            </a:r>
            <a:r>
              <a:rPr lang="en-US" sz="3300" dirty="0" err="1"/>
              <a:t>cuento</a:t>
            </a:r>
            <a:r>
              <a:rPr lang="en-US" sz="3300" dirty="0"/>
              <a:t> de </a:t>
            </a:r>
            <a:r>
              <a:rPr lang="en-US" sz="3300" dirty="0" err="1"/>
              <a:t>los</a:t>
            </a:r>
            <a:r>
              <a:rPr lang="en-US" sz="3300" dirty="0"/>
              <a:t> </a:t>
            </a:r>
            <a:r>
              <a:rPr lang="en-US" sz="3300" dirty="0" err="1"/>
              <a:t>líderes</a:t>
            </a:r>
            <a:endParaRPr lang="pt-BR" sz="3300" dirty="0"/>
          </a:p>
          <a:p>
            <a:pPr marL="0" indent="0" algn="l" rtl="0">
              <a:buNone/>
            </a:pPr>
            <a:r>
              <a:rPr lang="en-US" sz="3300" dirty="0" smtClean="0"/>
              <a:t>¡</a:t>
            </a:r>
            <a:r>
              <a:rPr lang="en-US" sz="3300" dirty="0"/>
              <a:t>Los enemigos ayudaron!</a:t>
            </a:r>
          </a:p>
        </p:txBody>
      </p:sp>
    </p:spTree>
    <p:extLst>
      <p:ext uri="{BB962C8B-B14F-4D97-AF65-F5344CB8AC3E}">
        <p14:creationId xmlns:p14="http://schemas.microsoft.com/office/powerpoint/2010/main" val="102798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pPr algn="l" rtl="0"/>
            <a:r>
              <a:rPr lang="pt-BR" sz="4500" b="1" dirty="0"/>
              <a:t>Siete </a:t>
            </a:r>
            <a:r>
              <a:rPr lang="pt-BR" sz="4500" b="1" dirty="0" smtClean="0"/>
              <a:t>semanas más </a:t>
            </a:r>
            <a:r>
              <a:rPr lang="pt-BR" sz="4500" b="1" dirty="0"/>
              <a:t>tarde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dirty="0"/>
              <a:t>La </a:t>
            </a:r>
            <a:r>
              <a:rPr lang="en-US" sz="3300" dirty="0" err="1"/>
              <a:t>multitud</a:t>
            </a:r>
            <a:r>
              <a:rPr lang="en-US" sz="3300" dirty="0"/>
              <a:t> no </a:t>
            </a:r>
            <a:r>
              <a:rPr lang="en-US" sz="3300" dirty="0" err="1"/>
              <a:t>creyó</a:t>
            </a:r>
            <a:r>
              <a:rPr lang="en-US" sz="3300" dirty="0"/>
              <a:t> el </a:t>
            </a:r>
            <a:r>
              <a:rPr lang="en-US" sz="3300" dirty="0" err="1"/>
              <a:t>cuento</a:t>
            </a:r>
            <a:r>
              <a:rPr lang="en-US" sz="3300" dirty="0"/>
              <a:t> de </a:t>
            </a:r>
            <a:r>
              <a:rPr lang="en-US" sz="3300" dirty="0" err="1"/>
              <a:t>los</a:t>
            </a:r>
            <a:r>
              <a:rPr lang="en-US" sz="3300" dirty="0"/>
              <a:t> </a:t>
            </a:r>
            <a:r>
              <a:rPr lang="en-US" sz="3300" dirty="0" err="1"/>
              <a:t>líderes</a:t>
            </a:r>
            <a:endParaRPr lang="pt-BR" sz="3300" dirty="0"/>
          </a:p>
          <a:p>
            <a:pPr marL="0" indent="0" algn="l" rtl="0">
              <a:buNone/>
            </a:pPr>
            <a:r>
              <a:rPr lang="en-US" sz="3300" dirty="0" smtClean="0"/>
              <a:t>¡</a:t>
            </a:r>
            <a:r>
              <a:rPr lang="en-US" sz="3300" dirty="0"/>
              <a:t>Los enemigos ayudaron!</a:t>
            </a:r>
          </a:p>
          <a:p>
            <a:pPr marL="0" indent="0" algn="l" rtl="0">
              <a:buNone/>
            </a:pPr>
            <a:r>
              <a:rPr lang="en-US" sz="3300" dirty="0"/>
              <a:t>Tiempo para examinar las evidencias: Testigos, Betania, etc.</a:t>
            </a:r>
          </a:p>
          <a:p>
            <a:pPr marL="0" indent="0" algn="l" rtl="0">
              <a:buNone/>
            </a:pP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82716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pPr algn="l" rtl="0"/>
            <a:r>
              <a:rPr lang="pt-BR" sz="4500" b="1" dirty="0"/>
              <a:t>Siete </a:t>
            </a:r>
            <a:r>
              <a:rPr lang="pt-BR" sz="4500" b="1" dirty="0" smtClean="0"/>
              <a:t>semanas más </a:t>
            </a:r>
            <a:r>
              <a:rPr lang="pt-BR" sz="4500" b="1" dirty="0"/>
              <a:t>tarde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dirty="0"/>
              <a:t>La </a:t>
            </a:r>
            <a:r>
              <a:rPr lang="en-US" sz="3300" dirty="0" err="1"/>
              <a:t>multitud</a:t>
            </a:r>
            <a:r>
              <a:rPr lang="en-US" sz="3300" dirty="0"/>
              <a:t> no </a:t>
            </a:r>
            <a:r>
              <a:rPr lang="en-US" sz="3300" dirty="0" err="1"/>
              <a:t>creyó</a:t>
            </a:r>
            <a:r>
              <a:rPr lang="en-US" sz="3300" dirty="0"/>
              <a:t> el </a:t>
            </a:r>
            <a:r>
              <a:rPr lang="en-US" sz="3300" dirty="0" err="1"/>
              <a:t>cuento</a:t>
            </a:r>
            <a:r>
              <a:rPr lang="en-US" sz="3300" dirty="0"/>
              <a:t> de </a:t>
            </a:r>
            <a:r>
              <a:rPr lang="en-US" sz="3300" dirty="0" err="1"/>
              <a:t>los</a:t>
            </a:r>
            <a:r>
              <a:rPr lang="en-US" sz="3300" dirty="0"/>
              <a:t> </a:t>
            </a:r>
            <a:r>
              <a:rPr lang="en-US" sz="3300" dirty="0" err="1"/>
              <a:t>líderes</a:t>
            </a:r>
            <a:endParaRPr lang="pt-BR" sz="3300" dirty="0"/>
          </a:p>
          <a:p>
            <a:pPr marL="0" indent="0" algn="l" rtl="0">
              <a:buNone/>
            </a:pPr>
            <a:r>
              <a:rPr lang="en-US" sz="3300" dirty="0" smtClean="0"/>
              <a:t>¡</a:t>
            </a:r>
            <a:r>
              <a:rPr lang="en-US" sz="3300" dirty="0"/>
              <a:t>Los enemigos ayudaron!</a:t>
            </a:r>
          </a:p>
          <a:p>
            <a:pPr marL="0" indent="0" algn="l" rtl="0">
              <a:buNone/>
            </a:pPr>
            <a:r>
              <a:rPr lang="en-US" sz="3300" dirty="0"/>
              <a:t>Tiempo para examinar las evidencias: Testigos, Betania, etc.</a:t>
            </a:r>
          </a:p>
          <a:p>
            <a:pPr marL="0" indent="0" algn="l" rtl="0">
              <a:buNone/>
            </a:pPr>
            <a:r>
              <a:rPr lang="pt-BR" sz="3300" dirty="0" smtClean="0"/>
              <a:t>Alguno vieron al Cristo resucitado </a:t>
            </a:r>
            <a:r>
              <a:rPr lang="pt-BR" sz="2700" dirty="0"/>
              <a:t>(1 Corintios 15:3-7)</a:t>
            </a:r>
            <a:endParaRPr lang="en-US" sz="2700" dirty="0"/>
          </a:p>
          <a:p>
            <a:pPr marL="0" indent="0" algn="l" rtl="0">
              <a:buNone/>
            </a:pP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392138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4500" b="1" dirty="0">
                <a:solidFill>
                  <a:schemeClr val="tx1"/>
                </a:solidFill>
              </a:rPr>
              <a:t>Los hombres que enterraron el cuerpo de Jesús</a:t>
            </a:r>
            <a:endParaRPr lang="en-US" sz="45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pPr algn="l" rtl="0"/>
            <a:r>
              <a:rPr lang="en-US" sz="3300" dirty="0"/>
              <a:t>La imagen negativa del Sanedrín</a:t>
            </a:r>
            <a:endParaRPr lang="pt-BR" sz="3300" dirty="0"/>
          </a:p>
        </p:txBody>
      </p:sp>
    </p:spTree>
    <p:extLst>
      <p:ext uri="{BB962C8B-B14F-4D97-AF65-F5344CB8AC3E}">
        <p14:creationId xmlns:p14="http://schemas.microsoft.com/office/powerpoint/2010/main" val="405678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4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pPr algn="l" rtl="0"/>
            <a:r>
              <a:rPr lang="pt-BR" sz="4500" b="1" dirty="0" smtClean="0"/>
              <a:t>¿Qué de los </a:t>
            </a:r>
            <a:r>
              <a:rPr lang="pt-BR" sz="4500" b="1" dirty="0"/>
              <a:t>discípulos?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pPr algn="l" rtl="0"/>
            <a:endParaRPr lang="pt-BR" sz="1950" dirty="0"/>
          </a:p>
        </p:txBody>
      </p:sp>
    </p:spTree>
    <p:extLst>
      <p:ext uri="{BB962C8B-B14F-4D97-AF65-F5344CB8AC3E}">
        <p14:creationId xmlns:p14="http://schemas.microsoft.com/office/powerpoint/2010/main" val="77786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4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pt-BR" sz="4500" b="1" dirty="0"/>
              <a:t>¿Qué de los discípulos?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pPr algn="l" rtl="0"/>
            <a:r>
              <a:rPr lang="en-US" sz="3300" dirty="0" err="1" smtClean="0"/>
              <a:t>Confundidos</a:t>
            </a:r>
            <a:r>
              <a:rPr lang="en-US" sz="3300" dirty="0" smtClean="0"/>
              <a:t> </a:t>
            </a:r>
            <a:r>
              <a:rPr lang="en-US" sz="3300" dirty="0"/>
              <a:t>y </a:t>
            </a:r>
            <a:r>
              <a:rPr lang="en-US" sz="3300" dirty="0" err="1" smtClean="0"/>
              <a:t>desorganizados</a:t>
            </a:r>
            <a:endParaRPr lang="en-US" sz="3300" dirty="0"/>
          </a:p>
          <a:p>
            <a:pPr algn="l" rtl="0"/>
            <a:endParaRPr lang="pt-BR" sz="1950" dirty="0"/>
          </a:p>
        </p:txBody>
      </p:sp>
    </p:spTree>
    <p:extLst>
      <p:ext uri="{BB962C8B-B14F-4D97-AF65-F5344CB8AC3E}">
        <p14:creationId xmlns:p14="http://schemas.microsoft.com/office/powerpoint/2010/main" val="159389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4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pt-BR" sz="4500" b="1" dirty="0"/>
              <a:t>¿Qué de los discípulos?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r>
              <a:rPr lang="en-US" sz="3300" dirty="0" err="1"/>
              <a:t>Confundidos</a:t>
            </a:r>
            <a:r>
              <a:rPr lang="en-US" sz="3300" dirty="0"/>
              <a:t> y </a:t>
            </a:r>
            <a:r>
              <a:rPr lang="en-US" sz="3300" dirty="0" err="1"/>
              <a:t>desorganizados</a:t>
            </a:r>
            <a:endParaRPr lang="en-US" sz="3300" dirty="0"/>
          </a:p>
          <a:p>
            <a:pPr algn="l" rtl="0"/>
            <a:r>
              <a:rPr lang="en-US" sz="3300" dirty="0" err="1" smtClean="0"/>
              <a:t>Convencidos</a:t>
            </a:r>
            <a:r>
              <a:rPr lang="en-US" sz="3300" dirty="0" smtClean="0"/>
              <a:t> </a:t>
            </a:r>
            <a:r>
              <a:rPr lang="en-US" sz="3300" dirty="0"/>
              <a:t>por los hechos</a:t>
            </a:r>
          </a:p>
          <a:p>
            <a:pPr algn="l" rtl="0"/>
            <a:endParaRPr lang="pt-BR" sz="1950" dirty="0"/>
          </a:p>
        </p:txBody>
      </p:sp>
    </p:spTree>
    <p:extLst>
      <p:ext uri="{BB962C8B-B14F-4D97-AF65-F5344CB8AC3E}">
        <p14:creationId xmlns:p14="http://schemas.microsoft.com/office/powerpoint/2010/main" val="46685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4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pt-BR" sz="4500" b="1" dirty="0"/>
              <a:t>¿Qué de los discípulos?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r>
              <a:rPr lang="en-US" sz="3300" dirty="0" err="1"/>
              <a:t>Confundidos</a:t>
            </a:r>
            <a:r>
              <a:rPr lang="en-US" sz="3300" dirty="0"/>
              <a:t> y </a:t>
            </a:r>
            <a:r>
              <a:rPr lang="en-US" sz="3300" dirty="0" err="1"/>
              <a:t>desorganizados</a:t>
            </a:r>
            <a:endParaRPr lang="en-US" sz="3300" dirty="0"/>
          </a:p>
          <a:p>
            <a:r>
              <a:rPr lang="en-US" sz="3300" dirty="0" err="1"/>
              <a:t>Convencidos</a:t>
            </a:r>
            <a:r>
              <a:rPr lang="en-US" sz="3300" dirty="0"/>
              <a:t> </a:t>
            </a:r>
            <a:r>
              <a:rPr lang="en-US" sz="3300" dirty="0" err="1"/>
              <a:t>por</a:t>
            </a:r>
            <a:r>
              <a:rPr lang="en-US" sz="3300" dirty="0"/>
              <a:t> </a:t>
            </a:r>
            <a:r>
              <a:rPr lang="en-US" sz="3300" dirty="0" err="1"/>
              <a:t>los</a:t>
            </a:r>
            <a:r>
              <a:rPr lang="en-US" sz="3300" dirty="0"/>
              <a:t> </a:t>
            </a:r>
            <a:r>
              <a:rPr lang="en-US" sz="3300" dirty="0" err="1"/>
              <a:t>hechos</a:t>
            </a:r>
            <a:endParaRPr lang="en-US" sz="3300" dirty="0"/>
          </a:p>
          <a:p>
            <a:pPr algn="l" rtl="0"/>
            <a:r>
              <a:rPr lang="en-US" sz="3300" dirty="0" err="1" smtClean="0"/>
              <a:t>Encarcelados</a:t>
            </a:r>
            <a:r>
              <a:rPr lang="en-US" sz="3300" dirty="0" smtClean="0"/>
              <a:t> </a:t>
            </a:r>
            <a:r>
              <a:rPr lang="en-US" sz="3300" dirty="0"/>
              <a:t>y </a:t>
            </a:r>
            <a:r>
              <a:rPr lang="en-US" sz="3300" dirty="0" err="1" smtClean="0"/>
              <a:t>asesinados</a:t>
            </a:r>
            <a:r>
              <a:rPr lang="en-US" sz="3300" dirty="0" smtClean="0"/>
              <a:t> </a:t>
            </a:r>
            <a:r>
              <a:rPr lang="en-US" sz="3300" dirty="0"/>
              <a:t>a causa de </a:t>
            </a:r>
            <a:r>
              <a:rPr lang="en-US" sz="3300" dirty="0" err="1"/>
              <a:t>esas</a:t>
            </a:r>
            <a:r>
              <a:rPr lang="en-US" sz="3300" dirty="0"/>
              <a:t> </a:t>
            </a:r>
            <a:r>
              <a:rPr lang="en-US" sz="3300" dirty="0" err="1" smtClean="0"/>
              <a:t>convicciones</a:t>
            </a:r>
            <a:r>
              <a:rPr lang="en-US" sz="3300" dirty="0" smtClean="0"/>
              <a:t>.</a:t>
            </a:r>
            <a:endParaRPr lang="en-US" sz="3300" dirty="0"/>
          </a:p>
          <a:p>
            <a:pPr algn="l" rtl="0"/>
            <a:endParaRPr lang="pt-BR" sz="1950" dirty="0"/>
          </a:p>
        </p:txBody>
      </p:sp>
    </p:spTree>
    <p:extLst>
      <p:ext uri="{BB962C8B-B14F-4D97-AF65-F5344CB8AC3E}">
        <p14:creationId xmlns:p14="http://schemas.microsoft.com/office/powerpoint/2010/main" val="206301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500" b="1" dirty="0"/>
              <a:t>Confrontado con los hechos</a:t>
            </a:r>
            <a:endParaRPr lang="en-US" sz="4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934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500" b="1" dirty="0"/>
              <a:t>Confrontado con los hechos</a:t>
            </a:r>
            <a:endParaRPr lang="en-US" sz="4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pt-BR" sz="3300" dirty="0" smtClean="0"/>
              <a:t>Ustedes lo mataron, pero Dios lo resucitó </a:t>
            </a:r>
            <a:r>
              <a:rPr lang="pt-BR" sz="2700" dirty="0" smtClean="0"/>
              <a:t>(Hechos 2:22-24</a:t>
            </a:r>
            <a:r>
              <a:rPr lang="pt-BR" sz="2700" dirty="0"/>
              <a:t>)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4910454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500" b="1" dirty="0"/>
              <a:t>Confrontado con los hechos</a:t>
            </a:r>
            <a:endParaRPr lang="en-US" sz="4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300" dirty="0"/>
              <a:t>Ustedes lo mataron, pero Dios lo resucitó </a:t>
            </a:r>
            <a:r>
              <a:rPr lang="pt-BR" sz="2700" dirty="0"/>
              <a:t>(Hechos 2:22-24)</a:t>
            </a:r>
            <a:endParaRPr lang="en-US" sz="2700" dirty="0"/>
          </a:p>
          <a:p>
            <a:pPr algn="l" rtl="0"/>
            <a:r>
              <a:rPr lang="pt-BR" sz="3300" dirty="0" smtClean="0"/>
              <a:t>Él es Señor </a:t>
            </a:r>
            <a:r>
              <a:rPr lang="pt-BR" sz="3300" dirty="0"/>
              <a:t>y Cristo </a:t>
            </a:r>
            <a:r>
              <a:rPr lang="pt-BR" sz="2700" dirty="0"/>
              <a:t>(</a:t>
            </a:r>
            <a:r>
              <a:rPr lang="pt-BR" sz="2700" dirty="0" smtClean="0"/>
              <a:t>Hechos 2:36</a:t>
            </a:r>
            <a:r>
              <a:rPr lang="pt-BR" sz="2700" dirty="0"/>
              <a:t>)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3239888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500" b="1" dirty="0"/>
              <a:t>Confrontado </a:t>
            </a:r>
            <a:r>
              <a:rPr lang="pt-BR" sz="4500" b="1" dirty="0" smtClean="0"/>
              <a:t>con los hechos</a:t>
            </a:r>
            <a:endParaRPr lang="en-US" sz="4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300" dirty="0"/>
              <a:t>Ustedes lo mataron, pero Dios lo resucitó </a:t>
            </a:r>
            <a:r>
              <a:rPr lang="pt-BR" sz="2700" dirty="0"/>
              <a:t>(Hechos 2:22-24)</a:t>
            </a:r>
            <a:endParaRPr lang="en-US" sz="2700" dirty="0"/>
          </a:p>
          <a:p>
            <a:r>
              <a:rPr lang="pt-BR" sz="3300" dirty="0"/>
              <a:t>Él es Señor y Cristo </a:t>
            </a:r>
            <a:r>
              <a:rPr lang="pt-BR" sz="2700" dirty="0"/>
              <a:t>(Hechos 2:36)</a:t>
            </a:r>
            <a:endParaRPr lang="en-US" sz="2700" dirty="0"/>
          </a:p>
          <a:p>
            <a:pPr algn="l" rtl="0"/>
            <a:r>
              <a:rPr lang="pt-BR" sz="3300" dirty="0" smtClean="0"/>
              <a:t>La reacción honesta </a:t>
            </a:r>
            <a:r>
              <a:rPr lang="pt-BR" sz="2700" dirty="0" smtClean="0"/>
              <a:t>(Hechos 2:37-42</a:t>
            </a:r>
            <a:r>
              <a:rPr lang="pt-BR" sz="2700" dirty="0"/>
              <a:t>)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5150232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pPr algn="l" rtl="0"/>
            <a:r>
              <a:rPr lang="pt-BR" sz="4500" b="1" dirty="0" smtClean="0">
                <a:solidFill>
                  <a:schemeClr val="bg2">
                    <a:lumMod val="75000"/>
                  </a:schemeClr>
                </a:solidFill>
              </a:rPr>
              <a:t>2.000 años más </a:t>
            </a:r>
            <a:r>
              <a:rPr lang="pt-BR" sz="4500" b="1" dirty="0">
                <a:solidFill>
                  <a:schemeClr val="bg2">
                    <a:lumMod val="75000"/>
                  </a:schemeClr>
                </a:solidFill>
              </a:rPr>
              <a:t>tarde</a:t>
            </a:r>
            <a:endParaRPr lang="en-US" sz="45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pPr algn="l" rtl="0"/>
            <a:endParaRPr lang="pt-BR" sz="2700" dirty="0"/>
          </a:p>
        </p:txBody>
      </p:sp>
    </p:spTree>
    <p:extLst>
      <p:ext uri="{BB962C8B-B14F-4D97-AF65-F5344CB8AC3E}">
        <p14:creationId xmlns:p14="http://schemas.microsoft.com/office/powerpoint/2010/main" val="153890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pt-BR" sz="4500" b="1" dirty="0">
                <a:solidFill>
                  <a:schemeClr val="bg2">
                    <a:lumMod val="75000"/>
                  </a:schemeClr>
                </a:solidFill>
              </a:rPr>
              <a:t>2.000 años más tarde</a:t>
            </a:r>
            <a:endParaRPr lang="en-US" sz="45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pPr algn="l" rtl="0"/>
            <a:r>
              <a:rPr lang="pt-BR" sz="3300" dirty="0" smtClean="0">
                <a:solidFill>
                  <a:schemeClr val="bg2">
                    <a:lumMod val="75000"/>
                  </a:schemeClr>
                </a:solidFill>
              </a:rPr>
              <a:t>Los hechos permanecen</a:t>
            </a:r>
            <a:endParaRPr lang="pt-BR" sz="33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4500" b="1" dirty="0">
                <a:solidFill>
                  <a:prstClr val="black"/>
                </a:solidFill>
              </a:rPr>
              <a:t>Los hombres que enterraron el cuerpo de Jesús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pPr algn="l" rtl="0"/>
            <a:r>
              <a:rPr lang="en-US" sz="3300" dirty="0"/>
              <a:t>La imagen negativa del Sanedrín</a:t>
            </a:r>
            <a:endParaRPr lang="pt-BR" sz="3300" dirty="0"/>
          </a:p>
          <a:p>
            <a:pPr algn="l" rtl="0"/>
            <a:r>
              <a:rPr lang="en-US" sz="3300" dirty="0"/>
              <a:t>Pero no eran todos iguales</a:t>
            </a:r>
            <a:endParaRPr lang="pt-BR" sz="3300" dirty="0"/>
          </a:p>
          <a:p>
            <a:pPr algn="l" rtl="0"/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val="238815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pt-BR" sz="4500" b="1" dirty="0">
                <a:solidFill>
                  <a:schemeClr val="bg2">
                    <a:lumMod val="75000"/>
                  </a:schemeClr>
                </a:solidFill>
              </a:rPr>
              <a:t>2.000 años más tarde</a:t>
            </a:r>
            <a:endParaRPr lang="en-US" sz="45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r>
              <a:rPr lang="pt-BR" sz="3300" dirty="0">
                <a:solidFill>
                  <a:schemeClr val="bg2">
                    <a:lumMod val="75000"/>
                  </a:schemeClr>
                </a:solidFill>
              </a:rPr>
              <a:t>Los hechos permanecen</a:t>
            </a:r>
          </a:p>
          <a:p>
            <a:pPr lvl="1" algn="l" rtl="0"/>
            <a:r>
              <a:rPr lang="pt-BR" sz="2700" dirty="0" smtClean="0">
                <a:solidFill>
                  <a:schemeClr val="bg2">
                    <a:lumMod val="75000"/>
                  </a:schemeClr>
                </a:solidFill>
              </a:rPr>
              <a:t>La </a:t>
            </a:r>
            <a:r>
              <a:rPr lang="pt-BR" sz="2700" dirty="0" smtClean="0">
                <a:solidFill>
                  <a:schemeClr val="bg2">
                    <a:lumMod val="75000"/>
                  </a:schemeClr>
                </a:solidFill>
              </a:rPr>
              <a:t>tumba estaba vacía</a:t>
            </a:r>
            <a:endParaRPr lang="pt-BR" sz="27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5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pt-BR" sz="4500" b="1" dirty="0">
                <a:solidFill>
                  <a:schemeClr val="bg2">
                    <a:lumMod val="75000"/>
                  </a:schemeClr>
                </a:solidFill>
              </a:rPr>
              <a:t>2.000 años más tarde</a:t>
            </a:r>
            <a:endParaRPr lang="en-US" sz="45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r>
              <a:rPr lang="pt-BR" sz="3300" dirty="0">
                <a:solidFill>
                  <a:schemeClr val="bg2">
                    <a:lumMod val="75000"/>
                  </a:schemeClr>
                </a:solidFill>
              </a:rPr>
              <a:t>Los hechos permanecen</a:t>
            </a:r>
          </a:p>
          <a:p>
            <a:pPr lvl="1"/>
            <a:r>
              <a:rPr lang="pt-BR" sz="2700" dirty="0">
                <a:solidFill>
                  <a:schemeClr val="bg2">
                    <a:lumMod val="75000"/>
                  </a:schemeClr>
                </a:solidFill>
              </a:rPr>
              <a:t>La tumba estaba vacía</a:t>
            </a:r>
          </a:p>
          <a:p>
            <a:pPr lvl="1" algn="l" rtl="0"/>
            <a:r>
              <a:rPr lang="en-US" sz="2700" dirty="0" smtClean="0">
                <a:solidFill>
                  <a:schemeClr val="bg2">
                    <a:lumMod val="75000"/>
                  </a:schemeClr>
                </a:solidFill>
              </a:rPr>
              <a:t>La </a:t>
            </a:r>
            <a:r>
              <a:rPr lang="en-US" sz="2700" dirty="0">
                <a:solidFill>
                  <a:schemeClr val="bg2">
                    <a:lumMod val="75000"/>
                  </a:schemeClr>
                </a:solidFill>
              </a:rPr>
              <a:t>única explicación plausible: ¡Jesús resucitó!</a:t>
            </a:r>
          </a:p>
        </p:txBody>
      </p:sp>
    </p:spTree>
    <p:extLst>
      <p:ext uri="{BB962C8B-B14F-4D97-AF65-F5344CB8AC3E}">
        <p14:creationId xmlns:p14="http://schemas.microsoft.com/office/powerpoint/2010/main" val="240671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/>
          </a:bodyPr>
          <a:lstStyle/>
          <a:p>
            <a:r>
              <a:rPr lang="pt-BR" sz="4500" b="1" dirty="0">
                <a:solidFill>
                  <a:schemeClr val="bg2">
                    <a:lumMod val="75000"/>
                  </a:schemeClr>
                </a:solidFill>
              </a:rPr>
              <a:t>2.000 años más tarde</a:t>
            </a:r>
            <a:endParaRPr lang="en-US" sz="45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r>
              <a:rPr lang="pt-BR" sz="3300" dirty="0">
                <a:solidFill>
                  <a:schemeClr val="bg2">
                    <a:lumMod val="75000"/>
                  </a:schemeClr>
                </a:solidFill>
              </a:rPr>
              <a:t>Los hechos permanecen</a:t>
            </a:r>
          </a:p>
          <a:p>
            <a:pPr lvl="1"/>
            <a:r>
              <a:rPr lang="pt-BR" sz="2700" dirty="0">
                <a:solidFill>
                  <a:schemeClr val="bg2">
                    <a:lumMod val="75000"/>
                  </a:schemeClr>
                </a:solidFill>
              </a:rPr>
              <a:t>La tumba estaba vacía</a:t>
            </a:r>
          </a:p>
          <a:p>
            <a:pPr lvl="1" algn="l" rtl="0"/>
            <a:r>
              <a:rPr lang="en-US" sz="2700" dirty="0" smtClean="0">
                <a:solidFill>
                  <a:schemeClr val="bg2">
                    <a:lumMod val="75000"/>
                  </a:schemeClr>
                </a:solidFill>
              </a:rPr>
              <a:t>La </a:t>
            </a:r>
            <a:r>
              <a:rPr lang="en-US" sz="2700" dirty="0">
                <a:solidFill>
                  <a:schemeClr val="bg2">
                    <a:lumMod val="75000"/>
                  </a:schemeClr>
                </a:solidFill>
              </a:rPr>
              <a:t>única explicación plausible: ¡Jesús resucitó!</a:t>
            </a:r>
          </a:p>
          <a:p>
            <a:pPr algn="l" rtl="0"/>
            <a:r>
              <a:rPr lang="pt-BR" sz="3300" b="1" dirty="0" smtClean="0">
                <a:solidFill>
                  <a:schemeClr val="bg2">
                    <a:lumMod val="75000"/>
                  </a:schemeClr>
                </a:solidFill>
              </a:rPr>
              <a:t>¿Cuál es la reacción honesta? </a:t>
            </a:r>
            <a:endParaRPr lang="pt-BR" sz="33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62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08" y="1566703"/>
            <a:ext cx="3810760" cy="994741"/>
          </a:xfrm>
        </p:spPr>
        <p:txBody>
          <a:bodyPr>
            <a:noAutofit/>
          </a:bodyPr>
          <a:lstStyle/>
          <a:p>
            <a:pPr algn="l" rtl="0"/>
            <a:r>
              <a:rPr lang="pt-BR" sz="5400" smtClean="0">
                <a:solidFill>
                  <a:srgbClr val="FFFF00"/>
                </a:solidFill>
              </a:rPr>
              <a:t>¡Cristo la tumba venció!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734" y="1135272"/>
            <a:ext cx="4923971" cy="3524623"/>
          </a:xfrm>
        </p:spPr>
      </p:pic>
    </p:spTree>
    <p:extLst>
      <p:ext uri="{BB962C8B-B14F-4D97-AF65-F5344CB8AC3E}">
        <p14:creationId xmlns:p14="http://schemas.microsoft.com/office/powerpoint/2010/main" val="31784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34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4500" b="1" dirty="0">
                <a:solidFill>
                  <a:prstClr val="black"/>
                </a:solidFill>
              </a:rPr>
              <a:t>Los hombres que enterraron el cuerpo de Jesús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pPr algn="l" rtl="0"/>
            <a:r>
              <a:rPr lang="en-US" sz="3300" dirty="0" smtClean="0"/>
              <a:t>Lo </a:t>
            </a:r>
            <a:r>
              <a:rPr lang="en-US" sz="3300" dirty="0"/>
              <a:t>que </a:t>
            </a:r>
            <a:r>
              <a:rPr lang="en-US" sz="3300" dirty="0" err="1" smtClean="0"/>
              <a:t>hizo</a:t>
            </a:r>
            <a:r>
              <a:rPr lang="en-US" sz="3300" dirty="0" smtClean="0"/>
              <a:t> José de </a:t>
            </a:r>
            <a:r>
              <a:rPr lang="en-US" sz="3300" dirty="0" err="1" smtClean="0"/>
              <a:t>Arimatea</a:t>
            </a:r>
            <a:endParaRPr lang="pt-BR" sz="3300" dirty="0"/>
          </a:p>
        </p:txBody>
      </p:sp>
    </p:spTree>
    <p:extLst>
      <p:ext uri="{BB962C8B-B14F-4D97-AF65-F5344CB8AC3E}">
        <p14:creationId xmlns:p14="http://schemas.microsoft.com/office/powerpoint/2010/main" val="194459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4500" b="1" dirty="0">
                <a:solidFill>
                  <a:prstClr val="black"/>
                </a:solidFill>
              </a:rPr>
              <a:t>Los hombres que enterraron el cuerpo de Jesús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r>
              <a:rPr lang="en-US" sz="3300" dirty="0"/>
              <a:t>Lo que </a:t>
            </a:r>
            <a:r>
              <a:rPr lang="en-US" sz="3300" dirty="0" err="1"/>
              <a:t>hizo</a:t>
            </a:r>
            <a:r>
              <a:rPr lang="en-US" sz="3300" dirty="0"/>
              <a:t> José de </a:t>
            </a:r>
            <a:r>
              <a:rPr lang="en-US" sz="3300" dirty="0" err="1"/>
              <a:t>Arimatea</a:t>
            </a:r>
            <a:endParaRPr lang="pt-BR" sz="3300" dirty="0"/>
          </a:p>
          <a:p>
            <a:pPr lvl="1" algn="l" rtl="0"/>
            <a:r>
              <a:rPr lang="en-US" sz="2700" dirty="0" err="1" smtClean="0"/>
              <a:t>Pidió</a:t>
            </a:r>
            <a:r>
              <a:rPr lang="en-US" sz="2700" dirty="0" smtClean="0"/>
              <a:t> </a:t>
            </a:r>
            <a:r>
              <a:rPr lang="en-US" sz="2700" dirty="0"/>
              <a:t>permiso para enterrar el cuerpo de Jesús (Mateo 27:57-58)</a:t>
            </a:r>
            <a:endParaRPr lang="pt-BR" sz="2700" dirty="0"/>
          </a:p>
        </p:txBody>
      </p:sp>
    </p:spTree>
    <p:extLst>
      <p:ext uri="{BB962C8B-B14F-4D97-AF65-F5344CB8AC3E}">
        <p14:creationId xmlns:p14="http://schemas.microsoft.com/office/powerpoint/2010/main" val="320110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4500" b="1" dirty="0">
                <a:solidFill>
                  <a:prstClr val="black"/>
                </a:solidFill>
              </a:rPr>
              <a:t>Los hombres que enterraron el cuerpo de Jesús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r>
              <a:rPr lang="en-US" sz="3300" dirty="0"/>
              <a:t>Lo que </a:t>
            </a:r>
            <a:r>
              <a:rPr lang="en-US" sz="3300" dirty="0" err="1"/>
              <a:t>hizo</a:t>
            </a:r>
            <a:r>
              <a:rPr lang="en-US" sz="3300" dirty="0"/>
              <a:t> José de </a:t>
            </a:r>
            <a:r>
              <a:rPr lang="en-US" sz="3300" dirty="0" err="1"/>
              <a:t>Arimatea</a:t>
            </a:r>
            <a:endParaRPr lang="pt-BR" sz="3300" dirty="0"/>
          </a:p>
          <a:p>
            <a:pPr lvl="1" algn="l" rtl="0"/>
            <a:r>
              <a:rPr lang="en-US" sz="2700" dirty="0" err="1" smtClean="0"/>
              <a:t>Pidió</a:t>
            </a:r>
            <a:r>
              <a:rPr lang="en-US" sz="2700" dirty="0" smtClean="0"/>
              <a:t> </a:t>
            </a:r>
            <a:r>
              <a:rPr lang="en-US" sz="2700" dirty="0"/>
              <a:t>permiso para enterrar el cuerpo de Jesús (Mateo 27:57-58)</a:t>
            </a:r>
            <a:endParaRPr lang="pt-BR" sz="2700" dirty="0"/>
          </a:p>
          <a:p>
            <a:pPr lvl="1" algn="l" rtl="0"/>
            <a:r>
              <a:rPr lang="en-US" sz="2700" dirty="0"/>
              <a:t>Usó su propia tumba nueva (Mateo 27:60; Lucas 23:53; Juan 19:41)</a:t>
            </a:r>
            <a:endParaRPr lang="pt-BR" sz="2700" dirty="0"/>
          </a:p>
        </p:txBody>
      </p:sp>
    </p:spTree>
    <p:extLst>
      <p:ext uri="{BB962C8B-B14F-4D97-AF65-F5344CB8AC3E}">
        <p14:creationId xmlns:p14="http://schemas.microsoft.com/office/powerpoint/2010/main" val="24228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4" y="415877"/>
            <a:ext cx="7934134" cy="994741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4500" b="1" dirty="0">
                <a:solidFill>
                  <a:prstClr val="black"/>
                </a:solidFill>
              </a:rPr>
              <a:t>Los hombres que enterraron el cuerpo de Jesús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30741"/>
            <a:ext cx="7765322" cy="3798277"/>
          </a:xfrm>
        </p:spPr>
        <p:txBody>
          <a:bodyPr>
            <a:normAutofit/>
          </a:bodyPr>
          <a:lstStyle/>
          <a:p>
            <a:r>
              <a:rPr lang="en-US" sz="3300" dirty="0"/>
              <a:t>Lo que </a:t>
            </a:r>
            <a:r>
              <a:rPr lang="en-US" sz="3300" dirty="0" err="1"/>
              <a:t>hizo</a:t>
            </a:r>
            <a:r>
              <a:rPr lang="en-US" sz="3300" dirty="0"/>
              <a:t> José de </a:t>
            </a:r>
            <a:r>
              <a:rPr lang="en-US" sz="3300" dirty="0" err="1"/>
              <a:t>Arimatea</a:t>
            </a:r>
            <a:endParaRPr lang="pt-BR" sz="3300" dirty="0"/>
          </a:p>
          <a:p>
            <a:pPr lvl="1" algn="l" rtl="0"/>
            <a:r>
              <a:rPr lang="en-US" sz="2700" dirty="0" err="1" smtClean="0"/>
              <a:t>Pidió</a:t>
            </a:r>
            <a:r>
              <a:rPr lang="en-US" sz="2700" dirty="0" smtClean="0"/>
              <a:t> </a:t>
            </a:r>
            <a:r>
              <a:rPr lang="en-US" sz="2700" dirty="0"/>
              <a:t>permiso para enterrar el cuerpo de Jesús (Mateo 27:57-58)</a:t>
            </a:r>
            <a:endParaRPr lang="pt-BR" sz="2700" dirty="0"/>
          </a:p>
          <a:p>
            <a:pPr lvl="1" algn="l" rtl="0"/>
            <a:r>
              <a:rPr lang="en-US" sz="2700" dirty="0"/>
              <a:t>Usó su propia tumba nueva (Mateo 27:60; Lucas 23:53; Juan 19:41)</a:t>
            </a:r>
            <a:endParaRPr lang="pt-BR" sz="2700" dirty="0"/>
          </a:p>
          <a:p>
            <a:pPr lvl="1" algn="l" rtl="0"/>
            <a:r>
              <a:rPr lang="en-US" sz="2700" dirty="0"/>
              <a:t>Logró un entierro rápido (Juan 19:41; Marcos 15:42)</a:t>
            </a:r>
            <a:endParaRPr lang="pt-BR" sz="2700" dirty="0"/>
          </a:p>
          <a:p>
            <a:pPr lvl="1" algn="l" rtl="0"/>
            <a:endParaRPr lang="pt-BR" sz="1950" dirty="0"/>
          </a:p>
        </p:txBody>
      </p:sp>
    </p:spTree>
    <p:extLst>
      <p:ext uri="{BB962C8B-B14F-4D97-AF65-F5344CB8AC3E}">
        <p14:creationId xmlns:p14="http://schemas.microsoft.com/office/powerpoint/2010/main" val="34385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18766</TotalTime>
  <Words>1240</Words>
  <Application>Microsoft Office PowerPoint</Application>
  <PresentationFormat>On-screen Show (16:10)</PresentationFormat>
  <Paragraphs>168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54</vt:i4>
      </vt:variant>
    </vt:vector>
  </HeadingPairs>
  <TitlesOfParts>
    <vt:vector size="65" baseType="lpstr">
      <vt:lpstr>Arial</vt:lpstr>
      <vt:lpstr>Bookman Old Style</vt:lpstr>
      <vt:lpstr>Calibri</vt:lpstr>
      <vt:lpstr>Calibri Light</vt:lpstr>
      <vt:lpstr>Century Gothic</vt:lpstr>
      <vt:lpstr>Rockwell</vt:lpstr>
      <vt:lpstr>Wingdings 3</vt:lpstr>
      <vt:lpstr>Damask</vt:lpstr>
      <vt:lpstr>Tema do Office</vt:lpstr>
      <vt:lpstr>Retrospectiva</vt:lpstr>
      <vt:lpstr>Íon</vt:lpstr>
      <vt:lpstr>PowerPoint Presentation</vt:lpstr>
      <vt:lpstr>De Pascua a Pentecostés</vt:lpstr>
      <vt:lpstr>Los hombres que enterraron el cuerpo de Jesús</vt:lpstr>
      <vt:lpstr>Los hombres que enterraron el cuerpo de Jesús</vt:lpstr>
      <vt:lpstr>Los hombres que enterraron el cuerpo de Jesús</vt:lpstr>
      <vt:lpstr>Los hombres que enterraron el cuerpo de Jesús</vt:lpstr>
      <vt:lpstr>Los hombres que enterraron el cuerpo de Jesús</vt:lpstr>
      <vt:lpstr>Los hombres que enterraron el cuerpo de Jesús</vt:lpstr>
      <vt:lpstr>Los hombres que enterraron el cuerpo de Jesús</vt:lpstr>
      <vt:lpstr>Los hombres que enterraron el cuerpo de Jesús</vt:lpstr>
      <vt:lpstr>Los hombres que enterraron el cuerpo de Jesús</vt:lpstr>
      <vt:lpstr>Los hombres que enterraron el cuerpo de Jesús</vt:lpstr>
      <vt:lpstr>Los hombres que enterraron el cuerpo de Jesús</vt:lpstr>
      <vt:lpstr>Los hombres que enterraron el cuerpo de Jesús</vt:lpstr>
      <vt:lpstr>Los hombres que enterraron el cuerpo de Jesús</vt:lpstr>
      <vt:lpstr>Los hombres que enterraron el cuerpo de Jesús</vt:lpstr>
      <vt:lpstr>Los hombres que enterraron el cuerpo de Jesús</vt:lpstr>
      <vt:lpstr>Los hombres que enterraron el cuerpo de Jesús</vt:lpstr>
      <vt:lpstr>Los hombres que enterraron el cuerpo de Jesús</vt:lpstr>
      <vt:lpstr>Los hombres que enterraron el cuerpo de Jesús</vt:lpstr>
      <vt:lpstr>Los hombres que enterraron el cuerpo de Jesús</vt:lpstr>
      <vt:lpstr>Los hombres que enterraron el cuerpo de Jesús</vt:lpstr>
      <vt:lpstr>Los hombres que enterraron el cuerpo de Jesús</vt:lpstr>
      <vt:lpstr>Los hombres que enterraron el cuerpo de Jesús</vt:lpstr>
      <vt:lpstr>Los hombres que enterraron el cuerpo de Jesús</vt:lpstr>
      <vt:lpstr>Los hombres que enterraron el cuerpo de Jesús</vt:lpstr>
      <vt:lpstr>Los enemigos ayudaron</vt:lpstr>
      <vt:lpstr>Los enemigos ayudaron</vt:lpstr>
      <vt:lpstr>Los enemigos ayudaron</vt:lpstr>
      <vt:lpstr>Los enemigos ayudaron</vt:lpstr>
      <vt:lpstr>Los enemigos ayudaron</vt:lpstr>
      <vt:lpstr>Los enemigos ayudaron</vt:lpstr>
      <vt:lpstr>Los enemigos ayudaron</vt:lpstr>
      <vt:lpstr>PowerPoint Presentation</vt:lpstr>
      <vt:lpstr>Siete semanas más tarde</vt:lpstr>
      <vt:lpstr>Siete semanas más tarde</vt:lpstr>
      <vt:lpstr>Siete semanas más tarde</vt:lpstr>
      <vt:lpstr>Siete semanas más tarde</vt:lpstr>
      <vt:lpstr>Siete semanas más tarde</vt:lpstr>
      <vt:lpstr>¿Qué de los discípulos?</vt:lpstr>
      <vt:lpstr>¿Qué de los discípulos?</vt:lpstr>
      <vt:lpstr>¿Qué de los discípulos?</vt:lpstr>
      <vt:lpstr>¿Qué de los discípulos?</vt:lpstr>
      <vt:lpstr>Confrontado con los hechos</vt:lpstr>
      <vt:lpstr>Confrontado con los hechos</vt:lpstr>
      <vt:lpstr>Confrontado con los hechos</vt:lpstr>
      <vt:lpstr>Confrontado con los hechos</vt:lpstr>
      <vt:lpstr>2.000 años más tarde</vt:lpstr>
      <vt:lpstr>2.000 años más tarde</vt:lpstr>
      <vt:lpstr>2.000 años más tarde</vt:lpstr>
      <vt:lpstr>2.000 años más tarde</vt:lpstr>
      <vt:lpstr>2.000 años más tarde</vt:lpstr>
      <vt:lpstr>¡Cristo la tumba venció!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Dennis Allan</dc:creator>
  <cp:lastModifiedBy>Esther Eubanks</cp:lastModifiedBy>
  <cp:revision>26</cp:revision>
  <dcterms:created xsi:type="dcterms:W3CDTF">2014-09-03T20:30:20Z</dcterms:created>
  <dcterms:modified xsi:type="dcterms:W3CDTF">2023-06-12T14:37:33Z</dcterms:modified>
</cp:coreProperties>
</file>