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4" r:id="rId3"/>
    <p:sldId id="266" r:id="rId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4"/>
    <p:restoredTop sz="75201"/>
  </p:normalViewPr>
  <p:slideViewPr>
    <p:cSldViewPr snapToGrid="0" snapToObjects="1">
      <p:cViewPr varScale="1">
        <p:scale>
          <a:sx n="95" d="100"/>
          <a:sy n="95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-33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57BA2-31B6-DA44-B11F-170969E4DD40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5EF7C-4C33-BC43-9D54-DA6F1B9B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so easily distracted.</a:t>
            </a:r>
          </a:p>
          <a:p>
            <a:endParaRPr lang="en-US" dirty="0"/>
          </a:p>
          <a:p>
            <a:r>
              <a:rPr lang="en-US" dirty="0"/>
              <a:t>Cities, States, Countries are on a mission to reduce “Distracted Driving”</a:t>
            </a:r>
          </a:p>
          <a:p>
            <a:endParaRPr lang="en-US" dirty="0"/>
          </a:p>
          <a:p>
            <a:r>
              <a:rPr lang="en-US" dirty="0"/>
              <a:t>They point towards the accidents that could be avoided if only people would stop </a:t>
            </a:r>
            <a:r>
              <a:rPr lang="en-US" dirty="0" err="1"/>
              <a:t>txting</a:t>
            </a:r>
            <a:r>
              <a:rPr lang="en-US" dirty="0"/>
              <a:t> and driving.</a:t>
            </a:r>
          </a:p>
          <a:p>
            <a:endParaRPr lang="en-US" dirty="0"/>
          </a:p>
          <a:p>
            <a:r>
              <a:rPr lang="en-US" dirty="0"/>
              <a:t>Solomon and the rest of the authors of the WISDOM Literature are on a </a:t>
            </a:r>
            <a:r>
              <a:rPr lang="en-US" dirty="0" err="1"/>
              <a:t>Misson</a:t>
            </a:r>
            <a:r>
              <a:rPr lang="en-US" dirty="0"/>
              <a:t> to reduce “Distracted Living”</a:t>
            </a:r>
          </a:p>
          <a:p>
            <a:endParaRPr lang="en-US" dirty="0"/>
          </a:p>
          <a:p>
            <a:r>
              <a:rPr lang="en-US" dirty="0"/>
              <a:t>--- or ----</a:t>
            </a:r>
          </a:p>
          <a:p>
            <a:endParaRPr lang="en-US" dirty="0"/>
          </a:p>
          <a:p>
            <a:r>
              <a:rPr lang="en-US" dirty="0"/>
              <a:t>YouTube has popularized the “Creator” economy…. 75% of teens say they would like to have a YouTube channel as a career.</a:t>
            </a:r>
          </a:p>
          <a:p>
            <a:endParaRPr lang="en-US" dirty="0"/>
          </a:p>
          <a:p>
            <a:r>
              <a:rPr lang="en-US" dirty="0"/>
              <a:t>For the millions of “Creators” online – there is only ONE CREATOR that is unforgettable.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EF7C-4C33-BC43-9D54-DA6F1B9B4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TIME…</a:t>
            </a:r>
          </a:p>
          <a:p>
            <a:r>
              <a:rPr lang="en-US" dirty="0"/>
              <a:t>We are fearfully and wonderfully made. So these bodies are both amazing, and temporary.</a:t>
            </a:r>
          </a:p>
          <a:p>
            <a:r>
              <a:rPr lang="en-US" dirty="0"/>
              <a:t>Make the most out of your life by choosing friendships and a marriage in the Lord.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Rejoice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Be Active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Serve Others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Set a Direction in Life that helps you finish strong.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GREATNESS…. </a:t>
            </a:r>
          </a:p>
          <a:p>
            <a:pPr marL="0" indent="0">
              <a:buFontTx/>
              <a:buNone/>
            </a:pPr>
            <a:r>
              <a:rPr lang="en-US" dirty="0"/>
              <a:t>Psalm 104…</a:t>
            </a:r>
          </a:p>
          <a:p>
            <a:r>
              <a:rPr lang="en-US" dirty="0"/>
              <a:t>He Is Our Stability</a:t>
            </a:r>
          </a:p>
          <a:p>
            <a:r>
              <a:rPr lang="en-US" dirty="0"/>
              <a:t>He Is Our Provider.</a:t>
            </a:r>
          </a:p>
          <a:p>
            <a:r>
              <a:rPr lang="en-US" dirty="0"/>
              <a:t>He Appoints Our Time.</a:t>
            </a:r>
          </a:p>
          <a:p>
            <a:r>
              <a:rPr lang="en-US" dirty="0"/>
              <a:t>He Sees The Great &amp; Small.</a:t>
            </a:r>
          </a:p>
          <a:p>
            <a:r>
              <a:rPr lang="en-US" dirty="0"/>
              <a:t>We All Depend On Him.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We see clearly WHO is actually in charge!  Not us, not the wealthy, not the rulers.  God.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Nothing is too difficult for Him.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Creates Humility b/c He is our Maker.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Creates Peace b/c He is our Provider.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Creates Faith b/c He is on our Side!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COMMANDS…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I want to give Him the GLORY.</a:t>
            </a:r>
          </a:p>
          <a:p>
            <a:pPr marL="171450" indent="-171450">
              <a:buFontTx/>
              <a:buChar char="-"/>
            </a:pPr>
            <a:r>
              <a:rPr lang="en-US" dirty="0"/>
              <a:t>I want to give Him the WORSHIP.</a:t>
            </a:r>
          </a:p>
          <a:p>
            <a:pPr marL="171450" indent="-171450">
              <a:buFontTx/>
              <a:buChar char="-"/>
            </a:pPr>
            <a:r>
              <a:rPr lang="en-US" dirty="0"/>
              <a:t>I DO NOT want to Sin Against Him!</a:t>
            </a:r>
          </a:p>
          <a:p>
            <a:pPr marL="171450" indent="-171450">
              <a:buFontTx/>
              <a:buChar char="-"/>
            </a:pPr>
            <a:r>
              <a:rPr lang="en-US" dirty="0"/>
              <a:t>“Remember” is not just recall information, but RESPOND to what we comprehend.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PROTECTS US…</a:t>
            </a:r>
          </a:p>
          <a:p>
            <a:r>
              <a:rPr lang="en-US" dirty="0"/>
              <a:t>- So that we are not distracted by foolishness, by philosophy, by ignorance.</a:t>
            </a:r>
          </a:p>
          <a:p>
            <a:r>
              <a:rPr lang="en-US" dirty="0"/>
              <a:t>-  God is our Creator. He loves us.</a:t>
            </a:r>
          </a:p>
          <a:p>
            <a:r>
              <a:rPr lang="en-US" dirty="0"/>
              <a:t>- God is our Creator. His Ways Are Higher Than Our Own.</a:t>
            </a:r>
          </a:p>
          <a:p>
            <a:r>
              <a:rPr lang="en-US"/>
              <a:t>- God </a:t>
            </a:r>
            <a:r>
              <a:rPr lang="en-US" dirty="0"/>
              <a:t>is our Creator. He holds our life in His hands.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EF7C-4C33-BC43-9D54-DA6F1B9B4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so easily distracted.</a:t>
            </a:r>
          </a:p>
          <a:p>
            <a:endParaRPr lang="en-US" dirty="0"/>
          </a:p>
          <a:p>
            <a:r>
              <a:rPr lang="en-US" dirty="0"/>
              <a:t>Cities, States, Countries are on a mission to reduce “Distracted Driving”</a:t>
            </a:r>
          </a:p>
          <a:p>
            <a:endParaRPr lang="en-US" dirty="0"/>
          </a:p>
          <a:p>
            <a:r>
              <a:rPr lang="en-US" dirty="0"/>
              <a:t>They point towards the accidents that could be avoided if only people would stop </a:t>
            </a:r>
            <a:r>
              <a:rPr lang="en-US" dirty="0" err="1"/>
              <a:t>txting</a:t>
            </a:r>
            <a:r>
              <a:rPr lang="en-US" dirty="0"/>
              <a:t> and driving.</a:t>
            </a:r>
          </a:p>
          <a:p>
            <a:endParaRPr lang="en-US" dirty="0"/>
          </a:p>
          <a:p>
            <a:r>
              <a:rPr lang="en-US" dirty="0"/>
              <a:t>Solomon and the rest of the authors of the WISDOM Literature are on a </a:t>
            </a:r>
            <a:r>
              <a:rPr lang="en-US" dirty="0" err="1"/>
              <a:t>Misson</a:t>
            </a:r>
            <a:r>
              <a:rPr lang="en-US" dirty="0"/>
              <a:t> to reduce “Distracted Living”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EF7C-4C33-BC43-9D54-DA6F1B9B4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8AFC-AEEC-9B4F-9B62-E5F3A694C771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5CE4-118C-0740-96CC-80603903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5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F3E2-E6B0-9D47-BAB0-5BE56DC6A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 Your Creator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E8C8-7870-E949-BFF6-8E6CB4275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EB60C-1856-FE40-AA39-92A65A40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0B7F0B-924F-C148-A522-CC10783277C6}"/>
              </a:ext>
            </a:extLst>
          </p:cNvPr>
          <p:cNvGrpSpPr/>
          <p:nvPr/>
        </p:nvGrpSpPr>
        <p:grpSpPr>
          <a:xfrm>
            <a:off x="741389" y="1636298"/>
            <a:ext cx="7491663" cy="649838"/>
            <a:chOff x="825265" y="2689073"/>
            <a:chExt cx="2281006" cy="57092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D73A6CE-EA7D-B543-81FD-981CB2E1626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2FB673-78DD-C24F-975F-B50D1AF33B86}"/>
                </a:ext>
              </a:extLst>
            </p:cNvPr>
            <p:cNvSpPr txBox="1"/>
            <p:nvPr/>
          </p:nvSpPr>
          <p:spPr>
            <a:xfrm>
              <a:off x="883960" y="2689073"/>
              <a:ext cx="2165344" cy="56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>
                  <a:solidFill>
                    <a:schemeClr val="bg1"/>
                  </a:solidFill>
                </a:rPr>
                <a:t>Leads Us To Redeem The Time.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5337A5-C1BD-354C-9B70-6D4CA8E86316}"/>
              </a:ext>
            </a:extLst>
          </p:cNvPr>
          <p:cNvGrpSpPr/>
          <p:nvPr/>
        </p:nvGrpSpPr>
        <p:grpSpPr>
          <a:xfrm>
            <a:off x="1572531" y="671367"/>
            <a:ext cx="5829381" cy="584775"/>
            <a:chOff x="2690023" y="644701"/>
            <a:chExt cx="3843338" cy="58477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371B4D7-AFE9-744C-86AE-6D2CA3406117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03E511-82B1-5D42-9324-938C43F5203F}"/>
                </a:ext>
              </a:extLst>
            </p:cNvPr>
            <p:cNvSpPr txBox="1"/>
            <p:nvPr/>
          </p:nvSpPr>
          <p:spPr>
            <a:xfrm>
              <a:off x="2788920" y="644701"/>
              <a:ext cx="3648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bg1"/>
                  </a:solidFill>
                </a:rPr>
                <a:t>Remembering our Creator…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FAC1FD-C2C1-5F42-BEE8-D8D027A01117}"/>
              </a:ext>
            </a:extLst>
          </p:cNvPr>
          <p:cNvGrpSpPr/>
          <p:nvPr/>
        </p:nvGrpSpPr>
        <p:grpSpPr>
          <a:xfrm>
            <a:off x="304799" y="2602549"/>
            <a:ext cx="8566485" cy="649838"/>
            <a:chOff x="825265" y="2689073"/>
            <a:chExt cx="2281006" cy="57092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9827417-D60F-9746-A15D-90EF7387D3EE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0E09EA-110C-514D-84E7-F21D0C103E3B}"/>
                </a:ext>
              </a:extLst>
            </p:cNvPr>
            <p:cNvSpPr txBox="1"/>
            <p:nvPr/>
          </p:nvSpPr>
          <p:spPr>
            <a:xfrm>
              <a:off x="883960" y="2689073"/>
              <a:ext cx="2165344" cy="56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>
                  <a:solidFill>
                    <a:schemeClr val="bg1"/>
                  </a:solidFill>
                </a:rPr>
                <a:t>Helps Us Meditate On His Greatness.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77AD32-3944-E44F-A523-F79B5D18B071}"/>
              </a:ext>
            </a:extLst>
          </p:cNvPr>
          <p:cNvGrpSpPr/>
          <p:nvPr/>
        </p:nvGrpSpPr>
        <p:grpSpPr>
          <a:xfrm>
            <a:off x="525232" y="3565293"/>
            <a:ext cx="8132108" cy="1200329"/>
            <a:chOff x="825265" y="2689073"/>
            <a:chExt cx="2281006" cy="105455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FA647A-E620-E041-B8B6-99E9E5661560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E35AC3-F277-9448-BFDE-A67A89F91218}"/>
                </a:ext>
              </a:extLst>
            </p:cNvPr>
            <p:cNvSpPr txBox="1"/>
            <p:nvPr/>
          </p:nvSpPr>
          <p:spPr>
            <a:xfrm>
              <a:off x="883960" y="2689073"/>
              <a:ext cx="2165344" cy="105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Motivates Us To Obey His Commands.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35EF7-1CBC-644C-98E9-40E9D9F6215F}"/>
              </a:ext>
            </a:extLst>
          </p:cNvPr>
          <p:cNvGrpSpPr/>
          <p:nvPr/>
        </p:nvGrpSpPr>
        <p:grpSpPr>
          <a:xfrm>
            <a:off x="742510" y="4471668"/>
            <a:ext cx="7719757" cy="649838"/>
            <a:chOff x="883960" y="2689073"/>
            <a:chExt cx="2165344" cy="57092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C811888-8E01-BC42-B8E7-A6E485D82ADD}"/>
                </a:ext>
              </a:extLst>
            </p:cNvPr>
            <p:cNvSpPr/>
            <p:nvPr/>
          </p:nvSpPr>
          <p:spPr>
            <a:xfrm>
              <a:off x="937718" y="2731355"/>
              <a:ext cx="2047293" cy="528638"/>
            </a:xfrm>
            <a:prstGeom prst="roundRect">
              <a:avLst/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BE496-4FA2-7D44-9962-117C48A1B711}"/>
                </a:ext>
              </a:extLst>
            </p:cNvPr>
            <p:cNvSpPr txBox="1"/>
            <p:nvPr/>
          </p:nvSpPr>
          <p:spPr>
            <a:xfrm>
              <a:off x="883960" y="2689073"/>
              <a:ext cx="2165344" cy="56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Protects Us From Falling Away.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3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F3E2-E6B0-9D47-BAB0-5BE56DC6A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 Your Creator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E8C8-7870-E949-BFF6-8E6CB4275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F4DF4-94E2-B849-9067-4A29FCB64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454</Words>
  <Application>Microsoft Macintosh PowerPoint</Application>
  <PresentationFormat>On-screen Show (16:10)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Remember Your Creator</vt:lpstr>
      <vt:lpstr>PowerPoint Presentation</vt:lpstr>
      <vt:lpstr>Remember Your Creator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Your Creator</dc:title>
  <dc:creator>Phillip Shumake</dc:creator>
  <cp:lastModifiedBy>Phillip Shumake</cp:lastModifiedBy>
  <cp:revision>44</cp:revision>
  <dcterms:created xsi:type="dcterms:W3CDTF">2023-06-02T13:00:59Z</dcterms:created>
  <dcterms:modified xsi:type="dcterms:W3CDTF">2023-06-02T20:51:00Z</dcterms:modified>
</cp:coreProperties>
</file>