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handoutMasterIdLst>
    <p:handoutMasterId r:id="rId36"/>
  </p:handoutMasterIdLst>
  <p:sldIdLst>
    <p:sldId id="256" r:id="rId2"/>
    <p:sldId id="265" r:id="rId3"/>
    <p:sldId id="289" r:id="rId4"/>
    <p:sldId id="287" r:id="rId5"/>
    <p:sldId id="259" r:id="rId6"/>
    <p:sldId id="263" r:id="rId7"/>
    <p:sldId id="262" r:id="rId8"/>
    <p:sldId id="290" r:id="rId9"/>
    <p:sldId id="285" r:id="rId10"/>
    <p:sldId id="299" r:id="rId11"/>
    <p:sldId id="295" r:id="rId12"/>
    <p:sldId id="291" r:id="rId13"/>
    <p:sldId id="301" r:id="rId14"/>
    <p:sldId id="304" r:id="rId15"/>
    <p:sldId id="294" r:id="rId16"/>
    <p:sldId id="281" r:id="rId17"/>
    <p:sldId id="303" r:id="rId18"/>
    <p:sldId id="305" r:id="rId19"/>
    <p:sldId id="257" r:id="rId20"/>
    <p:sldId id="306" r:id="rId21"/>
    <p:sldId id="293" r:id="rId22"/>
    <p:sldId id="280" r:id="rId23"/>
    <p:sldId id="274" r:id="rId24"/>
    <p:sldId id="277" r:id="rId25"/>
    <p:sldId id="279" r:id="rId26"/>
    <p:sldId id="284" r:id="rId27"/>
    <p:sldId id="278" r:id="rId28"/>
    <p:sldId id="307" r:id="rId29"/>
    <p:sldId id="272" r:id="rId30"/>
    <p:sldId id="267" r:id="rId31"/>
    <p:sldId id="276" r:id="rId32"/>
    <p:sldId id="296" r:id="rId33"/>
    <p:sldId id="283" r:id="rId34"/>
  </p:sldIdLst>
  <p:sldSz cx="12192000" cy="6858000"/>
  <p:notesSz cx="6858000" cy="9312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3333FF"/>
    <a:srgbClr val="FF3300"/>
    <a:srgbClr val="808080"/>
    <a:srgbClr val="C0C0C0"/>
    <a:srgbClr val="CCFFFF"/>
    <a:srgbClr val="FFFF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0DCF69-6CEB-4923-862D-07640A05A35C}" v="796" dt="2023-07-02T00:27:53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601" autoAdjust="0"/>
    <p:restoredTop sz="92405" autoAdjust="0"/>
  </p:normalViewPr>
  <p:slideViewPr>
    <p:cSldViewPr snapToGrid="0">
      <p:cViewPr varScale="1">
        <p:scale>
          <a:sx n="43" d="100"/>
          <a:sy n="43" d="100"/>
        </p:scale>
        <p:origin x="72" y="604"/>
      </p:cViewPr>
      <p:guideLst>
        <p:guide orient="horz" pos="2592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86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y Broadwell" userId="8c8ea40a403f8424" providerId="LiveId" clId="{2B0DCF69-6CEB-4923-862D-07640A05A35C}"/>
    <pc:docChg chg="undo custSel addSld delSld modSld sldOrd modMainMaster modNotesMaster">
      <pc:chgData name="Marty Broadwell" userId="8c8ea40a403f8424" providerId="LiveId" clId="{2B0DCF69-6CEB-4923-862D-07640A05A35C}" dt="2023-07-02T00:27:53.470" v="2377" actId="20578"/>
      <pc:docMkLst>
        <pc:docMk/>
      </pc:docMkLst>
      <pc:sldChg chg="modSp mod modAnim">
        <pc:chgData name="Marty Broadwell" userId="8c8ea40a403f8424" providerId="LiveId" clId="{2B0DCF69-6CEB-4923-862D-07640A05A35C}" dt="2023-07-01T22:31:48.549" v="1984"/>
        <pc:sldMkLst>
          <pc:docMk/>
          <pc:sldMk cId="0" sldId="256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56"/>
            <ac:spMk id="4" creationId="{713CA8BA-4757-8685-EC8D-BE14CC9BEBF0}"/>
          </ac:spMkLst>
        </pc:spChg>
        <pc:spChg chg="mod">
          <ac:chgData name="Marty Broadwell" userId="8c8ea40a403f8424" providerId="LiveId" clId="{2B0DCF69-6CEB-4923-862D-07640A05A35C}" dt="2023-07-01T22:30:54.032" v="1979" actId="403"/>
          <ac:spMkLst>
            <pc:docMk/>
            <pc:sldMk cId="0" sldId="256"/>
            <ac:spMk id="2050" creationId="{D7FE5922-009C-A519-CD84-323869892012}"/>
          </ac:spMkLst>
        </pc:spChg>
        <pc:spChg chg="mod">
          <ac:chgData name="Marty Broadwell" userId="8c8ea40a403f8424" providerId="LiveId" clId="{2B0DCF69-6CEB-4923-862D-07640A05A35C}" dt="2023-07-01T16:34:10.022" v="64" actId="27636"/>
          <ac:spMkLst>
            <pc:docMk/>
            <pc:sldMk cId="0" sldId="256"/>
            <ac:spMk id="2051" creationId="{D76C1E30-CA22-5E00-C7B4-4874E4EDEFCB}"/>
          </ac:spMkLst>
        </pc:spChg>
      </pc:sldChg>
      <pc:sldChg chg="modSp mod modAnim">
        <pc:chgData name="Marty Broadwell" userId="8c8ea40a403f8424" providerId="LiveId" clId="{2B0DCF69-6CEB-4923-862D-07640A05A35C}" dt="2023-07-01T19:01:32.218" v="444" actId="1076"/>
        <pc:sldMkLst>
          <pc:docMk/>
          <pc:sldMk cId="0" sldId="257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57"/>
            <ac:spMk id="4" creationId="{A6FDF35F-B193-5FB6-8E2E-FB43A98D6EB6}"/>
          </ac:spMkLst>
        </pc:spChg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57"/>
            <ac:spMk id="101381" creationId="{E1056211-D4A7-24E5-8FE2-F8E59BD5B8B6}"/>
          </ac:spMkLst>
        </pc:spChg>
        <pc:spChg chg="mod">
          <ac:chgData name="Marty Broadwell" userId="8c8ea40a403f8424" providerId="LiveId" clId="{2B0DCF69-6CEB-4923-862D-07640A05A35C}" dt="2023-07-01T19:01:10.149" v="439" actId="14100"/>
          <ac:spMkLst>
            <pc:docMk/>
            <pc:sldMk cId="0" sldId="257"/>
            <ac:spMk id="101382" creationId="{EB6C8CB9-9466-ECB0-22B1-E98E642A4636}"/>
          </ac:spMkLst>
        </pc:spChg>
        <pc:spChg chg="mod">
          <ac:chgData name="Marty Broadwell" userId="8c8ea40a403f8424" providerId="LiveId" clId="{2B0DCF69-6CEB-4923-862D-07640A05A35C}" dt="2023-07-01T19:01:04.985" v="438" actId="1076"/>
          <ac:spMkLst>
            <pc:docMk/>
            <pc:sldMk cId="0" sldId="257"/>
            <ac:spMk id="101389" creationId="{08D27121-FA3F-0A68-F9CE-3B14DFE8E2EE}"/>
          </ac:spMkLst>
        </pc:spChg>
        <pc:spChg chg="mod">
          <ac:chgData name="Marty Broadwell" userId="8c8ea40a403f8424" providerId="LiveId" clId="{2B0DCF69-6CEB-4923-862D-07640A05A35C}" dt="2023-07-01T19:01:20.553" v="441" actId="1076"/>
          <ac:spMkLst>
            <pc:docMk/>
            <pc:sldMk cId="0" sldId="257"/>
            <ac:spMk id="101390" creationId="{A6D8E816-5356-972E-A3C8-7CA58715D3DE}"/>
          </ac:spMkLst>
        </pc:spChg>
        <pc:spChg chg="mod">
          <ac:chgData name="Marty Broadwell" userId="8c8ea40a403f8424" providerId="LiveId" clId="{2B0DCF69-6CEB-4923-862D-07640A05A35C}" dt="2023-07-01T19:01:17.197" v="440" actId="1076"/>
          <ac:spMkLst>
            <pc:docMk/>
            <pc:sldMk cId="0" sldId="257"/>
            <ac:spMk id="101391" creationId="{419228FD-68CC-740F-D876-56B536679A85}"/>
          </ac:spMkLst>
        </pc:spChg>
        <pc:spChg chg="mod">
          <ac:chgData name="Marty Broadwell" userId="8c8ea40a403f8424" providerId="LiveId" clId="{2B0DCF69-6CEB-4923-862D-07640A05A35C}" dt="2023-07-01T19:01:28.419" v="443" actId="1076"/>
          <ac:spMkLst>
            <pc:docMk/>
            <pc:sldMk cId="0" sldId="257"/>
            <ac:spMk id="101392" creationId="{B58DA03A-0C9D-EE58-F248-98CB9B13CA20}"/>
          </ac:spMkLst>
        </pc:spChg>
        <pc:spChg chg="mod">
          <ac:chgData name="Marty Broadwell" userId="8c8ea40a403f8424" providerId="LiveId" clId="{2B0DCF69-6CEB-4923-862D-07640A05A35C}" dt="2023-07-01T19:01:01.041" v="437" actId="1076"/>
          <ac:spMkLst>
            <pc:docMk/>
            <pc:sldMk cId="0" sldId="257"/>
            <ac:spMk id="101393" creationId="{D1B3F7F9-BE87-5F7F-CCBA-2A51453DD07C}"/>
          </ac:spMkLst>
        </pc:spChg>
        <pc:spChg chg="mod">
          <ac:chgData name="Marty Broadwell" userId="8c8ea40a403f8424" providerId="LiveId" clId="{2B0DCF69-6CEB-4923-862D-07640A05A35C}" dt="2023-07-01T19:01:32.218" v="444" actId="1076"/>
          <ac:spMkLst>
            <pc:docMk/>
            <pc:sldMk cId="0" sldId="257"/>
            <ac:spMk id="101394" creationId="{12681528-4B3E-5AA7-5EAC-330A915611F4}"/>
          </ac:spMkLst>
        </pc:spChg>
      </pc:sldChg>
      <pc:sldChg chg="delSp modSp del modAnim">
        <pc:chgData name="Marty Broadwell" userId="8c8ea40a403f8424" providerId="LiveId" clId="{2B0DCF69-6CEB-4923-862D-07640A05A35C}" dt="2023-07-01T18:42:57.769" v="263" actId="47"/>
        <pc:sldMkLst>
          <pc:docMk/>
          <pc:sldMk cId="0" sldId="258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58"/>
            <ac:spMk id="4" creationId="{A4069369-A2FB-4369-5A0E-68117A8908A7}"/>
          </ac:spMkLst>
        </pc:spChg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58"/>
            <ac:spMk id="104450" creationId="{EAEA7439-826B-4492-1CBC-B4886AEFA82B}"/>
          </ac:spMkLst>
        </pc:spChg>
        <pc:spChg chg="mod">
          <ac:chgData name="Marty Broadwell" userId="8c8ea40a403f8424" providerId="LiveId" clId="{2B0DCF69-6CEB-4923-862D-07640A05A35C}" dt="2023-07-01T16:35:16.684" v="69" actId="14100"/>
          <ac:spMkLst>
            <pc:docMk/>
            <pc:sldMk cId="0" sldId="258"/>
            <ac:spMk id="104451" creationId="{EA3A7F79-683A-9449-3A0F-90216B6FD58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53" creationId="{27D3B172-DBAE-F3DE-0059-A5A6123A7EB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54" creationId="{2328C720-CDB4-AE8F-5095-22E29342438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55" creationId="{DD0D6C36-8D2B-EF75-46D6-71A2F83063F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56" creationId="{9C392EC3-E7AB-21F2-DDCD-1CAEC92CF18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57" creationId="{ADEC5E59-4934-0688-C767-A1A77113070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58" creationId="{63CBBAB7-E454-935A-BFEF-BD5F3E6BC4B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60" creationId="{388EBC4F-DC8F-34CD-AE2B-DB71A67AD6A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61" creationId="{9F4E83F0-2EB7-AB11-187C-477463AF8F6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62" creationId="{C61B8223-532A-6B1C-3361-542589FF885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63" creationId="{CB18264D-7FFD-E580-A3C1-CA5E6B085AA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64" creationId="{D6DEFAD5-8C2B-E4AC-D81A-52290C1B202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65" creationId="{CE10F034-6B46-B480-11C3-E1C9C4342E2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67" creationId="{7700D33E-4587-AE16-530A-26DBFA85786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68" creationId="{13B51417-020C-DEB9-B8CA-3C0526E8D1D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69" creationId="{5CAF16C4-182D-0117-6014-73DAA37B9CC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70" creationId="{14166A20-2018-7AAE-C39D-82633EC8B8E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71" creationId="{1E16F7F0-B580-A307-43FF-CFD86AE819A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72" creationId="{36EBF7BC-11CC-0666-901C-5CE0B04FCEA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74" creationId="{7E522F26-4DEE-847A-A9B5-12975CDD44A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75" creationId="{00D026A3-415D-CC1B-5DE6-6798BB026D5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76" creationId="{F33FC857-27E2-528B-50D0-6CC0EEB2B3D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77" creationId="{5B024EEB-4ADD-BD66-7E2B-296553BC682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78" creationId="{51DC75CE-22BC-AE51-3F25-DECD82AFDC7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79" creationId="{F60C1B1E-03FC-E8F3-2844-D9C8D40576A4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81" creationId="{36FAEBFA-AB0E-E9B3-0421-CC77440A08B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82" creationId="{A6758115-A79E-672E-A728-11E4B4076FC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83" creationId="{05D2EEF8-3FB4-A186-C2DB-00AC52593BF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84" creationId="{622AD51E-BD20-A15C-7562-4681645C9D8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85" creationId="{FF00DEF2-8AA3-D454-236F-9E9D732A63A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86" creationId="{9DAEAB25-D7BA-4BD1-475B-0096F4D246F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88" creationId="{F2704373-5265-E706-B160-395B489AF1C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89" creationId="{33A1D7D3-2785-267A-CCC9-FFE2E142209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90" creationId="{2B888433-F779-BD74-21F3-56DD84DF738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91" creationId="{6924097A-68EE-5095-BF29-F43B67EE7B3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92" creationId="{16C899B0-E5BC-EF79-F3BC-7F45E037C64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93" creationId="{FA033D5D-D0F5-D508-104F-70669758106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95" creationId="{259264D2-8155-65E3-07ED-1BBC761AD4F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96" creationId="{8575CDA4-EA68-D8EF-5A71-63E9BC7E14F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97" creationId="{3E0211EA-BE53-8EF6-9712-E803504833D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98" creationId="{CBBAE743-D766-954A-CB2E-5712DC67CE8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499" creationId="{09AEFBAD-E2E7-A66F-61D3-CB60DDBE980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00" creationId="{58A19221-3871-7811-3A7A-13B0A199AA6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02" creationId="{8A23DBAC-424D-F8DD-0CFC-145B4164F75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03" creationId="{6BC321CF-A99A-D2F6-7EB9-A388046085B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04" creationId="{E35019D3-A382-E5FC-F06D-6D56CF097E9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05" creationId="{9B228686-678D-C59D-430D-1467F11CA66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06" creationId="{1EF16B78-F1E6-C2F7-B87B-FF937C01A89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07" creationId="{95245FC4-36CB-5171-F7CF-1442AE16C3A4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09" creationId="{E0913AE5-034A-2F0B-B253-38E419E6C49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10" creationId="{ED8EF490-0787-91B8-549F-BBB2753F486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11" creationId="{63323310-DDBD-10DE-EB2D-16D1CAFC11A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12" creationId="{37407CCC-91B7-7901-61DB-4A063D5C0E9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13" creationId="{3A9594B1-DE8F-5EE9-3834-3028D778BC9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14" creationId="{CB0176BF-E877-E445-F319-BE3259E9059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16" creationId="{F1B4D93B-24A2-DC0A-CE52-C829CC47EC4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17" creationId="{4DB7A95F-2302-085F-5DFE-A06F6B54E1F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18" creationId="{ECCD88FB-D758-0DB9-DAF7-F1A4F902D5C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19" creationId="{4BA7972B-ECE1-E7EE-6C89-89F2B999836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20" creationId="{D08AF80A-541D-23C9-40E6-3FFF075430A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21" creationId="{33B2F6E0-1063-CA2A-9492-6AF340423B2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23" creationId="{9DCC39F4-FA84-8C50-001C-BB7A4AEF630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24" creationId="{F4E1B14D-C187-1B65-1AD4-ED77E601A06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25" creationId="{3EB4308C-FF8C-043D-A79B-65BD4B0C2F2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26" creationId="{3C0DC294-3D0D-213D-7BE5-B58BB2A189F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27" creationId="{80EFBDED-26DA-0565-24A6-763B1E3D1E3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28" creationId="{87CBE60A-09BD-3D5C-3CDA-41C9ABB97A3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30" creationId="{48040B30-0EE4-A74F-B83C-D9CA8F91796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31" creationId="{E86F0950-1583-E34D-F490-181C37BD421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32" creationId="{BCFDF9DB-9315-ED3D-2FBD-4B397C8B4A3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33" creationId="{8633270D-EA09-D40B-D346-BB0BCD782DF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34" creationId="{B04C8E0E-4945-E540-E26C-F5618163CB54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35" creationId="{776A1C8E-43D4-CFED-AAB0-C7571B6B0B8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37" creationId="{AA8289E9-A30A-B06E-DF74-4B1DE7CF9BC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38" creationId="{A20B591A-6CE6-7FA0-2A94-569873CA66C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39" creationId="{09DB2237-87E3-88C6-FC62-0D8E0143C7F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40" creationId="{EB5537F5-DB47-1CA3-4280-BBA09085855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41" creationId="{D9C62001-53D0-81FE-11D0-2E76213B4FB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42" creationId="{FBBFA481-8B3B-387D-2ACE-2A0AF0F9332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44" creationId="{B8DF1A27-FA6C-82D4-A6E0-24393C26850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45" creationId="{44ED0F25-56F5-8277-6EC3-3906C7D934A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46" creationId="{7EF78094-2662-539D-6A3E-46154660BE7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47" creationId="{86E86EA3-CEB2-8674-098E-23E7D304A75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48" creationId="{A43D0D4A-0E89-FD09-7A0B-2D4836852B3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49" creationId="{B400F038-6142-1770-90F4-E188B7DAF0F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51" creationId="{2A71F447-5909-B807-FDE6-F18F205C7A5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52" creationId="{599D38DA-5232-4F15-F40C-3E635D2ECD0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53" creationId="{14A18402-0796-4FE6-10E5-DBC4F87EBBD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54" creationId="{93E9F9D8-5D24-252E-C3F1-F5A3933E5E8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55" creationId="{B3656F8F-1B33-56DC-7372-2684DBDBFB1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56" creationId="{72DAE726-0269-4ADE-EF52-2712FD1351A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58" creationId="{A6266449-9878-BDB6-C64C-257E0C08783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59" creationId="{4DD17539-9842-A683-82CF-7BBB6E4CCF3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60" creationId="{55CFA856-CF06-AD56-B059-3EC6311F042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61" creationId="{58E33E71-98D3-C04F-9F3A-98F62CDAFE5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62" creationId="{9BCA4FCF-D681-1E50-39FE-6081DBEDE64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63" creationId="{8F68F855-F3F4-6AFA-C797-C7CA255B00B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65" creationId="{6C7FD5E7-D8E5-9F2F-FA92-B33A0E7A230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66" creationId="{10143C09-EAB0-4C9D-12A6-04F261A3AD0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67" creationId="{080214FE-60A3-5975-BC0B-49B3718BAD3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68" creationId="{32FCA9CF-BCE2-A6B4-1B4E-5B1E7738CDC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69" creationId="{779E7DAF-C261-E1BE-0329-2D4B76446B2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70" creationId="{0115893E-CC71-DF99-C019-292EF7C7093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72" creationId="{1508B9B5-D17C-1962-F410-E50A58DEC96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73" creationId="{4BAB0AD4-CB47-C703-D654-2C55457FBB6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74" creationId="{C4276FA7-5246-3320-3D37-52EFE01674A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75" creationId="{DD807A70-9654-0DDC-95B9-CDD77123FF9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76" creationId="{1EAC95CF-B04D-EC4A-0204-E80E322AEB2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77" creationId="{10A1B43B-4817-F712-11CC-36E9735F166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79" creationId="{A71EECDB-09A9-D74B-CB28-8EEEDB03577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80" creationId="{256BB57F-2C1B-5D92-9567-022FCB373C4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81" creationId="{774C211E-B5A5-B795-86A8-D8C48FA2E82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82" creationId="{9E661452-8488-87F3-5851-AA01E5AAD29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83" creationId="{F92A09F9-3877-150D-2A5A-B30748E7C06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84" creationId="{95046FFC-F4C2-5EB1-45B6-CB35FB17A5B3}"/>
          </ac:spMkLst>
        </pc:spChg>
        <pc:spChg chg="mod">
          <ac:chgData name="Marty Broadwell" userId="8c8ea40a403f8424" providerId="LiveId" clId="{2B0DCF69-6CEB-4923-862D-07640A05A35C}" dt="2023-07-01T18:39:12.370" v="255" actId="478"/>
          <ac:spMkLst>
            <pc:docMk/>
            <pc:sldMk cId="0" sldId="258"/>
            <ac:spMk id="104586" creationId="{4F66958B-B4D9-9BCD-BEC2-9C17B9831B23}"/>
          </ac:spMkLst>
        </pc:spChg>
        <pc:spChg chg="del mod">
          <ac:chgData name="Marty Broadwell" userId="8c8ea40a403f8424" providerId="LiveId" clId="{2B0DCF69-6CEB-4923-862D-07640A05A35C}" dt="2023-07-01T18:39:12.370" v="255" actId="478"/>
          <ac:spMkLst>
            <pc:docMk/>
            <pc:sldMk cId="0" sldId="258"/>
            <ac:spMk id="104587" creationId="{81ABB7F4-7BEF-110B-BF7D-2D20F70C93B5}"/>
          </ac:spMkLst>
        </pc:spChg>
        <pc:spChg chg="mod">
          <ac:chgData name="Marty Broadwell" userId="8c8ea40a403f8424" providerId="LiveId" clId="{2B0DCF69-6CEB-4923-862D-07640A05A35C}" dt="2023-07-01T18:39:12.370" v="255" actId="478"/>
          <ac:spMkLst>
            <pc:docMk/>
            <pc:sldMk cId="0" sldId="258"/>
            <ac:spMk id="104588" creationId="{F004FC72-6E90-0D5A-5EC7-D8E40BD65057}"/>
          </ac:spMkLst>
        </pc:spChg>
        <pc:spChg chg="mod">
          <ac:chgData name="Marty Broadwell" userId="8c8ea40a403f8424" providerId="LiveId" clId="{2B0DCF69-6CEB-4923-862D-07640A05A35C}" dt="2023-07-01T18:39:12.370" v="255" actId="478"/>
          <ac:spMkLst>
            <pc:docMk/>
            <pc:sldMk cId="0" sldId="258"/>
            <ac:spMk id="104589" creationId="{5D33E07E-98AE-A4F0-CB73-CBAEE72B3380}"/>
          </ac:spMkLst>
        </pc:spChg>
        <pc:spChg chg="mod">
          <ac:chgData name="Marty Broadwell" userId="8c8ea40a403f8424" providerId="LiveId" clId="{2B0DCF69-6CEB-4923-862D-07640A05A35C}" dt="2023-07-01T18:39:12.370" v="255" actId="478"/>
          <ac:spMkLst>
            <pc:docMk/>
            <pc:sldMk cId="0" sldId="258"/>
            <ac:spMk id="104590" creationId="{5ECA83E3-C125-9D8A-6A2B-118B590D166C}"/>
          </ac:spMkLst>
        </pc:spChg>
        <pc:spChg chg="mod">
          <ac:chgData name="Marty Broadwell" userId="8c8ea40a403f8424" providerId="LiveId" clId="{2B0DCF69-6CEB-4923-862D-07640A05A35C}" dt="2023-07-01T18:39:12.370" v="255" actId="478"/>
          <ac:spMkLst>
            <pc:docMk/>
            <pc:sldMk cId="0" sldId="258"/>
            <ac:spMk id="104591" creationId="{8EC65B45-47B6-61B7-50A9-ACBD244B21A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93" creationId="{DA9036D4-C567-7AA8-7AF7-6EE4CE17C8C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94" creationId="{8065076D-2A16-D4EC-9724-AE36D4A2710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95" creationId="{ADC10D4D-A356-0C44-9547-144AAC3C9BE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96" creationId="{652E2051-9015-338A-3056-77D876DA2A1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97" creationId="{CB57B0A2-1120-DF1D-06C7-D4174388FE9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598" creationId="{14634541-F132-3E20-9FE6-9A830F61400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00" creationId="{1497D948-84A8-3BF4-3FA9-15E6EDF87C4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01" creationId="{DFF98068-F80F-0C2D-C398-BA2D6565DA7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02" creationId="{225D1D6B-3B85-6C22-91E8-29BBDB519D1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03" creationId="{1E5145B3-B330-E87D-C4B6-934ECBA1797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04" creationId="{A8922746-B529-0FD0-16F7-507BB9178CF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05" creationId="{B5ED39C3-1AFE-1E1C-3D49-C842DD5EA3E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07" creationId="{D93D45A6-EB02-59C9-B09B-B134D6EFEC8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08" creationId="{911320C9-C0F1-E971-09F6-C3BB5637B54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09" creationId="{1468CB81-4157-4329-8D6E-A8FA9C54653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10" creationId="{B6C4EA86-F86C-7259-21A6-CE7C0F44260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11" creationId="{945BCE5D-7EA8-FBFA-1C0C-51A0C225ECA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12" creationId="{38470772-710F-C97F-2F33-898F756C549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14" creationId="{ACE7F5AD-9F1A-5D90-F470-4EC5F7BF3EF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15" creationId="{355D815B-ACB1-307B-5B9F-4509C2A69D1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16" creationId="{DAA1A166-05CC-59EA-766B-3155B62C386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17" creationId="{5E02A3BF-34DE-EC70-0F6E-33D4BDED321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18" creationId="{AA8F83A2-BDD4-350F-DA23-1C7EC7343A7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19" creationId="{6CFB68A8-7954-7712-0917-DD47F6345DF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21" creationId="{1F0ED5BF-C001-E884-60B8-72D570090B3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22" creationId="{D54153CD-8EF3-CA63-6DF7-BAF35D86F52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23" creationId="{EC3BB284-09E9-824F-D9B3-22914C095F9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24" creationId="{D21D96F0-E98F-8F11-E6E7-68BAA6D0DAD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25" creationId="{6BA4D496-5AF5-CE3F-855F-D264010BBFA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26" creationId="{6574D5A2-F275-EAB2-F9AE-B370EB26C19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28" creationId="{0565B26B-3067-DEAD-2C66-AB6582C86A3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29" creationId="{6B18E52A-3131-F3F9-0847-11E2335C775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30" creationId="{E347E010-F85B-C7BF-DB8B-70BE5E88A6C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31" creationId="{D0672E58-7A62-CA2E-0E27-8432D51F09B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32" creationId="{DCA64493-F74B-EEA1-FF74-1613B206E63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33" creationId="{ECB228E5-BFF8-3C12-C897-68B15C0B70B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35" creationId="{75275B70-7C7D-C147-4013-E2E7C82CAAD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36" creationId="{380D856E-438D-322E-D7ED-B541DD544F8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37" creationId="{E0E807F9-D39A-B986-B7B4-79AF7C07ECB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38" creationId="{68961E86-0EE4-8403-E30D-519A34DA3C5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39" creationId="{B6F2A960-78EE-27BA-BE7B-B4C9467280B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40" creationId="{057C537C-B83F-1B63-490C-FCA5F6CEDD1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42" creationId="{E2EDE073-71CC-3BC6-B7A0-65775BB3126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43" creationId="{808D0109-AD00-329A-397F-BE7C762F8A8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44" creationId="{6D4D1BA8-F656-720C-8C7F-F1E2E2EABF7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45" creationId="{4614E013-7DD1-D92A-4233-A74A22D0EF5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46" creationId="{2F16DB33-41A5-7554-5964-2C3D98C9A0C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47" creationId="{A553D1FD-93F7-0458-AFCF-66FB1670A0D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49" creationId="{9335668F-B7C1-3330-20BC-9FCC057B0D8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50" creationId="{9E4E9436-D0E7-4683-839F-833D4B679B8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51" creationId="{557E7750-C7D5-8283-FFB8-CEBED3299DF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52" creationId="{49A4A7FE-D83F-513A-B89A-5FFD86DC8EC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53" creationId="{0D5D1B21-D894-3EF9-49BF-A1D674D1096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54" creationId="{D9E0095D-9929-7F78-7228-2C39095E992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56" creationId="{3312FB45-914F-A38E-2DE6-89E83E6BF2D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57" creationId="{D152CCE3-E6AC-7122-3ADC-66BC4223685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58" creationId="{C087FBA1-D981-96DB-D5D5-93490CD24C8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59" creationId="{94702B1B-5280-21E3-EC14-ADB3DE97D63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60" creationId="{9BCC6CB3-5FC8-EECB-4591-EC53F75C30A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61" creationId="{0E1E353B-35F4-DA31-2D97-E9D48C1BDC1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63" creationId="{8BAFFAA0-311A-CA7D-9C2F-2AD045F40CA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64" creationId="{2ED11DF7-F937-C99E-B8F8-C232C741933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65" creationId="{09328ED2-DEE5-1DE5-172F-146570AB6C5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66" creationId="{3E8FFC05-50EC-B41B-AE4E-025DE10C711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67" creationId="{CC35B28D-C34E-C858-2487-C0BE24E3E81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68" creationId="{69BA615E-2FEA-2524-88DB-2500879AF8B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70" creationId="{D7913B76-6D13-7DE2-F43A-88BC21ECC28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71" creationId="{1E9419A7-1D66-0DF1-318E-916BA9AB07D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72" creationId="{54A0E284-E152-4200-FD2A-12764B18408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73" creationId="{B3A611A4-D382-22F9-F0C7-D813B37C536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74" creationId="{E76C52EE-D54B-7302-CEE5-B345133E1FD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75" creationId="{2DE07956-3CCE-9175-E520-7660D30B8E2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77" creationId="{536B26FF-4F1C-213E-83E2-A50D63F01B6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78" creationId="{30A7276B-C608-C751-2DE0-6E9054E0705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79" creationId="{A326434D-19EE-AFA6-A6A8-9C74AB7621E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80" creationId="{6DF81899-63F6-81BF-FA6B-300DA710327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81" creationId="{D71E9F78-9578-77A6-6C2E-A8F4B7EA0D6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82" creationId="{E738CDB6-4C65-B952-7ED4-536A1DC09A5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84" creationId="{96F9074F-AD37-C289-BBF1-802435AE85D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85" creationId="{D5531899-DCA9-0C51-C592-B0D2146C34C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86" creationId="{FDB2B92F-C8D1-448B-FC61-C87273D8322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87" creationId="{247B6D4F-1AF5-C647-D188-93605AC3971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88" creationId="{25CEA45C-FC96-43E0-39FC-6BD2E730546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89" creationId="{C318A92A-1B74-C834-2932-0FA96A93289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91" creationId="{BDAFDC79-713D-E1C7-CE13-2D46CD16F53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92" creationId="{7826D280-1EA5-2728-771C-22712C2775C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93" creationId="{5DDE2615-0448-6174-CF38-9F9EF40AD70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94" creationId="{D50F49BA-BE3F-0890-73A3-98EFEA0623E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95" creationId="{0CF239EF-E494-39A3-116E-A2F281A1BBE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96" creationId="{991E57C2-E6A1-FBA5-2409-3E3A76F70D2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98" creationId="{D4D0E436-8C48-D2A4-A1EB-3B2A82C8284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699" creationId="{CA48FB98-F417-7642-8B5B-BF2E8118F5C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00" creationId="{62BE811E-AA28-0825-17F9-97CF1137EF8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01" creationId="{000E04CB-0F42-5822-958C-7301C10BEBF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02" creationId="{3549B964-9E83-F415-F0E4-C5BB6CB0F38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03" creationId="{26D693EA-51A3-35DB-5B48-D4102B9131C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05" creationId="{87805601-3B5E-DADA-9DEF-038D005F702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06" creationId="{FD7F2202-0E68-7F2E-B46F-E736558B298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07" creationId="{8A2B70F7-27ED-6743-2977-80AF2664C49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08" creationId="{8B7C68C7-4D44-049B-D03D-501D0163702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09" creationId="{A76C2322-9707-6984-525E-534906CBF0A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10" creationId="{E5ECA8E4-FF7C-EC74-933B-034F57FBE27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12" creationId="{A922EF3C-D32C-87DC-09BC-C6C9BBBF9AD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13" creationId="{2A94FC7A-8245-9B89-F140-025804EF131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14" creationId="{8DE498E1-02F7-9707-190B-DD8445B14F3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15" creationId="{99B31356-4D70-DC68-B939-834E5D86B5A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16" creationId="{FEA9BD59-9D69-32ED-1E26-3D189267BC3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17" creationId="{614D6C0C-E535-5A77-A84C-3ED63753B80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19" creationId="{07C53001-B76E-0C5D-A30A-F4C01531811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20" creationId="{B817ECAE-B907-0C57-D4E2-B91368F26D6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21" creationId="{D29C04AB-5CFE-1F4B-71CF-70C0ABA1292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22" creationId="{29E73623-6BEA-D367-CC1A-941FCC7D157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23" creationId="{69705536-5C61-7CC6-884E-075EBCC8BCB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24" creationId="{0A02149B-A995-EB19-6A9B-3F2089C8C27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26" creationId="{044E31A9-0020-1A1A-7D14-42D88E11356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27" creationId="{AB38B03A-776E-097D-FAE6-A9543F15C21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28" creationId="{0B194C71-CEA7-9CCC-8544-767F240B1D7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29" creationId="{A0CA04A3-A6AF-8284-A2E8-E50A44847274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30" creationId="{EE5FBCB8-B2EE-F9A8-504E-040E13FBD2B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31" creationId="{501DEBEC-8D31-8908-B7B8-E0D588899B2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33" creationId="{FD9A180A-0186-64CD-7909-0FDC4C1A9B0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34" creationId="{C2662792-DFF4-E137-1FC5-730F3F1D9B9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35" creationId="{26C886A7-571F-42FD-CADB-8800E1EBE27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36" creationId="{3F43951E-719A-85AD-5AAD-20770526CE3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37" creationId="{BA8A4A94-ED56-A2F3-252D-CF9ACD0FC5D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38" creationId="{019C8C45-8746-3887-809A-D47DC206EB0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40" creationId="{6AAA7024-6424-925A-2546-66EB68C9752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41" creationId="{A7DC188B-BFC7-A93C-CDCA-EE64C61E1B4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42" creationId="{B0675C89-3717-A4FF-68A7-F59D07DC6A4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43" creationId="{C7B7E8D5-33C6-77B4-850D-C35172DA598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44" creationId="{11E76716-DC1F-597B-3CB6-804CC9F9B08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45" creationId="{CB62D612-DA85-3D1C-D562-EEA1BA80BD5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47" creationId="{BAC5AB04-314A-A80D-6E18-E7147F8C309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48" creationId="{A2541C0F-38C9-5EC2-3A9D-D213A13401A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49" creationId="{1CC5002E-F893-6C0E-B73D-85D5428C1C8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50" creationId="{EF6B772B-3658-65B4-6414-343279998C9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51" creationId="{6A69136A-593F-40C4-B27A-469DB835760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52" creationId="{28CA3CF9-DF20-9F12-96B4-D60A0183ADB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53" creationId="{91F6DE5D-9629-B3AA-AA5F-9ADCE603FB3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54" creationId="{7465768F-53C0-519A-D209-F172A2F24F9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55" creationId="{F1792536-1171-B491-859C-2A4A523727E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56" creationId="{E3D68355-8923-1750-F497-F643CDD039F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57" creationId="{90887602-0478-C809-2C32-1C2E7724302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58" creationId="{3DD641B7-4AE0-CD24-9962-493BE038A15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59" creationId="{5C4EF9CF-F130-5D57-B7A8-269C85FD8C3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60" creationId="{7314E2BD-C2B8-D3AD-29CB-8B93BD3ECC5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61" creationId="{A35F49FF-812F-E4A6-CF2A-C7F7788BF9C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62" creationId="{A71E01B9-66F4-D8A4-0F51-C5FFFC74A49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63" creationId="{418A8EE2-EA09-B6C9-1AA9-60508256A8C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64" creationId="{86111FF3-EF27-1335-F9F3-A0067E12B56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65" creationId="{26CC0F55-605F-B0E4-7D65-6EA33559F71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66" creationId="{8789F2D3-E681-1487-38AD-74302472B79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67" creationId="{5EAF232B-2552-2219-C5D6-9E98C088753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68" creationId="{715D4308-3114-04E5-0EB9-358DDD5DD8D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69" creationId="{54A27216-134F-C2F7-20DB-61AA024D38B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70" creationId="{447ED817-D391-5358-C942-CEA7052EEAD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72" creationId="{0B4928BA-4F69-0531-7CDB-17B0CA3D62F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73" creationId="{87CFA00F-834E-C67D-612E-67F78188568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74" creationId="{254CC7DB-82CF-94E9-012D-4930DAA3264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75" creationId="{148A2FD3-35B4-D2EB-DCA3-4A35B81600D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76" creationId="{B76FF14C-9196-9B14-7350-B5BAE2B8D75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77" creationId="{0618D04D-41D0-F0D3-2AD4-28F7B4C2202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79" creationId="{4E8EA123-935D-3C5A-264B-EADDF7D1212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80" creationId="{2A3A5676-8E15-87E1-4A3D-45212BFFB33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81" creationId="{8C179FE8-97A3-31C6-F656-745B871CA8C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82" creationId="{E8CA6543-BB2D-DFDD-061F-97A4C2DE216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83" creationId="{710D0496-A093-582B-7065-C6FA24DCE5A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84" creationId="{D0B90F6E-7E56-DBCD-A40D-0C2EFD466AA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86" creationId="{CEAE0EF0-825A-2725-6670-B1A3712982D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88" creationId="{71EBAD47-6647-68E8-62D7-FA17F0A488D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8"/>
            <ac:spMk id="104789" creationId="{5848AD1A-900A-5A95-DD37-ED48852983E8}"/>
          </ac:spMkLst>
        </pc:s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452" creationId="{AF40B303-1F77-07A9-2CC7-3F8B5826FE28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459" creationId="{0C54E8A8-7233-2F9D-88A8-A50653141DA0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466" creationId="{35B8DA0C-86C2-6CAA-C757-20802C99D546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473" creationId="{3F2607FE-89BD-F7DF-88CD-9BAFE21E3E71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480" creationId="{B8B2EB24-F692-10E7-14CA-4EEB785BAFB8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487" creationId="{F8FC112B-3ABD-E5D2-F890-9D2020287078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494" creationId="{9B7CFC4F-C1C5-6259-6429-78E534617411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501" creationId="{703B9BBE-6AEE-9531-519E-F8E338BFE43A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508" creationId="{24D1D93A-2AEF-0E81-552F-7EF22D2BCFCC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515" creationId="{17C3293E-7A39-4914-58B4-EEC302A6EC6E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522" creationId="{335689BE-BFF4-BA10-0353-D53484E3C16F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529" creationId="{85F728B8-BAB4-7976-1179-779628AB2B12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536" creationId="{033C73ED-5639-BDE9-76C6-68E90F77F5A6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543" creationId="{ACC187B8-9DF7-C334-B5F3-64DB842C383C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550" creationId="{FB0EB2EC-01DB-3032-3373-342630A472C5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557" creationId="{9B5E6815-69C3-00E2-CCBD-99D6C75DCC8A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564" creationId="{FC27B080-1AB4-152F-8403-585E71E85296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571" creationId="{898F03D0-5CF8-E9CE-E5B5-6F1A29ACB77A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578" creationId="{80FE7067-BFF5-384F-2C42-3F6F949F4DD4}"/>
          </ac:grpSpMkLst>
        </pc:grpChg>
        <pc:grpChg chg="del mod">
          <ac:chgData name="Marty Broadwell" userId="8c8ea40a403f8424" providerId="LiveId" clId="{2B0DCF69-6CEB-4923-862D-07640A05A35C}" dt="2023-07-01T18:39:14.873" v="256" actId="478"/>
          <ac:grpSpMkLst>
            <pc:docMk/>
            <pc:sldMk cId="0" sldId="258"/>
            <ac:grpSpMk id="104585" creationId="{3497C53B-5225-9CAC-9214-D41C03DAFF8C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592" creationId="{391CA5F9-D4B5-1519-A645-082ABA1649AA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599" creationId="{6AEF4E9D-EA30-535C-E4CF-CA16DE578E8A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606" creationId="{125E3C62-A72A-8F34-782A-7E780ED61BF2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613" creationId="{4136F73B-72FF-94D2-09D5-F9E8DB315AEE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620" creationId="{AE5B51B5-EDC8-60CE-E690-C628AEEE1753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627" creationId="{DADF03B9-2A59-4752-EB47-6F57CC042914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634" creationId="{78DF401E-4D30-0FA9-B6A1-B75BDA93881F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641" creationId="{E900EF63-CDEB-6AB3-C81F-23725A76CB7D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648" creationId="{5B1CD2B0-376C-04E7-EA3D-0E151B200C5F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655" creationId="{FB7A2B35-C9CE-0617-02CA-EFFEA541474B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662" creationId="{F036BA2B-DB45-7BC0-CC45-80B45BD6573F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669" creationId="{4DABA49D-3156-3DC5-847D-20796D939F0E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676" creationId="{433B7C8C-C669-5F5E-5A13-E291804BA889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683" creationId="{02EFC54D-B07A-9665-8E37-C65FE3DB0037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690" creationId="{FD7E9EA5-8604-297B-1EFB-2470B5B125CC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697" creationId="{5B860FE4-9F8B-9917-AA78-52E1049DABF8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704" creationId="{2453DD4B-9366-B297-4000-D74A083E5A09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711" creationId="{CC7CB00D-6692-F140-CC9E-35BC77BAC033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718" creationId="{9D69036C-72AE-A04D-9760-EEC8A99CED6E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725" creationId="{72D461C7-FB84-DFFF-40F9-D4DE2A33345E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732" creationId="{A82E4D5B-A42F-2E79-CD8B-A725257DF9EE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739" creationId="{2839DE2B-FCF7-3224-5F40-DA9B50EFD19D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746" creationId="{7BEB8A76-6684-0A21-908E-9E56BF0AC2A6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771" creationId="{A09891F8-F98F-FA7C-1E96-65429519D141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778" creationId="{43254C5B-D8F9-BD4E-903E-3721EF6CE79A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785" creationId="{607B69BC-84E7-B18F-7A88-E1A6DBA85E6B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8"/>
            <ac:grpSpMk id="104787" creationId="{914C4979-D729-CE5D-6AAE-0081D6C9B766}"/>
          </ac:grpSpMkLst>
        </pc:grpChg>
      </pc:sldChg>
      <pc:sldChg chg="addSp delSp modSp mod modAnim">
        <pc:chgData name="Marty Broadwell" userId="8c8ea40a403f8424" providerId="LiveId" clId="{2B0DCF69-6CEB-4923-862D-07640A05A35C}" dt="2023-07-01T22:35:53.937" v="2029" actId="1076"/>
        <pc:sldMkLst>
          <pc:docMk/>
          <pc:sldMk cId="0" sldId="259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59"/>
            <ac:spMk id="4" creationId="{4D4845D2-3809-CD47-4BC1-CFE6AC0E0A9E}"/>
          </ac:spMkLst>
        </pc:spChg>
        <pc:spChg chg="add mod">
          <ac:chgData name="Marty Broadwell" userId="8c8ea40a403f8424" providerId="LiveId" clId="{2B0DCF69-6CEB-4923-862D-07640A05A35C}" dt="2023-07-01T22:25:52.287" v="1945"/>
          <ac:spMkLst>
            <pc:docMk/>
            <pc:sldMk cId="0" sldId="259"/>
            <ac:spMk id="5" creationId="{50ECC19A-3F43-EC18-41E5-DDA856FE13FD}"/>
          </ac:spMkLst>
        </pc:spChg>
        <pc:spChg chg="add mod">
          <ac:chgData name="Marty Broadwell" userId="8c8ea40a403f8424" providerId="LiveId" clId="{2B0DCF69-6CEB-4923-862D-07640A05A35C}" dt="2023-07-01T22:35:53.937" v="2029" actId="1076"/>
          <ac:spMkLst>
            <pc:docMk/>
            <pc:sldMk cId="0" sldId="259"/>
            <ac:spMk id="6" creationId="{A1D274FF-8947-C2AF-DDDA-F726C68A8F0B}"/>
          </ac:spMkLst>
        </pc:spChg>
        <pc:spChg chg="add mod">
          <ac:chgData name="Marty Broadwell" userId="8c8ea40a403f8424" providerId="LiveId" clId="{2B0DCF69-6CEB-4923-862D-07640A05A35C}" dt="2023-07-01T22:25:52.287" v="1945"/>
          <ac:spMkLst>
            <pc:docMk/>
            <pc:sldMk cId="0" sldId="259"/>
            <ac:spMk id="7" creationId="{075B9349-6E32-3E23-9CD6-E4839B80E635}"/>
          </ac:spMkLst>
        </pc:spChg>
        <pc:spChg chg="add mod">
          <ac:chgData name="Marty Broadwell" userId="8c8ea40a403f8424" providerId="LiveId" clId="{2B0DCF69-6CEB-4923-862D-07640A05A35C}" dt="2023-07-01T22:27:57.262" v="1955" actId="1076"/>
          <ac:spMkLst>
            <pc:docMk/>
            <pc:sldMk cId="0" sldId="259"/>
            <ac:spMk id="8" creationId="{8595364E-A849-A2EE-6CE8-5671D48B3ECC}"/>
          </ac:spMkLst>
        </pc:spChg>
        <pc:spChg chg="mod">
          <ac:chgData name="Marty Broadwell" userId="8c8ea40a403f8424" providerId="LiveId" clId="{2B0DCF69-6CEB-4923-862D-07640A05A35C}" dt="2023-07-01T21:36:57.358" v="1322" actId="115"/>
          <ac:spMkLst>
            <pc:docMk/>
            <pc:sldMk cId="0" sldId="259"/>
            <ac:spMk id="105474" creationId="{D753D46B-69F6-6B65-59EB-5A1E723BA84E}"/>
          </ac:spMkLst>
        </pc:spChg>
        <pc:spChg chg="mod">
          <ac:chgData name="Marty Broadwell" userId="8c8ea40a403f8424" providerId="LiveId" clId="{2B0DCF69-6CEB-4923-862D-07640A05A35C}" dt="2023-07-01T16:37:49.180" v="78" actId="14100"/>
          <ac:spMkLst>
            <pc:docMk/>
            <pc:sldMk cId="0" sldId="259"/>
            <ac:spMk id="105475" creationId="{CD785526-4A49-F983-B79E-01C8C296277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477" creationId="{92C59E5B-6472-8D3A-7FE8-F4DEDB9463C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478" creationId="{2630E5EE-B029-7C3F-2B6D-C42C901147E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479" creationId="{36403B55-C879-3DAA-AD85-89B533CD698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480" creationId="{B626A0D5-D8BA-1611-744B-D93DAEF9684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481" creationId="{FD7D64C3-C22D-79C2-9ACD-4F9ACF42637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482" creationId="{51F0111C-014A-BE1E-8951-8A33F66CD29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484" creationId="{47984E45-E081-920A-6EF8-1D04AB34F27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485" creationId="{C8E2A762-12FE-5AF2-B144-82B322A4A22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486" creationId="{8ADF67A5-35E6-1498-7636-218B41158C3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487" creationId="{527FC183-54C5-6D31-5AEC-AB7781C3569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488" creationId="{4BB9FDD5-42B1-80A4-1C2F-E4F13B75EB7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489" creationId="{4109DA29-99E3-EB6D-9E3A-ECDBB151E9C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491" creationId="{72C52BA2-A2F8-C783-F3F9-8B0BC6AD7E4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492" creationId="{72CFAAC8-A494-41D5-E512-835305AB541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493" creationId="{70EF0B9E-236B-E5E8-1E84-A184E42EC29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494" creationId="{B8104BE8-B1E6-1F8F-0326-1598967B438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495" creationId="{7C76E0DA-5C51-6BC4-50D9-4A83D1A0CCE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496" creationId="{BDA2500A-D143-25AB-0630-11BCBFAF880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498" creationId="{69956872-C2C5-1F58-18CE-413B37DB766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499" creationId="{7077C093-0782-369E-E637-7600D0E484E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00" creationId="{D0D1DBF8-8074-1EEF-93DC-F34A51CE2C9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01" creationId="{A6E835FF-1F65-CECB-452D-62F2AA93A13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02" creationId="{541C97A8-B2B3-F36E-F8CE-F4AE05FC95F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03" creationId="{47C21ED3-E229-8DDD-4C21-B3DD3AAD3B1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05" creationId="{0FD363A1-349E-B388-C175-112BFA67107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06" creationId="{D4D2681F-62B3-398A-5734-80A34CBDB69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07" creationId="{AB3DC69A-8157-51CA-41B7-FBA99EEA402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08" creationId="{A1A27509-5BD8-2F45-2CA3-3DF46236CB4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09" creationId="{FA206BC2-3717-B82A-6E1D-7D03CF17969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10" creationId="{0415EF07-261A-F092-6142-B5F65C9A9E9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12" creationId="{0C815678-534C-93AA-E6FF-EAFD2FB43AB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13" creationId="{08D3F82B-E59E-2D22-AEC0-DCF114A48F3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14" creationId="{50B59589-0677-C5AE-0525-035870D5035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15" creationId="{55364779-53A8-C319-66DD-EA731CDBF1A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16" creationId="{82C610E4-8F61-E544-F532-9900DF1E491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17" creationId="{4383CB51-3892-F12F-00FB-3C029695F98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19" creationId="{2112D369-DC62-2D82-4472-527A1AA6A7D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20" creationId="{D0E72A89-D15C-B31A-E474-366047D19E7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21" creationId="{504DCBD1-D9F0-8560-54B6-D87D99935DF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22" creationId="{7F8CC758-88A8-F8FF-175F-C14585071C7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23" creationId="{159BD2DB-4EEF-8A63-C890-CE965DB5388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24" creationId="{E117C887-60B6-8B4F-3253-B677F781527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26" creationId="{DEA5A243-9F35-8EE8-07A9-16EE99B1DF4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27" creationId="{5DDE5694-B557-8FE2-CE44-FC9854F2F1D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28" creationId="{617C7036-CF26-2938-40BF-841D1FE21A3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29" creationId="{A4909F65-AF67-9750-D883-EB11F53E8A1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30" creationId="{A01A0F59-4596-F1AC-6278-697619E01F8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31" creationId="{11FBC108-84FF-D11C-4C49-214B357A6EA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33" creationId="{8D181CC6-989C-5F52-7728-620977FB27C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34" creationId="{3679C2F9-1540-8CB9-3887-51F42A47754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35" creationId="{948DF478-8A75-190D-9C5E-71A2843CB99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36" creationId="{ECBB4DC8-7E2C-69FA-9502-A5CA62EC33A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37" creationId="{7853FE75-B217-5877-9C2E-C0C9A0EC497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38" creationId="{8162D634-7F72-9381-6208-557F417A4B0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40" creationId="{3DD9256E-8305-916D-F9CD-5561C0DF874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41" creationId="{269E14B2-7392-4583-FBB3-49492D33CBE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42" creationId="{7C0D0113-44A4-143B-D8D2-39F17D59CDE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43" creationId="{C78249CE-CC6F-070A-A40E-C1FEBF4A3E6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44" creationId="{570381EC-B1A8-3077-C94C-52B8F85FEA2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45" creationId="{E7937CB3-8B69-77AB-FE22-522DE340F47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47" creationId="{9B1DD27B-9177-78F0-6A19-C127B4EB838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48" creationId="{A1B6AE19-7BC8-5AB3-6BE4-EBB3366FFF0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49" creationId="{59A7D6DD-94A4-0771-ED9B-0F3391DF224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50" creationId="{CB27EBB4-FB0E-CADD-F651-D5CBEE88143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51" creationId="{DE7DB5DE-16E9-EFBB-2120-54E2CB955B8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52" creationId="{0E424893-C161-6A5D-25BE-9B8BACFFAEF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54" creationId="{A6EC2CCD-9ED8-CB7D-344E-FDD5003B0C8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55" creationId="{7A679F09-CFD1-49EB-1DCC-31C6E05B7A4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56" creationId="{93D574D3-8E35-448B-E1F3-5D633136401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57" creationId="{A8E8FEBD-CA8A-C3BE-F359-72103E5A4A8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58" creationId="{826C9E22-5B76-DF49-466B-E9C0EF75A27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59" creationId="{406604D4-3453-05DD-211C-6D2F5410167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61" creationId="{6EF67190-C1F6-6293-E1FE-25BDE2B136A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62" creationId="{12682BF0-E1B4-6D82-D5F2-EA20457C99E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63" creationId="{47AA2DAD-C5BC-D119-2ADD-1310F4F0265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64" creationId="{567B036E-0CC9-A064-3700-C155F22555C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65" creationId="{6B7E8FD4-39B2-378B-EFF5-72990E97E84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66" creationId="{AAF078B3-C7C4-4A42-456D-C9909894697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68" creationId="{D11F6E73-07C9-70BC-CFA7-D060F895E7C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69" creationId="{EB3BEED9-29D2-FD33-E693-D375A8DBDF0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70" creationId="{169B2531-8DAC-15B5-9603-2A7EB07136D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71" creationId="{91BF84B3-07E4-DDD2-EDED-A7E727E8961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72" creationId="{39CDB7DD-2847-F675-E322-2896E540943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73" creationId="{D5D55D3F-C91E-4D17-93A1-F3299185EA1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75" creationId="{503ACDB6-9F3E-A97E-2098-3F5D15D3284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76" creationId="{E7BBE475-21B7-0F86-78C7-6FF105599B9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77" creationId="{F938346C-77A6-B6C0-340F-EAB0EA91BA2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78" creationId="{80F6FAE2-A5A4-CFAA-E07D-3FF5EDEB5C5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79" creationId="{7BBD565C-F423-5240-AB35-87FCDAB2A02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80" creationId="{6652C058-5691-BC53-FC9C-743B0654636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82" creationId="{970DEAF4-6D5E-4940-8052-9C9AB68F111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83" creationId="{869E8F48-D1B1-7D3B-6AB8-0D84FE6FCB3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84" creationId="{EF09A252-AD50-9132-4269-6ECE83A1DEE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85" creationId="{3D663EA0-9BCC-796A-C98E-3237BF11052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86" creationId="{8B1F333E-8F5C-C842-D76E-11AD4F38C57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87" creationId="{BF0C2B19-DD7B-4BAF-F796-11EA15B3D6A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89" creationId="{12B1793E-7FC0-D607-E41A-2D751BF93CE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90" creationId="{E74CB4CB-3BAA-ABA9-60D6-2DC5E5BD0E0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91" creationId="{E72A5280-2387-91AA-B884-0FB9544C5BA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92" creationId="{537B1C57-6307-9F4C-EA39-E79A1B974A8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93" creationId="{BDF17262-52DC-5179-6BF0-D104F7A9489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94" creationId="{03015B26-C32F-41B7-A5E3-ACBC021520D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96" creationId="{31DE3C97-4A5C-E3B1-7DAE-5F916B059D6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97" creationId="{BC737ED3-F73E-A85B-5792-9DD51AF5BF8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98" creationId="{A297F208-814C-AE1E-129D-0C4658C1F88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599" creationId="{6B82AB89-44E5-2DF4-2E91-8045751BC72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00" creationId="{85056F3A-305D-9139-A67C-294B0ADEF50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01" creationId="{0D19A4C9-4C44-A1FB-2EB0-1130DEFD186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03" creationId="{1190DDDE-ED53-5FDF-23C0-F60521077BB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04" creationId="{F0257D55-577B-642B-B117-4E1ADD9C45A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05" creationId="{B1AB12B1-932E-C789-8C49-E9100B7DCBD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06" creationId="{9FCF17DA-9301-E6DE-E062-34E83DC4317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07" creationId="{00110D2B-AD2A-3267-D300-CEA78016BBF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08" creationId="{0659E1EB-4806-0872-4259-C55EB50011D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10" creationId="{DF10E7D2-1011-3A64-D1B0-25A20957C6D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11" creationId="{5ED9A7C6-FCA2-0E01-227A-0F933797805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12" creationId="{BFD12AB6-5FEF-4197-FA44-02832DE2FA34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13" creationId="{88740EFB-0783-C5AC-C88D-40DBBE1751D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14" creationId="{BE30EB4E-C7EA-CF17-F69D-F4AF232C6F4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15" creationId="{5EA3D9D0-A316-D7F4-597E-264DC1FDED6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17" creationId="{302D3B78-77D0-BCD5-558C-2411B7F96E8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18" creationId="{9DE8AD16-A7E8-3413-3739-23C4D9D89EE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19" creationId="{441C9754-A562-5C70-A4E2-2C1FE2AE7EA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20" creationId="{60CF0850-A5B2-4BB8-2E27-8CFFFDC4D90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21" creationId="{CB22789B-F60E-57CE-7C4D-0DD4E17D436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22" creationId="{7C550CED-9145-EF9D-6A86-7787FAFB655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24" creationId="{373DD86A-2985-DF47-4071-7844F001FBB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25" creationId="{8B2C7A34-F01D-0814-706D-C44FE4F5211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26" creationId="{BCEEB33E-7ED8-AFE4-9D65-1ED562814BB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27" creationId="{4C40C093-5852-0F6D-C99D-54B4E2334E54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28" creationId="{120E1F75-A8F6-B013-5C5B-BB106E72BE1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29" creationId="{183E70E0-13A4-A8B8-C51F-31D51C6DE62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31" creationId="{39A9BC82-8D33-964B-EED3-BD8AC789593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32" creationId="{17234D35-7C53-D3FD-67D7-6CF888624B7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33" creationId="{749DC989-E966-86E7-F5E8-EC998CA8E00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34" creationId="{603F07D2-8823-9934-589A-9990F05ABF1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35" creationId="{2B7FDB54-872A-CDD1-5448-FE9F0B860E3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36" creationId="{FDF0A5AF-702E-FC14-49CF-0AE16CFD312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38" creationId="{FDC7801C-19A3-3896-B5D4-1CF475A1375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39" creationId="{E852219E-6BFD-9C67-545E-B3A6ABCD481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40" creationId="{34B918E1-A94D-F98A-B0BC-8DD047C1DA9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41" creationId="{3EB1E915-6B08-45B8-E491-802C66DE261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42" creationId="{C041F602-989A-A3FF-F7E8-0B20447F38D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43" creationId="{7FF7B90D-6DD7-7CA6-7EFD-5836E0E7015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45" creationId="{6F05B52D-7F27-AC2B-ABE0-C48ED92FD7F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46" creationId="{746DBFE2-0357-D585-0B4B-E1A5525AA48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47" creationId="{D432A86D-E983-C4E4-F395-FFE2843A777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48" creationId="{3DF70B37-2E43-3348-68C0-78D08A21253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49" creationId="{87463583-597C-3DCC-3E84-3FE1B729E78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50" creationId="{12DA24CA-6E8B-A5E8-B33F-E9A9050A56E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52" creationId="{A8208CB6-AB32-E887-7F88-B9F5BEE369E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53" creationId="{B7ED1476-AF18-657C-2216-8FC3484CEC3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54" creationId="{D76A9A3F-DB0D-D806-9ADB-107C6C3ED7D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55" creationId="{53B82021-63A9-38E8-9974-9DF619A3C7D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56" creationId="{05DE02D9-3C55-C08F-B62F-BF3ED7BE450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57" creationId="{095B3E91-6663-3EE3-A1AB-D77B7B6EFEC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59" creationId="{B1D4FE91-42DF-DD0A-1F0C-0CEF4C57269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60" creationId="{01412A50-FAF5-7430-F2CD-2951134EF0A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61" creationId="{EE86EEAE-2CB0-1494-84A2-285C3139905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62" creationId="{659C581A-A861-E3F0-E320-DB6960ED733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63" creationId="{CE303B1B-BDC0-7A8F-4C8F-6DA26462A0B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64" creationId="{20AF1430-1A1E-C7A7-881F-17FDAAEA1A1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66" creationId="{E8C8E7BF-A61A-9DA1-860E-1C8A521C9BF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67" creationId="{408A6637-7D73-0292-E617-ADC75344397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68" creationId="{BC9BF2DA-7AE1-F935-A49E-3C673544102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69" creationId="{8D41A56C-B971-8451-6E50-BA9AB5D8451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70" creationId="{7EE39837-6226-B61C-BB06-F80ADED59F4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71" creationId="{764E715F-96E2-2DFA-2ACD-DF109720025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73" creationId="{BA6CBAAE-42C9-94B7-3DA6-CC83E0E784A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74" creationId="{E808D670-F48B-69AB-7078-FEFA4AC0F3F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75" creationId="{90D57B8D-E1B5-3ED9-2960-2577680272E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76" creationId="{62612670-3420-6051-09C4-9AEA0A28CE8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77" creationId="{9C0C5134-D500-209E-1109-53042430C62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78" creationId="{62114297-2853-CE8F-0286-6ECE946E54D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80" creationId="{4C156E65-D422-8E32-E630-FC63B6F0F604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81" creationId="{D2C795CC-E90C-9B18-D14F-54A945113AA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82" creationId="{EADE5FED-5C2A-4BDE-4652-3C64327858C4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83" creationId="{5121F088-30DF-9197-BD2D-E4FA94413B7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84" creationId="{73742F5A-2034-7AF2-9EAD-E7D54C23FBF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85" creationId="{B1E58847-514C-8571-8E5F-476599E7525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87" creationId="{7A9B4BAE-E34C-3193-265A-C0472D062EE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88" creationId="{8A1006C9-2F14-40AF-2578-A6E508528F7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89" creationId="{06EB23A9-C27F-461B-80D3-35C1B71C7A24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90" creationId="{76ED9131-2349-E753-82C3-B3C44CD0E10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91" creationId="{A79509E4-6EE8-462D-B6FA-5C1360336DF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92" creationId="{22A26A34-0CF6-2B0D-52BA-D84AA205E1F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94" creationId="{AC050CDF-D61F-2A7C-C5FE-66FA8874B35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95" creationId="{C8E8941C-2A4C-7780-7686-7331FCB9EC7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96" creationId="{00931DA5-8A15-F47E-F3B0-23F27990397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97" creationId="{94BDCCD9-A0BA-97C6-3C5F-946D84820E6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98" creationId="{42F60D3B-6789-265F-360B-A9DAAE1232C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699" creationId="{2B4B6A52-C972-81C6-3E54-5A42CCE6026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01" creationId="{C0239A46-7E51-96E8-7456-2DBC0645B16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02" creationId="{68D30572-9F8B-00C4-C278-23E3A7A6C0C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03" creationId="{593AF4E9-2449-3A79-B40D-75D56CC8F76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04" creationId="{8E2238A2-A66D-D98B-B1E6-B31E23102AB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05" creationId="{CB6FA349-D6C7-89C7-2138-511C52B674F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06" creationId="{2E923B66-3705-FC61-ADDF-351512185BF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08" creationId="{DD9461CE-788B-3C14-A901-4EC414F965D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09" creationId="{400F3284-4C75-602B-C08E-3AF3A43FED64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10" creationId="{CC814CEE-5193-ED71-21D2-9991C7CA0C2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11" creationId="{0BEDAC4B-5051-DC61-A80F-EF0286EAB83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12" creationId="{3F73F3E1-0ED8-DBB9-E0CC-95BC5CE108C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13" creationId="{4C725E82-54D2-11AA-A781-42143CB6083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15" creationId="{1D6F2604-066A-3886-08DB-EB3AA5C0B3B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16" creationId="{3525C301-5000-2C4B-77B2-25B43C11FFF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17" creationId="{8291DFCB-6558-6C6A-F6DF-147166410F7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18" creationId="{ABB33480-8CF4-6D92-E8E4-3C4F5F41690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19" creationId="{3BDCD3E0-57EA-AE0E-684D-63FBDD6F647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20" creationId="{F199A205-E33D-2107-0024-C909B5043A2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22" creationId="{34EB2D0B-8A13-3D4A-28BA-426CF73207B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23" creationId="{6FCAB3BA-C1C5-E30A-6FA8-D2ABA78A9EC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24" creationId="{6D2F298E-003C-4ACC-EDAB-48ACC14B7DF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25" creationId="{DE38342B-5F59-2F56-AB75-140F7578AC8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26" creationId="{3A7C052E-49E6-38A4-39E6-8B99878D009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27" creationId="{BE8BDEBF-574F-AB61-F0D2-673A66C30E2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29" creationId="{C8CA3730-BCD6-7B14-FB6E-34E2FF3C74F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30" creationId="{FB1DF0AA-FDCF-88D1-B825-1E919CBB49E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31" creationId="{C7F78185-23A8-8789-FBB6-BAC7D4AD763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32" creationId="{8057CD48-D713-4009-233B-4A91ACCC627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33" creationId="{51526508-6AC3-EEFC-873F-669084C00C6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34" creationId="{948FFCD7-4818-8EC5-40C6-3DC9183CD1D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36" creationId="{192049A3-9F31-F480-99C4-9F71079DC5B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37" creationId="{5F427A04-E273-8241-2B36-EDB162F1510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38" creationId="{53CE229B-314F-8C20-4AA9-50928FB70BD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39" creationId="{12DEFC70-9BB2-6F2B-510F-AF839ADC3ED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40" creationId="{2D3B8792-B46D-627D-EB2E-544ECE3DB36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41" creationId="{42539D4A-0B73-BF77-EFF7-C4488C28D9C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43" creationId="{78125219-3941-7A40-58AC-560E0EEF4B4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44" creationId="{33F3D637-E4CA-6066-04D3-266D10555B9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45" creationId="{D1AC2DBE-DF5D-ABA3-A17A-90E883228AF4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46" creationId="{769E88B8-C000-ABCA-C3D3-A4D2042B7C5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47" creationId="{6FC6E886-2850-B2CB-2547-6D75BFD7057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48" creationId="{696085A5-3337-AFD4-77D9-00444593BDC4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50" creationId="{75518811-65CF-2516-4DA1-CEDC3A137682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51" creationId="{1B1A97A1-D587-6370-F705-1187D9EC33F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52" creationId="{A98AAF02-7530-2920-7DDA-F8C49DE4E99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53" creationId="{523D3CC0-1B7E-84B2-0830-8F2AD4536A1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54" creationId="{33497B22-AA44-9BF7-E757-976C13381EB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55" creationId="{283F16E8-6036-B7E5-B733-5974B2222A1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57" creationId="{70B03CCB-B56E-4E7F-3D76-B97211180D2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58" creationId="{64BC79AF-F546-9849-EA53-4C69F2D5F61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59" creationId="{6D9FA628-5850-B7E2-57F6-D16F878E0A1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60" creationId="{754752E5-0844-56C9-8FE7-6260B583D4A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61" creationId="{0F5B1238-68B7-03EA-7C02-E44023BC3B1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62" creationId="{49437E82-77E5-E98F-24FE-1902C6B26BF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64" creationId="{D30E80C6-316E-16EB-E7D9-B6E43A2E6F9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65" creationId="{E486801E-9B1C-8FEC-64E1-0044DB1ABF0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66" creationId="{04B01731-A341-FBF0-053C-86A57632BDB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67" creationId="{63B16D6C-FCF4-D143-7484-5D531508B16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68" creationId="{8441932A-37D7-C225-7069-1B40BC97122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69" creationId="{1FE684DE-C469-B409-D327-81616CD8DE9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71" creationId="{C2CF71D3-552A-7078-FA23-FAEBBEDC21E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72" creationId="{20C698DA-E838-D68F-1D8F-D842D9BCDB1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73" creationId="{47F5DA15-B797-48CB-771C-AA7559970DD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74" creationId="{3663833F-AC9D-716C-4F4C-E1BAF74DD2C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75" creationId="{24CC4B54-BABE-1FD8-FC74-4414BF1F7ED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76" creationId="{5C7A4228-82C5-BC04-9EA4-8B5C90907C0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77" creationId="{B645256A-6354-6D93-EC1F-250CB5524E3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78" creationId="{A4B350C5-39BE-83B3-EE08-27F7F0F44E73}"/>
          </ac:spMkLst>
        </pc:spChg>
        <pc:spChg chg="del mod">
          <ac:chgData name="Marty Broadwell" userId="8c8ea40a403f8424" providerId="LiveId" clId="{2B0DCF69-6CEB-4923-862D-07640A05A35C}" dt="2023-07-01T16:37:42.550" v="76" actId="478"/>
          <ac:spMkLst>
            <pc:docMk/>
            <pc:sldMk cId="0" sldId="259"/>
            <ac:spMk id="105779" creationId="{15854334-53F4-C32D-ACE3-C42EDA345F6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80" creationId="{BFCCFEC1-CC6C-8225-97F3-5F36B6D0160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81" creationId="{63397598-5F66-CA4C-B441-A2653CA8931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82" creationId="{5EFB8FE8-EFFE-E491-5908-D36B39D4F8A1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83" creationId="{BF15B85E-60F3-E398-9C37-77EA6485FCC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84" creationId="{219B3B11-8D5F-0562-9BCA-D89A1A4BE88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85" creationId="{2BB00A57-C16C-4507-EAF1-FC377DBFEAD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86" creationId="{CA9BA1F7-4E74-DCA0-3CE8-315275FA821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87" creationId="{B5B1DEF1-F9B2-25AD-406C-A7C6FD242A27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88" creationId="{9BDE1E9A-9870-0C7C-F117-4B0DB3DD138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89" creationId="{377279F6-E7D5-02E3-4B6C-24791972A20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90" creationId="{C0CE6F6F-18CA-33AA-C395-5FFD89FFABF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91" creationId="{E5B8E7BB-9449-22E4-9E73-D0B5A440D87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92" creationId="{560DF6BB-5978-749F-67EA-FC925A6B022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93" creationId="{0CB8C4BE-E1F9-B3F5-34DE-D8B4C9D4818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94" creationId="{D560BF75-BD44-5BE9-6154-502F77B46DD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95" creationId="{7360DECE-BF69-6AFA-5740-3A453EE82E1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96" creationId="{A97A4FC5-17D6-2665-B129-F37EFC13AF96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97" creationId="{CFD2B3CE-0545-70A0-BE9B-46FD35A1EB0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799" creationId="{8E1D3C0E-05D5-A46D-0AE2-DB9D3817B3F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800" creationId="{4E5CD91B-33B5-7CD7-493E-51AB6AE0EB7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802" creationId="{E4705AA1-637C-AAA6-A792-0F0D389F42D8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803" creationId="{19AE92D3-EB3E-F349-212C-B4BDBF644E94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804" creationId="{0E9ADB2C-0684-545D-9353-F6AA14C2C14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805" creationId="{AD685EC1-7655-8A34-F97D-1FCC8B9A812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806" creationId="{C7493BDE-BE97-079F-C0D5-135D2C301D59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807" creationId="{683CD4B5-790A-B5F5-B1B2-CC0C76C18FE5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811" creationId="{8D832C26-AD01-13DD-42F5-69AA8187537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813" creationId="{AC415CC3-3655-FD2F-7C6A-A33E7870E16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59"/>
            <ac:spMk id="105814" creationId="{9DCF36C3-0BCB-85F2-1ACA-A6BB6B6C770F}"/>
          </ac:spMkLst>
        </pc:s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476" creationId="{99543561-83F6-7EF6-6AAD-5F747F91F91D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483" creationId="{92FC547F-EBF2-1E16-4EB0-6ACD99C608FB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490" creationId="{24A06031-FEED-F185-2FF5-ECBCEECE9EF4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497" creationId="{AAF196AA-013E-17F3-F354-5D23A5B183A8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504" creationId="{98E8ABCA-519B-A583-CC7C-F75B0D3D9369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511" creationId="{F481C75D-D9A4-C500-092F-BCB96EE83D01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518" creationId="{010F6CD4-8756-4B05-0C14-51904326851B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525" creationId="{9FE6A5FA-ADB1-847E-701F-9DE46B0BF5FF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532" creationId="{03888929-0427-661E-2EFB-36D96B1C6FCF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539" creationId="{CC6DFCC3-9DA5-5CA6-9FD9-BF509F646AB0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546" creationId="{F39E7D30-70E2-CF13-A389-C4E8A2D83AC5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553" creationId="{4627F8DE-ACFE-D046-B28C-CA73FEA89C8A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560" creationId="{019908BA-D4B7-14CE-EE0B-A13179C80CE3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567" creationId="{C065FB38-73DC-B97E-2728-D3A51536B9BB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574" creationId="{6E6767F6-1CE6-6D8D-3081-D75A446E14E4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581" creationId="{A16BDA2A-2FE7-3252-7B19-33B335D5A621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588" creationId="{57317DE6-39F7-4FEE-4265-83E4E04A68EB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595" creationId="{2EC78E8E-55ED-A327-92F0-C05CE14F5E02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602" creationId="{BF2DC81A-846D-F624-99D4-4C17AED1F97E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609" creationId="{46E6960E-990E-39CB-515A-5B04762BC815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616" creationId="{8D85A6B7-AAB9-9018-6228-D075327BFC21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623" creationId="{26637990-10AB-EF06-C2B2-7FB99D02B678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630" creationId="{85BF30D4-848F-DE57-E588-5C92606B7412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637" creationId="{077B32EC-BDF9-5578-9614-3FF206E7D37A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644" creationId="{1D369C72-18C4-64AF-82A8-EBF2D3572F36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651" creationId="{C2F64DA1-14B1-7BA4-85E1-E9B9693AB8B1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658" creationId="{4C3F3979-CDEF-3C9B-2293-218C9C157C9A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665" creationId="{E881C38B-6CDA-AA28-9B36-5499FE8AB355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672" creationId="{6E5E7510-4449-2E13-F54C-0B6202FFE4B7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679" creationId="{528EC29B-32C2-3629-218B-71CB410A5061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686" creationId="{9D291803-F98D-AFEA-1E49-B3EA1E1CDEBB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693" creationId="{641B1D8B-9EC6-15E0-D5A1-A715B535D8F3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700" creationId="{75B90E86-663B-5472-DEC1-A66236AD858E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707" creationId="{3D624368-6688-BCCD-3414-9ADB5E7D879D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714" creationId="{C507C0B2-F70E-F44E-2ADC-FE15A095F496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721" creationId="{6377FD34-85E6-0C01-9CA6-77CBC0E5B920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728" creationId="{8EC76EC2-CDC2-F4B6-42DA-CD4630008114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735" creationId="{173EE273-6B4D-39DD-A353-AADE4E6ABA99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742" creationId="{0C13E75A-B911-1CA6-A4BB-D7DAE2B5ACD0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749" creationId="{B506387B-3400-4AFC-C8AC-C1E218D13E72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756" creationId="{FC15A46E-10B3-423F-9467-8EE04997F440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763" creationId="{1804A2FE-F132-EE2D-E427-9B3CD46BD6F5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770" creationId="{8190F643-007A-E8DF-0CEE-793CEDD0F2DB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798" creationId="{F33EDF0A-5D50-4383-5041-6795C36EAE58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801" creationId="{9E99B409-DAD6-9B8E-AE67-D3A5FF5BF987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810" creationId="{D998170F-4677-98A5-11F1-F01C4C56A276}"/>
          </ac:grpSpMkLst>
        </pc:grpChg>
        <pc:grpChg chg="mod">
          <ac:chgData name="Marty Broadwell" userId="8c8ea40a403f8424" providerId="LiveId" clId="{2B0DCF69-6CEB-4923-862D-07640A05A35C}" dt="2023-07-01T16:30:06.491" v="4"/>
          <ac:grpSpMkLst>
            <pc:docMk/>
            <pc:sldMk cId="0" sldId="259"/>
            <ac:grpSpMk id="105812" creationId="{49A39362-4BE1-FD91-6BA9-618ADA141525}"/>
          </ac:grpSpMkLst>
        </pc:grpChg>
      </pc:sldChg>
      <pc:sldChg chg="addSp delSp modSp del mod modAnim">
        <pc:chgData name="Marty Broadwell" userId="8c8ea40a403f8424" providerId="LiveId" clId="{2B0DCF69-6CEB-4923-862D-07640A05A35C}" dt="2023-07-01T18:19:56.365" v="209" actId="47"/>
        <pc:sldMkLst>
          <pc:docMk/>
          <pc:sldMk cId="0" sldId="260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60"/>
            <ac:spMk id="4" creationId="{5BBEF668-BA8F-FA4E-7856-3B94ACA08ABF}"/>
          </ac:spMkLst>
        </pc:spChg>
        <pc:spChg chg="add mod">
          <ac:chgData name="Marty Broadwell" userId="8c8ea40a403f8424" providerId="LiveId" clId="{2B0DCF69-6CEB-4923-862D-07640A05A35C}" dt="2023-07-01T16:45:45.013" v="132" actId="14100"/>
          <ac:spMkLst>
            <pc:docMk/>
            <pc:sldMk cId="0" sldId="260"/>
            <ac:spMk id="5" creationId="{3614268C-87FE-A21A-6137-C226C9D711AB}"/>
          </ac:spMkLst>
        </pc:spChg>
        <pc:spChg chg="add mod">
          <ac:chgData name="Marty Broadwell" userId="8c8ea40a403f8424" providerId="LiveId" clId="{2B0DCF69-6CEB-4923-862D-07640A05A35C}" dt="2023-07-01T16:45:27.011" v="127" actId="14100"/>
          <ac:spMkLst>
            <pc:docMk/>
            <pc:sldMk cId="0" sldId="260"/>
            <ac:spMk id="6" creationId="{161796BB-664F-695E-7CA8-B550D97F28E1}"/>
          </ac:spMkLst>
        </pc:spChg>
        <pc:spChg chg="add mod">
          <ac:chgData name="Marty Broadwell" userId="8c8ea40a403f8424" providerId="LiveId" clId="{2B0DCF69-6CEB-4923-862D-07640A05A35C}" dt="2023-07-01T16:45:34.947" v="130" actId="14100"/>
          <ac:spMkLst>
            <pc:docMk/>
            <pc:sldMk cId="0" sldId="260"/>
            <ac:spMk id="7" creationId="{B94DE9D8-2348-43A1-D53E-83F96FC76BF8}"/>
          </ac:spMkLst>
        </pc:spChg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60"/>
            <ac:spMk id="106498" creationId="{960BC857-D0BA-4703-2F66-9B7FE9603D3A}"/>
          </ac:spMkLst>
        </pc:spChg>
        <pc:spChg chg="mod">
          <ac:chgData name="Marty Broadwell" userId="8c8ea40a403f8424" providerId="LiveId" clId="{2B0DCF69-6CEB-4923-862D-07640A05A35C}" dt="2023-07-01T18:18:31.618" v="199" actId="20577"/>
          <ac:spMkLst>
            <pc:docMk/>
            <pc:sldMk cId="0" sldId="260"/>
            <ac:spMk id="106499" creationId="{CD487A61-C6EF-7868-EEDD-2F090F42B4DF}"/>
          </ac:spMkLst>
        </pc:spChg>
        <pc:spChg chg="mod">
          <ac:chgData name="Marty Broadwell" userId="8c8ea40a403f8424" providerId="LiveId" clId="{2B0DCF69-6CEB-4923-862D-07640A05A35C}" dt="2023-07-01T18:19:33.937" v="207" actId="1076"/>
          <ac:spMkLst>
            <pc:docMk/>
            <pc:sldMk cId="0" sldId="260"/>
            <ac:spMk id="106500" creationId="{E0114F48-0D41-7AE8-D9C8-1D0A45E98F4B}"/>
          </ac:spMkLst>
        </pc:spChg>
        <pc:spChg chg="del mod">
          <ac:chgData name="Marty Broadwell" userId="8c8ea40a403f8424" providerId="LiveId" clId="{2B0DCF69-6CEB-4923-862D-07640A05A35C}" dt="2023-07-01T16:42:05.965" v="114" actId="478"/>
          <ac:spMkLst>
            <pc:docMk/>
            <pc:sldMk cId="0" sldId="260"/>
            <ac:spMk id="106501" creationId="{9183E750-13B6-B139-DD8B-A3CBDD27E05E}"/>
          </ac:spMkLst>
        </pc:spChg>
      </pc:sldChg>
      <pc:sldChg chg="modSp del mod ord">
        <pc:chgData name="Marty Broadwell" userId="8c8ea40a403f8424" providerId="LiveId" clId="{2B0DCF69-6CEB-4923-862D-07640A05A35C}" dt="2023-07-01T19:27:05.145" v="624" actId="47"/>
        <pc:sldMkLst>
          <pc:docMk/>
          <pc:sldMk cId="0" sldId="261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61"/>
            <ac:spMk id="4" creationId="{FA51B8A2-55EF-6135-8605-F6E4E06D3812}"/>
          </ac:spMkLst>
        </pc:spChg>
        <pc:spChg chg="mod">
          <ac:chgData name="Marty Broadwell" userId="8c8ea40a403f8424" providerId="LiveId" clId="{2B0DCF69-6CEB-4923-862D-07640A05A35C}" dt="2023-07-01T16:46:16.545" v="154" actId="20577"/>
          <ac:spMkLst>
            <pc:docMk/>
            <pc:sldMk cId="0" sldId="261"/>
            <ac:spMk id="107522" creationId="{05F3AA36-3F47-62D5-316C-7128E95C019A}"/>
          </ac:spMkLst>
        </pc:spChg>
        <pc:spChg chg="mod">
          <ac:chgData name="Marty Broadwell" userId="8c8ea40a403f8424" providerId="LiveId" clId="{2B0DCF69-6CEB-4923-862D-07640A05A35C}" dt="2023-07-01T18:17:11.417" v="188" actId="179"/>
          <ac:spMkLst>
            <pc:docMk/>
            <pc:sldMk cId="0" sldId="261"/>
            <ac:spMk id="107523" creationId="{17DAB33A-0F0E-7216-FE9C-844E39B83655}"/>
          </ac:spMkLst>
        </pc:spChg>
      </pc:sldChg>
      <pc:sldChg chg="modSp mod ord modAnim">
        <pc:chgData name="Marty Broadwell" userId="8c8ea40a403f8424" providerId="LiveId" clId="{2B0DCF69-6CEB-4923-862D-07640A05A35C}" dt="2023-07-01T22:58:04.539" v="2062" actId="20577"/>
        <pc:sldMkLst>
          <pc:docMk/>
          <pc:sldMk cId="0" sldId="262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62"/>
            <ac:spMk id="4" creationId="{35ADA99F-77DB-40BD-E43E-EA12EAE815DA}"/>
          </ac:spMkLst>
        </pc:spChg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62"/>
            <ac:spMk id="108546" creationId="{F30D6033-0BE8-A73C-4CE4-454EADDA9F0E}"/>
          </ac:spMkLst>
        </pc:spChg>
        <pc:spChg chg="mod">
          <ac:chgData name="Marty Broadwell" userId="8c8ea40a403f8424" providerId="LiveId" clId="{2B0DCF69-6CEB-4923-862D-07640A05A35C}" dt="2023-07-01T22:58:04.539" v="2062" actId="20577"/>
          <ac:spMkLst>
            <pc:docMk/>
            <pc:sldMk cId="0" sldId="262"/>
            <ac:spMk id="108547" creationId="{CE6E0985-0E7A-90DF-2D32-307BCFE6E6C2}"/>
          </ac:spMkLst>
        </pc:spChg>
      </pc:sldChg>
      <pc:sldChg chg="modSp mod modAnim">
        <pc:chgData name="Marty Broadwell" userId="8c8ea40a403f8424" providerId="LiveId" clId="{2B0DCF69-6CEB-4923-862D-07640A05A35C}" dt="2023-07-01T22:57:15.183" v="2059"/>
        <pc:sldMkLst>
          <pc:docMk/>
          <pc:sldMk cId="0" sldId="263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63"/>
            <ac:spMk id="4" creationId="{F52D321C-6E29-346D-2208-B93CA5BC8520}"/>
          </ac:spMkLst>
        </pc:spChg>
        <pc:spChg chg="mod">
          <ac:chgData name="Marty Broadwell" userId="8c8ea40a403f8424" providerId="LiveId" clId="{2B0DCF69-6CEB-4923-862D-07640A05A35C}" dt="2023-07-01T22:56:59.820" v="2058" actId="20577"/>
          <ac:spMkLst>
            <pc:docMk/>
            <pc:sldMk cId="0" sldId="263"/>
            <ac:spMk id="109570" creationId="{54E1D4BC-D52C-46B5-6450-FB121B6A493E}"/>
          </ac:spMkLst>
        </pc:spChg>
        <pc:spChg chg="mod">
          <ac:chgData name="Marty Broadwell" userId="8c8ea40a403f8424" providerId="LiveId" clId="{2B0DCF69-6CEB-4923-862D-07640A05A35C}" dt="2023-07-01T22:56:02.032" v="2052" actId="115"/>
          <ac:spMkLst>
            <pc:docMk/>
            <pc:sldMk cId="0" sldId="263"/>
            <ac:spMk id="109571" creationId="{0F39EF05-AB1F-7088-D88D-E060CA2AB15E}"/>
          </ac:spMkLst>
        </pc:spChg>
      </pc:sldChg>
      <pc:sldChg chg="modSp mod">
        <pc:chgData name="Marty Broadwell" userId="8c8ea40a403f8424" providerId="LiveId" clId="{2B0DCF69-6CEB-4923-862D-07640A05A35C}" dt="2023-07-01T16:34:51.533" v="67" actId="948"/>
        <pc:sldMkLst>
          <pc:docMk/>
          <pc:sldMk cId="0" sldId="265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65"/>
            <ac:spMk id="4" creationId="{6A28CB48-3A65-0BB9-4803-BF51DC8E9E9B}"/>
          </ac:spMkLst>
        </pc:spChg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65"/>
            <ac:spMk id="111618" creationId="{90064ACB-1715-3533-11C3-131F0EADC20D}"/>
          </ac:spMkLst>
        </pc:spChg>
        <pc:spChg chg="mod">
          <ac:chgData name="Marty Broadwell" userId="8c8ea40a403f8424" providerId="LiveId" clId="{2B0DCF69-6CEB-4923-862D-07640A05A35C}" dt="2023-07-01T16:34:51.533" v="67" actId="948"/>
          <ac:spMkLst>
            <pc:docMk/>
            <pc:sldMk cId="0" sldId="265"/>
            <ac:spMk id="111619" creationId="{85EA8114-643F-9A60-17ED-03AA9B3BB694}"/>
          </ac:spMkLst>
        </pc:spChg>
      </pc:sldChg>
      <pc:sldChg chg="modSp del mod">
        <pc:chgData name="Marty Broadwell" userId="8c8ea40a403f8424" providerId="LiveId" clId="{2B0DCF69-6CEB-4923-862D-07640A05A35C}" dt="2023-07-01T19:27:28.509" v="625" actId="47"/>
        <pc:sldMkLst>
          <pc:docMk/>
          <pc:sldMk cId="0" sldId="266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66"/>
            <ac:spMk id="4" creationId="{1D5F0AC6-66EB-F067-F1BC-9BFF595CCF01}"/>
          </ac:spMkLst>
        </pc:spChg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66"/>
            <ac:spMk id="112642" creationId="{808FFA8A-58BA-65C8-924B-4C9577130C1F}"/>
          </ac:spMkLst>
        </pc:spChg>
        <pc:spChg chg="mod">
          <ac:chgData name="Marty Broadwell" userId="8c8ea40a403f8424" providerId="LiveId" clId="{2B0DCF69-6CEB-4923-862D-07640A05A35C}" dt="2023-07-01T18:16:51.666" v="186" actId="179"/>
          <ac:spMkLst>
            <pc:docMk/>
            <pc:sldMk cId="0" sldId="266"/>
            <ac:spMk id="112643" creationId="{3E50176A-CF02-FC34-0E9C-2FCAF5691F92}"/>
          </ac:spMkLst>
        </pc:spChg>
      </pc:sldChg>
      <pc:sldChg chg="modSp mod">
        <pc:chgData name="Marty Broadwell" userId="8c8ea40a403f8424" providerId="LiveId" clId="{2B0DCF69-6CEB-4923-862D-07640A05A35C}" dt="2023-07-02T00:24:45.544" v="2314" actId="1076"/>
        <pc:sldMkLst>
          <pc:docMk/>
          <pc:sldMk cId="0" sldId="267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67"/>
            <ac:spMk id="4" creationId="{D79E976C-3004-A026-F15A-B94687640376}"/>
          </ac:spMkLst>
        </pc:spChg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67"/>
            <ac:spMk id="113666" creationId="{F1984238-B74E-7969-4655-863C32CD7D91}"/>
          </ac:spMkLst>
        </pc:spChg>
        <pc:spChg chg="mod">
          <ac:chgData name="Marty Broadwell" userId="8c8ea40a403f8424" providerId="LiveId" clId="{2B0DCF69-6CEB-4923-862D-07640A05A35C}" dt="2023-07-01T19:29:52.087" v="659" actId="14100"/>
          <ac:spMkLst>
            <pc:docMk/>
            <pc:sldMk cId="0" sldId="267"/>
            <ac:spMk id="113667" creationId="{F0D27D52-B5A6-58FD-FF6E-C89F9560204D}"/>
          </ac:spMkLst>
        </pc:spChg>
        <pc:spChg chg="mod">
          <ac:chgData name="Marty Broadwell" userId="8c8ea40a403f8424" providerId="LiveId" clId="{2B0DCF69-6CEB-4923-862D-07640A05A35C}" dt="2023-07-01T19:29:44.299" v="657" actId="1035"/>
          <ac:spMkLst>
            <pc:docMk/>
            <pc:sldMk cId="0" sldId="267"/>
            <ac:spMk id="113668" creationId="{1847B37D-2C31-AB04-8038-79EB546B1F5D}"/>
          </ac:spMkLst>
        </pc:spChg>
        <pc:spChg chg="mod">
          <ac:chgData name="Marty Broadwell" userId="8c8ea40a403f8424" providerId="LiveId" clId="{2B0DCF69-6CEB-4923-862D-07640A05A35C}" dt="2023-07-02T00:24:39.207" v="2313" actId="1076"/>
          <ac:spMkLst>
            <pc:docMk/>
            <pc:sldMk cId="0" sldId="267"/>
            <ac:spMk id="113669" creationId="{AF0B3832-CC94-E0C3-0B34-0235FB961D77}"/>
          </ac:spMkLst>
        </pc:spChg>
        <pc:spChg chg="mod">
          <ac:chgData name="Marty Broadwell" userId="8c8ea40a403f8424" providerId="LiveId" clId="{2B0DCF69-6CEB-4923-862D-07640A05A35C}" dt="2023-07-02T00:24:45.544" v="2314" actId="1076"/>
          <ac:spMkLst>
            <pc:docMk/>
            <pc:sldMk cId="0" sldId="267"/>
            <ac:spMk id="113670" creationId="{B6F85590-57B4-4534-97DC-A0087A30B4BF}"/>
          </ac:spMkLst>
        </pc:spChg>
        <pc:spChg chg="mod">
          <ac:chgData name="Marty Broadwell" userId="8c8ea40a403f8424" providerId="LiveId" clId="{2B0DCF69-6CEB-4923-862D-07640A05A35C}" dt="2023-07-01T19:42:39.327" v="1047" actId="1076"/>
          <ac:spMkLst>
            <pc:docMk/>
            <pc:sldMk cId="0" sldId="267"/>
            <ac:spMk id="113671" creationId="{3EC1FADD-B191-6F4F-8159-1D38C78BC704}"/>
          </ac:spMkLst>
        </pc:spChg>
      </pc:sldChg>
      <pc:sldChg chg="addSp delSp modSp del mod modAnim">
        <pc:chgData name="Marty Broadwell" userId="8c8ea40a403f8424" providerId="LiveId" clId="{2B0DCF69-6CEB-4923-862D-07640A05A35C}" dt="2023-07-01T20:59:24.284" v="1059" actId="47"/>
        <pc:sldMkLst>
          <pc:docMk/>
          <pc:sldMk cId="0" sldId="268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68"/>
            <ac:spMk id="4" creationId="{ABDB183D-208E-3D29-8679-1B7EEAB33218}"/>
          </ac:spMkLst>
        </pc:spChg>
        <pc:spChg chg="add mod">
          <ac:chgData name="Marty Broadwell" userId="8c8ea40a403f8424" providerId="LiveId" clId="{2B0DCF69-6CEB-4923-862D-07640A05A35C}" dt="2023-07-01T19:07:14.500" v="477" actId="1076"/>
          <ac:spMkLst>
            <pc:docMk/>
            <pc:sldMk cId="0" sldId="268"/>
            <ac:spMk id="5" creationId="{FFFBF76C-D4CF-83AD-D0E3-3C7CB5B7F135}"/>
          </ac:spMkLst>
        </pc:spChg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68"/>
            <ac:spMk id="114690" creationId="{0E42C052-73DF-1DC5-CBD9-DB30A60A0EF1}"/>
          </ac:spMkLst>
        </pc:spChg>
        <pc:spChg chg="mod">
          <ac:chgData name="Marty Broadwell" userId="8c8ea40a403f8424" providerId="LiveId" clId="{2B0DCF69-6CEB-4923-862D-07640A05A35C}" dt="2023-07-01T19:07:06.152" v="475" actId="14100"/>
          <ac:spMkLst>
            <pc:docMk/>
            <pc:sldMk cId="0" sldId="268"/>
            <ac:spMk id="114691" creationId="{EF5D1496-2DCB-D25F-4A91-BBFDDF4A1634}"/>
          </ac:spMkLst>
        </pc:spChg>
        <pc:spChg chg="mod">
          <ac:chgData name="Marty Broadwell" userId="8c8ea40a403f8424" providerId="LiveId" clId="{2B0DCF69-6CEB-4923-862D-07640A05A35C}" dt="2023-07-01T19:07:19.902" v="478" actId="14100"/>
          <ac:spMkLst>
            <pc:docMk/>
            <pc:sldMk cId="0" sldId="268"/>
            <ac:spMk id="114692" creationId="{7FC939C6-ECEA-F275-B9E0-6DB6B78A9882}"/>
          </ac:spMkLst>
        </pc:spChg>
        <pc:spChg chg="del mod">
          <ac:chgData name="Marty Broadwell" userId="8c8ea40a403f8424" providerId="LiveId" clId="{2B0DCF69-6CEB-4923-862D-07640A05A35C}" dt="2023-07-01T19:06:54.290" v="474" actId="478"/>
          <ac:spMkLst>
            <pc:docMk/>
            <pc:sldMk cId="0" sldId="268"/>
            <ac:spMk id="114693" creationId="{8C96DFAF-F0CE-824A-0A18-BFFECEA95CEE}"/>
          </ac:spMkLst>
        </pc:spChg>
      </pc:sldChg>
      <pc:sldChg chg="modSp del mod">
        <pc:chgData name="Marty Broadwell" userId="8c8ea40a403f8424" providerId="LiveId" clId="{2B0DCF69-6CEB-4923-862D-07640A05A35C}" dt="2023-07-01T18:16:39.995" v="183" actId="47"/>
        <pc:sldMkLst>
          <pc:docMk/>
          <pc:sldMk cId="0" sldId="269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69"/>
            <ac:spMk id="4" creationId="{6034D0B0-55DC-C1AE-69FF-1C4D39ED6419}"/>
          </ac:spMkLst>
        </pc:spChg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69"/>
            <ac:spMk id="115714" creationId="{6B904A15-11C8-99AC-F4DD-BDE0C44B97C5}"/>
          </ac:spMkLst>
        </pc:spChg>
        <pc:spChg chg="mod">
          <ac:chgData name="Marty Broadwell" userId="8c8ea40a403f8424" providerId="LiveId" clId="{2B0DCF69-6CEB-4923-862D-07640A05A35C}" dt="2023-07-01T16:46:53.322" v="155" actId="403"/>
          <ac:spMkLst>
            <pc:docMk/>
            <pc:sldMk cId="0" sldId="269"/>
            <ac:spMk id="115715" creationId="{7E30AAD7-77A6-4786-4704-0D3AE3E144F1}"/>
          </ac:spMkLst>
        </pc:spChg>
        <pc:spChg chg="mod">
          <ac:chgData name="Marty Broadwell" userId="8c8ea40a403f8424" providerId="LiveId" clId="{2B0DCF69-6CEB-4923-862D-07640A05A35C}" dt="2023-07-01T16:47:24.642" v="161" actId="14100"/>
          <ac:spMkLst>
            <pc:docMk/>
            <pc:sldMk cId="0" sldId="269"/>
            <ac:spMk id="115716" creationId="{91CC27A1-CE16-96A4-B278-88266DFDAA7A}"/>
          </ac:spMkLst>
        </pc:spChg>
        <pc:spChg chg="mod">
          <ac:chgData name="Marty Broadwell" userId="8c8ea40a403f8424" providerId="LiveId" clId="{2B0DCF69-6CEB-4923-862D-07640A05A35C}" dt="2023-07-01T16:47:33.364" v="163" actId="14100"/>
          <ac:spMkLst>
            <pc:docMk/>
            <pc:sldMk cId="0" sldId="269"/>
            <ac:spMk id="115717" creationId="{75BB17E4-9649-2453-D090-BE7210E49DD2}"/>
          </ac:spMkLst>
        </pc:spChg>
        <pc:spChg chg="mod">
          <ac:chgData name="Marty Broadwell" userId="8c8ea40a403f8424" providerId="LiveId" clId="{2B0DCF69-6CEB-4923-862D-07640A05A35C}" dt="2023-07-01T16:47:08.341" v="157" actId="14100"/>
          <ac:spMkLst>
            <pc:docMk/>
            <pc:sldMk cId="0" sldId="269"/>
            <ac:spMk id="115718" creationId="{D8984E17-E5A1-EE00-8C58-D92F965825C9}"/>
          </ac:spMkLst>
        </pc:spChg>
        <pc:spChg chg="mod">
          <ac:chgData name="Marty Broadwell" userId="8c8ea40a403f8424" providerId="LiveId" clId="{2B0DCF69-6CEB-4923-862D-07640A05A35C}" dt="2023-07-01T16:47:15.084" v="159" actId="14100"/>
          <ac:spMkLst>
            <pc:docMk/>
            <pc:sldMk cId="0" sldId="269"/>
            <ac:spMk id="115719" creationId="{5E5EBC2D-1941-F26E-2766-0051A109FF30}"/>
          </ac:spMkLst>
        </pc:spChg>
      </pc:sldChg>
      <pc:sldChg chg="modSp del mod">
        <pc:chgData name="Marty Broadwell" userId="8c8ea40a403f8424" providerId="LiveId" clId="{2B0DCF69-6CEB-4923-862D-07640A05A35C}" dt="2023-07-01T19:26:17.414" v="615" actId="47"/>
        <pc:sldMkLst>
          <pc:docMk/>
          <pc:sldMk cId="0" sldId="270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70"/>
            <ac:spMk id="4" creationId="{3F952519-9EA9-3664-9220-A05D8C6E604E}"/>
          </ac:spMkLst>
        </pc:spChg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70"/>
            <ac:spMk id="116738" creationId="{357DEA9F-7856-9BA6-BC66-6B7C289CF0FE}"/>
          </ac:spMkLst>
        </pc:spChg>
        <pc:spChg chg="mod">
          <ac:chgData name="Marty Broadwell" userId="8c8ea40a403f8424" providerId="LiveId" clId="{2B0DCF69-6CEB-4923-862D-07640A05A35C}" dt="2023-07-01T19:08:21.104" v="483" actId="1076"/>
          <ac:spMkLst>
            <pc:docMk/>
            <pc:sldMk cId="0" sldId="270"/>
            <ac:spMk id="116739" creationId="{4CA1D78D-C82C-C168-C271-61A9034A6A60}"/>
          </ac:spMkLst>
        </pc:spChg>
      </pc:sldChg>
      <pc:sldChg chg="modSp mod modAnim">
        <pc:chgData name="Marty Broadwell" userId="8c8ea40a403f8424" providerId="LiveId" clId="{2B0DCF69-6CEB-4923-862D-07640A05A35C}" dt="2023-07-02T00:24:09.665" v="2312"/>
        <pc:sldMkLst>
          <pc:docMk/>
          <pc:sldMk cId="0" sldId="272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72"/>
            <ac:spMk id="4" creationId="{BE9704A7-DDBC-FFBF-1289-071CEFD1046C}"/>
          </ac:spMkLst>
        </pc:spChg>
        <pc:spChg chg="mod">
          <ac:chgData name="Marty Broadwell" userId="8c8ea40a403f8424" providerId="LiveId" clId="{2B0DCF69-6CEB-4923-862D-07640A05A35C}" dt="2023-07-01T22:30:25.670" v="1976"/>
          <ac:spMkLst>
            <pc:docMk/>
            <pc:sldMk cId="0" sldId="272"/>
            <ac:spMk id="118786" creationId="{563925A3-BC9B-9B5E-9070-39B3B8CF9F95}"/>
          </ac:spMkLst>
        </pc:spChg>
        <pc:spChg chg="mod">
          <ac:chgData name="Marty Broadwell" userId="8c8ea40a403f8424" providerId="LiveId" clId="{2B0DCF69-6CEB-4923-862D-07640A05A35C}" dt="2023-07-02T00:23:53.527" v="2310" actId="1076"/>
          <ac:spMkLst>
            <pc:docMk/>
            <pc:sldMk cId="0" sldId="272"/>
            <ac:spMk id="118787" creationId="{044DA9CB-40A0-9373-D40E-4946F895C0E7}"/>
          </ac:spMkLst>
        </pc:spChg>
      </pc:sldChg>
      <pc:sldChg chg="delSp modSp del mod modAnim">
        <pc:chgData name="Marty Broadwell" userId="8c8ea40a403f8424" providerId="LiveId" clId="{2B0DCF69-6CEB-4923-862D-07640A05A35C}" dt="2023-07-01T19:07:24.033" v="479" actId="47"/>
        <pc:sldMkLst>
          <pc:docMk/>
          <pc:sldMk cId="0" sldId="273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73"/>
            <ac:spMk id="4" creationId="{DB874779-1805-2619-17DF-5E27155CCDCB}"/>
          </ac:spMkLst>
        </pc:spChg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73"/>
            <ac:spMk id="119810" creationId="{E87A9F33-65E6-69BD-78D4-960D82F98A0C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73"/>
            <ac:spMk id="119811" creationId="{339BAFC1-077D-172E-2339-F74A980F6C4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73"/>
            <ac:spMk id="119812" creationId="{FB8F87CF-A1A3-FF7B-D957-6F6979B1395F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73"/>
            <ac:spMk id="119813" creationId="{1F4F77A2-7E0B-80B3-1BC1-DCF3725B341F}"/>
          </ac:spMkLst>
        </pc:spChg>
        <pc:spChg chg="mod">
          <ac:chgData name="Marty Broadwell" userId="8c8ea40a403f8424" providerId="LiveId" clId="{2B0DCF69-6CEB-4923-862D-07640A05A35C}" dt="2023-07-01T19:06:32.039" v="471" actId="14100"/>
          <ac:spMkLst>
            <pc:docMk/>
            <pc:sldMk cId="0" sldId="273"/>
            <ac:spMk id="119814" creationId="{267AE5D3-6B19-954E-E74B-165680D362BD}"/>
          </ac:spMkLst>
        </pc:spChg>
        <pc:spChg chg="del mod">
          <ac:chgData name="Marty Broadwell" userId="8c8ea40a403f8424" providerId="LiveId" clId="{2B0DCF69-6CEB-4923-862D-07640A05A35C}" dt="2023-07-01T19:06:07.898" v="467" actId="478"/>
          <ac:spMkLst>
            <pc:docMk/>
            <pc:sldMk cId="0" sldId="273"/>
            <ac:spMk id="119815" creationId="{A2D28EC2-A710-43E0-728F-493B7C683AB2}"/>
          </ac:spMkLst>
        </pc:spChg>
        <pc:spChg chg="del mod">
          <ac:chgData name="Marty Broadwell" userId="8c8ea40a403f8424" providerId="LiveId" clId="{2B0DCF69-6CEB-4923-862D-07640A05A35C}" dt="2023-07-01T19:06:07.898" v="467" actId="478"/>
          <ac:spMkLst>
            <pc:docMk/>
            <pc:sldMk cId="0" sldId="273"/>
            <ac:spMk id="119816" creationId="{EC8BCF28-8283-50C5-94F0-E25B4BA1AE4D}"/>
          </ac:spMkLst>
        </pc:spChg>
      </pc:sldChg>
      <pc:sldChg chg="modSp mod">
        <pc:chgData name="Marty Broadwell" userId="8c8ea40a403f8424" providerId="LiveId" clId="{2B0DCF69-6CEB-4923-862D-07640A05A35C}" dt="2023-07-01T19:12:40.312" v="507" actId="20577"/>
        <pc:sldMkLst>
          <pc:docMk/>
          <pc:sldMk cId="0" sldId="274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74"/>
            <ac:spMk id="4" creationId="{BFECA443-B3C2-BF62-1259-CD82EC02A9D7}"/>
          </ac:spMkLst>
        </pc:spChg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74"/>
            <ac:spMk id="120834" creationId="{71122458-84AB-EEDF-8A9D-535C3904CC0B}"/>
          </ac:spMkLst>
        </pc:spChg>
        <pc:spChg chg="mod">
          <ac:chgData name="Marty Broadwell" userId="8c8ea40a403f8424" providerId="LiveId" clId="{2B0DCF69-6CEB-4923-862D-07640A05A35C}" dt="2023-07-01T19:12:40.312" v="507" actId="20577"/>
          <ac:spMkLst>
            <pc:docMk/>
            <pc:sldMk cId="0" sldId="274"/>
            <ac:spMk id="120835" creationId="{14D9CF22-5D3E-625B-05B5-315DFBC0889B}"/>
          </ac:spMkLst>
        </pc:spChg>
        <pc:spChg chg="mod">
          <ac:chgData name="Marty Broadwell" userId="8c8ea40a403f8424" providerId="LiveId" clId="{2B0DCF69-6CEB-4923-862D-07640A05A35C}" dt="2023-07-01T19:11:27.178" v="500" actId="14100"/>
          <ac:spMkLst>
            <pc:docMk/>
            <pc:sldMk cId="0" sldId="274"/>
            <ac:spMk id="120836" creationId="{480F841A-85EB-EB8A-90E5-75F545492860}"/>
          </ac:spMkLst>
        </pc:spChg>
        <pc:spChg chg="mod">
          <ac:chgData name="Marty Broadwell" userId="8c8ea40a403f8424" providerId="LiveId" clId="{2B0DCF69-6CEB-4923-862D-07640A05A35C}" dt="2023-07-01T19:11:40.036" v="503" actId="14100"/>
          <ac:spMkLst>
            <pc:docMk/>
            <pc:sldMk cId="0" sldId="274"/>
            <ac:spMk id="120837" creationId="{ADC425E8-EBD6-8B3A-7E97-C1F15C2A1815}"/>
          </ac:spMkLst>
        </pc:spChg>
        <pc:spChg chg="mod">
          <ac:chgData name="Marty Broadwell" userId="8c8ea40a403f8424" providerId="LiveId" clId="{2B0DCF69-6CEB-4923-862D-07640A05A35C}" dt="2023-07-01T19:11:56.960" v="506" actId="14100"/>
          <ac:spMkLst>
            <pc:docMk/>
            <pc:sldMk cId="0" sldId="274"/>
            <ac:spMk id="120838" creationId="{91B56FF8-9013-132E-344F-5227CBF214EE}"/>
          </ac:spMkLst>
        </pc:spChg>
        <pc:spChg chg="mod">
          <ac:chgData name="Marty Broadwell" userId="8c8ea40a403f8424" providerId="LiveId" clId="{2B0DCF69-6CEB-4923-862D-07640A05A35C}" dt="2023-07-01T19:11:48.029" v="504" actId="14100"/>
          <ac:spMkLst>
            <pc:docMk/>
            <pc:sldMk cId="0" sldId="274"/>
            <ac:spMk id="120841" creationId="{F355DDDF-C4E6-778B-6140-1C76E855DDDD}"/>
          </ac:spMkLst>
        </pc:spChg>
      </pc:sldChg>
      <pc:sldChg chg="modSp del">
        <pc:chgData name="Marty Broadwell" userId="8c8ea40a403f8424" providerId="LiveId" clId="{2B0DCF69-6CEB-4923-862D-07640A05A35C}" dt="2023-07-01T19:24:20.114" v="606" actId="47"/>
        <pc:sldMkLst>
          <pc:docMk/>
          <pc:sldMk cId="0" sldId="275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75"/>
            <ac:spMk id="4" creationId="{83597395-FF93-116C-4626-5D7720C5407E}"/>
          </ac:spMkLst>
        </pc:spChg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75"/>
            <ac:spMk id="122882" creationId="{35BE70FB-5D8A-2816-AAF6-0B917C1D91B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75"/>
            <ac:spMk id="122883" creationId="{20BF6830-29F2-F59C-9EC1-593EA4B0DA9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75"/>
            <ac:spMk id="122884" creationId="{EB38865F-2574-7595-4B49-A48D790C6270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75"/>
            <ac:spMk id="122885" creationId="{F05B79E6-F1D6-E51C-96DF-27D16713AE7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75"/>
            <ac:spMk id="122886" creationId="{745FB676-D5BD-3926-6751-5F60874AE525}"/>
          </ac:spMkLst>
        </pc:spChg>
      </pc:sldChg>
      <pc:sldChg chg="modSp mod modAnim">
        <pc:chgData name="Marty Broadwell" userId="8c8ea40a403f8424" providerId="LiveId" clId="{2B0DCF69-6CEB-4923-862D-07640A05A35C}" dt="2023-07-01T19:39:45.122" v="1005" actId="20577"/>
        <pc:sldMkLst>
          <pc:docMk/>
          <pc:sldMk cId="0" sldId="276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76"/>
            <ac:spMk id="4" creationId="{50437FB5-613C-452A-E4A8-1D45BF62963C}"/>
          </ac:spMkLst>
        </pc:spChg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76"/>
            <ac:spMk id="123906" creationId="{D2EDEFD5-5144-DD8A-4336-80ED4BA2890E}"/>
          </ac:spMkLst>
        </pc:spChg>
        <pc:spChg chg="mod">
          <ac:chgData name="Marty Broadwell" userId="8c8ea40a403f8424" providerId="LiveId" clId="{2B0DCF69-6CEB-4923-862D-07640A05A35C}" dt="2023-07-01T19:39:45.122" v="1005" actId="20577"/>
          <ac:spMkLst>
            <pc:docMk/>
            <pc:sldMk cId="0" sldId="276"/>
            <ac:spMk id="123907" creationId="{18415157-D433-F71F-C5F4-DCBBE03B8FA2}"/>
          </ac:spMkLst>
        </pc:spChg>
      </pc:sldChg>
      <pc:sldChg chg="addSp delSp modSp mod modAnim">
        <pc:chgData name="Marty Broadwell" userId="8c8ea40a403f8424" providerId="LiveId" clId="{2B0DCF69-6CEB-4923-862D-07640A05A35C}" dt="2023-07-01T19:16:16.316" v="537" actId="179"/>
        <pc:sldMkLst>
          <pc:docMk/>
          <pc:sldMk cId="0" sldId="277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77"/>
            <ac:spMk id="4" creationId="{318C9575-FA24-3EDD-C971-D672901C18DC}"/>
          </ac:spMkLst>
        </pc:spChg>
        <pc:spChg chg="add del mod">
          <ac:chgData name="Marty Broadwell" userId="8c8ea40a403f8424" providerId="LiveId" clId="{2B0DCF69-6CEB-4923-862D-07640A05A35C}" dt="2023-07-01T19:15:00.427" v="524" actId="478"/>
          <ac:spMkLst>
            <pc:docMk/>
            <pc:sldMk cId="0" sldId="277"/>
            <ac:spMk id="6" creationId="{0C206CEB-7FA1-B110-52CF-8DF4EBBF1AAC}"/>
          </ac:spMkLst>
        </pc:spChg>
        <pc:spChg chg="add mod">
          <ac:chgData name="Marty Broadwell" userId="8c8ea40a403f8424" providerId="LiveId" clId="{2B0DCF69-6CEB-4923-862D-07640A05A35C}" dt="2023-07-01T19:16:16.316" v="537" actId="179"/>
          <ac:spMkLst>
            <pc:docMk/>
            <pc:sldMk cId="0" sldId="277"/>
            <ac:spMk id="7" creationId="{2FE83762-740A-218A-A34B-34B3179F5E0B}"/>
          </ac:spMkLst>
        </pc:spChg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77"/>
            <ac:spMk id="124930" creationId="{D021F67C-A1C3-40EA-A80B-8E46FA3436D9}"/>
          </ac:spMkLst>
        </pc:spChg>
        <pc:spChg chg="del mod">
          <ac:chgData name="Marty Broadwell" userId="8c8ea40a403f8424" providerId="LiveId" clId="{2B0DCF69-6CEB-4923-862D-07640A05A35C}" dt="2023-07-01T19:14:53.994" v="522" actId="478"/>
          <ac:spMkLst>
            <pc:docMk/>
            <pc:sldMk cId="0" sldId="277"/>
            <ac:spMk id="124931" creationId="{3C7C50F8-944D-7180-648E-A7E9DA2BEF40}"/>
          </ac:spMkLst>
        </pc:spChg>
      </pc:sldChg>
      <pc:sldChg chg="modSp mod">
        <pc:chgData name="Marty Broadwell" userId="8c8ea40a403f8424" providerId="LiveId" clId="{2B0DCF69-6CEB-4923-862D-07640A05A35C}" dt="2023-07-01T19:20:15.188" v="575" actId="1076"/>
        <pc:sldMkLst>
          <pc:docMk/>
          <pc:sldMk cId="0" sldId="278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78"/>
            <ac:spMk id="4" creationId="{BE808CE3-098C-EF99-485A-65D6B6E3563B}"/>
          </ac:spMkLst>
        </pc:spChg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78"/>
            <ac:spMk id="125954" creationId="{CEF97687-350D-B9DE-2E5C-DABA6928EF85}"/>
          </ac:spMkLst>
        </pc:spChg>
        <pc:spChg chg="mod">
          <ac:chgData name="Marty Broadwell" userId="8c8ea40a403f8424" providerId="LiveId" clId="{2B0DCF69-6CEB-4923-862D-07640A05A35C}" dt="2023-07-01T19:19:59.578" v="572" actId="27636"/>
          <ac:spMkLst>
            <pc:docMk/>
            <pc:sldMk cId="0" sldId="278"/>
            <ac:spMk id="125955" creationId="{DEB6F368-8FEA-CFC5-5AC7-6B2DC2921F82}"/>
          </ac:spMkLst>
        </pc:spChg>
        <pc:spChg chg="mod">
          <ac:chgData name="Marty Broadwell" userId="8c8ea40a403f8424" providerId="LiveId" clId="{2B0DCF69-6CEB-4923-862D-07640A05A35C}" dt="2023-07-01T19:20:15.188" v="575" actId="1076"/>
          <ac:spMkLst>
            <pc:docMk/>
            <pc:sldMk cId="0" sldId="278"/>
            <ac:spMk id="125956" creationId="{42B00728-9E1B-8C56-9E26-E16A0BC4DA34}"/>
          </ac:spMkLst>
        </pc:spChg>
        <pc:spChg chg="mod">
          <ac:chgData name="Marty Broadwell" userId="8c8ea40a403f8424" providerId="LiveId" clId="{2B0DCF69-6CEB-4923-862D-07640A05A35C}" dt="2023-07-01T19:20:05.260" v="573" actId="1076"/>
          <ac:spMkLst>
            <pc:docMk/>
            <pc:sldMk cId="0" sldId="278"/>
            <ac:spMk id="125957" creationId="{38AF8213-3B7B-3C77-FD05-929C5DA5D389}"/>
          </ac:spMkLst>
        </pc:spChg>
        <pc:spChg chg="mod">
          <ac:chgData name="Marty Broadwell" userId="8c8ea40a403f8424" providerId="LiveId" clId="{2B0DCF69-6CEB-4923-862D-07640A05A35C}" dt="2023-07-01T19:20:09.205" v="574" actId="1076"/>
          <ac:spMkLst>
            <pc:docMk/>
            <pc:sldMk cId="0" sldId="278"/>
            <ac:spMk id="125958" creationId="{8B824533-594C-6A54-34B3-7D495CD0517F}"/>
          </ac:spMkLst>
        </pc:spChg>
      </pc:sldChg>
      <pc:sldChg chg="delSp modSp mod modAnim">
        <pc:chgData name="Marty Broadwell" userId="8c8ea40a403f8424" providerId="LiveId" clId="{2B0DCF69-6CEB-4923-862D-07640A05A35C}" dt="2023-07-01T19:18:57.599" v="551" actId="208"/>
        <pc:sldMkLst>
          <pc:docMk/>
          <pc:sldMk cId="0" sldId="279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79"/>
            <ac:spMk id="4" creationId="{E97C29B0-44C8-9885-7823-595DA946D21E}"/>
          </ac:spMkLst>
        </pc:spChg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79"/>
            <ac:spMk id="126978" creationId="{E174DB77-C87A-BABF-A020-EB2F026A5BCA}"/>
          </ac:spMkLst>
        </pc:spChg>
        <pc:spChg chg="mod">
          <ac:chgData name="Marty Broadwell" userId="8c8ea40a403f8424" providerId="LiveId" clId="{2B0DCF69-6CEB-4923-862D-07640A05A35C}" dt="2023-07-01T19:17:21.695" v="545" actId="20577"/>
          <ac:spMkLst>
            <pc:docMk/>
            <pc:sldMk cId="0" sldId="279"/>
            <ac:spMk id="126979" creationId="{7B891AB5-70F2-B86E-478E-053E22870DC6}"/>
          </ac:spMkLst>
        </pc:spChg>
        <pc:spChg chg="mod">
          <ac:chgData name="Marty Broadwell" userId="8c8ea40a403f8424" providerId="LiveId" clId="{2B0DCF69-6CEB-4923-862D-07640A05A35C}" dt="2023-07-01T19:18:57.599" v="551" actId="208"/>
          <ac:spMkLst>
            <pc:docMk/>
            <pc:sldMk cId="0" sldId="279"/>
            <ac:spMk id="126983" creationId="{85E659F5-EF80-9920-5022-62EE857C2EC3}"/>
          </ac:spMkLst>
        </pc:spChg>
        <pc:spChg chg="del mod">
          <ac:chgData name="Marty Broadwell" userId="8c8ea40a403f8424" providerId="LiveId" clId="{2B0DCF69-6CEB-4923-862D-07640A05A35C}" dt="2023-07-01T19:18:44.163" v="550" actId="478"/>
          <ac:spMkLst>
            <pc:docMk/>
            <pc:sldMk cId="0" sldId="279"/>
            <ac:spMk id="126984" creationId="{878569AD-4458-78E6-1670-F825F39D656E}"/>
          </ac:spMkLst>
        </pc:spChg>
      </pc:sldChg>
      <pc:sldChg chg="modSp mod">
        <pc:chgData name="Marty Broadwell" userId="8c8ea40a403f8424" providerId="LiveId" clId="{2B0DCF69-6CEB-4923-862D-07640A05A35C}" dt="2023-07-01T20:57:53.868" v="1050" actId="1076"/>
        <pc:sldMkLst>
          <pc:docMk/>
          <pc:sldMk cId="0" sldId="280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80"/>
            <ac:spMk id="4" creationId="{DB2FB515-0471-7111-C5F6-5F3BE001DD70}"/>
          </ac:spMkLst>
        </pc:spChg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80"/>
            <ac:spMk id="128002" creationId="{8BA0925B-D60D-697E-EA11-0C16DB08A781}"/>
          </ac:spMkLst>
        </pc:spChg>
        <pc:spChg chg="mod">
          <ac:chgData name="Marty Broadwell" userId="8c8ea40a403f8424" providerId="LiveId" clId="{2B0DCF69-6CEB-4923-862D-07640A05A35C}" dt="2023-07-01T20:57:53.868" v="1050" actId="1076"/>
          <ac:spMkLst>
            <pc:docMk/>
            <pc:sldMk cId="0" sldId="280"/>
            <ac:spMk id="128003" creationId="{DABD6772-0D96-11B8-DB70-AF59137B41FE}"/>
          </ac:spMkLst>
        </pc:spChg>
      </pc:sldChg>
      <pc:sldChg chg="modSp mod">
        <pc:chgData name="Marty Broadwell" userId="8c8ea40a403f8424" providerId="LiveId" clId="{2B0DCF69-6CEB-4923-862D-07640A05A35C}" dt="2023-07-01T21:52:28.522" v="1527" actId="14100"/>
        <pc:sldMkLst>
          <pc:docMk/>
          <pc:sldMk cId="0" sldId="281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81"/>
            <ac:spMk id="4" creationId="{371031C1-F5CC-ABE7-5280-EEE0DCCED098}"/>
          </ac:spMkLst>
        </pc:spChg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81"/>
            <ac:spMk id="129026" creationId="{7A06EFAE-552A-63DD-1123-745FC97371A5}"/>
          </ac:spMkLst>
        </pc:spChg>
        <pc:spChg chg="mod">
          <ac:chgData name="Marty Broadwell" userId="8c8ea40a403f8424" providerId="LiveId" clId="{2B0DCF69-6CEB-4923-862D-07640A05A35C}" dt="2023-07-01T21:52:28.522" v="1527" actId="14100"/>
          <ac:spMkLst>
            <pc:docMk/>
            <pc:sldMk cId="0" sldId="281"/>
            <ac:spMk id="129027" creationId="{E97822A3-F550-6650-14F9-0CBE8B43129B}"/>
          </ac:spMkLst>
        </pc:spChg>
      </pc:sldChg>
      <pc:sldChg chg="modSp del">
        <pc:chgData name="Marty Broadwell" userId="8c8ea40a403f8424" providerId="LiveId" clId="{2B0DCF69-6CEB-4923-862D-07640A05A35C}" dt="2023-07-01T19:40:49.541" v="1027" actId="47"/>
        <pc:sldMkLst>
          <pc:docMk/>
          <pc:sldMk cId="0" sldId="282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82"/>
            <ac:spMk id="4" creationId="{D50C9BB7-AF1F-66DA-5B3C-E019F318B9E4}"/>
          </ac:spMkLst>
        </pc:spChg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82"/>
            <ac:spMk id="130050" creationId="{A8EE70D2-AF8A-7527-38E3-C7710226DCD3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82"/>
            <ac:spMk id="130051" creationId="{726A1AAD-B93E-0A67-FC95-F4BA9F80E68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k cId="0" sldId="282"/>
            <ac:spMk id="130052" creationId="{7AA2DB22-3AD9-B9CB-2806-CDAB692A0196}"/>
          </ac:spMkLst>
        </pc:spChg>
      </pc:sldChg>
      <pc:sldChg chg="modSp mod">
        <pc:chgData name="Marty Broadwell" userId="8c8ea40a403f8424" providerId="LiveId" clId="{2B0DCF69-6CEB-4923-862D-07640A05A35C}" dt="2023-07-02T00:27:53.470" v="2377" actId="20578"/>
        <pc:sldMkLst>
          <pc:docMk/>
          <pc:sldMk cId="0" sldId="283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83"/>
            <ac:spMk id="4" creationId="{C939F6D2-A31D-1528-2EBF-E5F11CB39773}"/>
          </ac:spMkLst>
        </pc:spChg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83"/>
            <ac:spMk id="131074" creationId="{07985808-ECFF-2C46-D11E-8E8FE66ACEE0}"/>
          </ac:spMkLst>
        </pc:spChg>
        <pc:spChg chg="mod">
          <ac:chgData name="Marty Broadwell" userId="8c8ea40a403f8424" providerId="LiveId" clId="{2B0DCF69-6CEB-4923-862D-07640A05A35C}" dt="2023-07-02T00:27:53.470" v="2377" actId="20578"/>
          <ac:spMkLst>
            <pc:docMk/>
            <pc:sldMk cId="0" sldId="283"/>
            <ac:spMk id="131075" creationId="{02277EF9-7F52-D2C9-50DB-AC2DFDB978D5}"/>
          </ac:spMkLst>
        </pc:spChg>
      </pc:sldChg>
      <pc:sldChg chg="modSp mod">
        <pc:chgData name="Marty Broadwell" userId="8c8ea40a403f8424" providerId="LiveId" clId="{2B0DCF69-6CEB-4923-862D-07640A05A35C}" dt="2023-07-01T19:16:06.490" v="535" actId="27636"/>
        <pc:sldMkLst>
          <pc:docMk/>
          <pc:sldMk cId="0" sldId="284"/>
        </pc:sldMkLst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84"/>
            <ac:spMk id="4" creationId="{F067F7DF-FF4E-F2BC-80EA-C6DEA785FB35}"/>
          </ac:spMkLst>
        </pc:spChg>
        <pc:spChg chg="mod">
          <ac:chgData name="Marty Broadwell" userId="8c8ea40a403f8424" providerId="LiveId" clId="{2B0DCF69-6CEB-4923-862D-07640A05A35C}" dt="2023-07-01T16:30:30.064" v="8"/>
          <ac:spMkLst>
            <pc:docMk/>
            <pc:sldMk cId="0" sldId="284"/>
            <ac:spMk id="133122" creationId="{B20C07EE-2024-A081-D228-5B7E6AE1A5ED}"/>
          </ac:spMkLst>
        </pc:spChg>
        <pc:spChg chg="mod">
          <ac:chgData name="Marty Broadwell" userId="8c8ea40a403f8424" providerId="LiveId" clId="{2B0DCF69-6CEB-4923-862D-07640A05A35C}" dt="2023-07-01T19:16:06.490" v="535" actId="27636"/>
          <ac:spMkLst>
            <pc:docMk/>
            <pc:sldMk cId="0" sldId="284"/>
            <ac:spMk id="133123" creationId="{7881D30A-A9E7-2C4F-123D-6CF324958421}"/>
          </ac:spMkLst>
        </pc:spChg>
      </pc:sldChg>
      <pc:sldChg chg="addSp delSp modSp add mod ord delAnim modAnim">
        <pc:chgData name="Marty Broadwell" userId="8c8ea40a403f8424" providerId="LiveId" clId="{2B0DCF69-6CEB-4923-862D-07640A05A35C}" dt="2023-07-01T21:40:15.091" v="1342"/>
        <pc:sldMkLst>
          <pc:docMk/>
          <pc:sldMk cId="2172870600" sldId="285"/>
        </pc:sldMkLst>
        <pc:spChg chg="add del mod">
          <ac:chgData name="Marty Broadwell" userId="8c8ea40a403f8424" providerId="LiveId" clId="{2B0DCF69-6CEB-4923-862D-07640A05A35C}" dt="2023-07-01T21:39:26.038" v="1339" actId="478"/>
          <ac:spMkLst>
            <pc:docMk/>
            <pc:sldMk cId="2172870600" sldId="285"/>
            <ac:spMk id="2" creationId="{ED6C2FD7-71EE-D00A-198E-3853B7552549}"/>
          </ac:spMkLst>
        </pc:spChg>
        <pc:spChg chg="del mod">
          <ac:chgData name="Marty Broadwell" userId="8c8ea40a403f8424" providerId="LiveId" clId="{2B0DCF69-6CEB-4923-862D-07640A05A35C}" dt="2023-07-01T21:01:01.474" v="1071" actId="478"/>
          <ac:spMkLst>
            <pc:docMk/>
            <pc:sldMk cId="2172870600" sldId="285"/>
            <ac:spMk id="5" creationId="{3614268C-87FE-A21A-6137-C226C9D711AB}"/>
          </ac:spMkLst>
        </pc:spChg>
        <pc:spChg chg="del">
          <ac:chgData name="Marty Broadwell" userId="8c8ea40a403f8424" providerId="LiveId" clId="{2B0DCF69-6CEB-4923-862D-07640A05A35C}" dt="2023-07-01T21:01:03.559" v="1072" actId="478"/>
          <ac:spMkLst>
            <pc:docMk/>
            <pc:sldMk cId="2172870600" sldId="285"/>
            <ac:spMk id="6" creationId="{161796BB-664F-695E-7CA8-B550D97F28E1}"/>
          </ac:spMkLst>
        </pc:spChg>
        <pc:spChg chg="del">
          <ac:chgData name="Marty Broadwell" userId="8c8ea40a403f8424" providerId="LiveId" clId="{2B0DCF69-6CEB-4923-862D-07640A05A35C}" dt="2023-07-01T21:01:13.416" v="1073" actId="478"/>
          <ac:spMkLst>
            <pc:docMk/>
            <pc:sldMk cId="2172870600" sldId="285"/>
            <ac:spMk id="7" creationId="{B94DE9D8-2348-43A1-D53E-83F96FC76BF8}"/>
          </ac:spMkLst>
        </pc:spChg>
        <pc:spChg chg="mod">
          <ac:chgData name="Marty Broadwell" userId="8c8ea40a403f8424" providerId="LiveId" clId="{2B0DCF69-6CEB-4923-862D-07640A05A35C}" dt="2023-07-01T21:39:29.941" v="1340" actId="6549"/>
          <ac:spMkLst>
            <pc:docMk/>
            <pc:sldMk cId="2172870600" sldId="285"/>
            <ac:spMk id="106499" creationId="{CD487A61-C6EF-7868-EEDD-2F090F42B4DF}"/>
          </ac:spMkLst>
        </pc:spChg>
        <pc:spChg chg="del mod">
          <ac:chgData name="Marty Broadwell" userId="8c8ea40a403f8424" providerId="LiveId" clId="{2B0DCF69-6CEB-4923-862D-07640A05A35C}" dt="2023-07-01T21:01:01.474" v="1071" actId="478"/>
          <ac:spMkLst>
            <pc:docMk/>
            <pc:sldMk cId="2172870600" sldId="285"/>
            <ac:spMk id="106500" creationId="{E0114F48-0D41-7AE8-D9C8-1D0A45E98F4B}"/>
          </ac:spMkLst>
        </pc:spChg>
      </pc:sldChg>
      <pc:sldChg chg="addSp delSp modSp add del modAnim">
        <pc:chgData name="Marty Broadwell" userId="8c8ea40a403f8424" providerId="LiveId" clId="{2B0DCF69-6CEB-4923-862D-07640A05A35C}" dt="2023-07-01T21:16:18.982" v="1172" actId="47"/>
        <pc:sldMkLst>
          <pc:docMk/>
          <pc:sldMk cId="2820521098" sldId="286"/>
        </pc:sldMkLst>
        <pc:spChg chg="add del mod">
          <ac:chgData name="Marty Broadwell" userId="8c8ea40a403f8424" providerId="LiveId" clId="{2B0DCF69-6CEB-4923-862D-07640A05A35C}" dt="2023-07-01T21:02:13.092" v="1077" actId="478"/>
          <ac:spMkLst>
            <pc:docMk/>
            <pc:sldMk cId="2820521098" sldId="286"/>
            <ac:spMk id="2" creationId="{C51BC969-0F60-8479-86D9-158E249A26BE}"/>
          </ac:spMkLst>
        </pc:spChg>
        <pc:spChg chg="add del mod">
          <ac:chgData name="Marty Broadwell" userId="8c8ea40a403f8424" providerId="LiveId" clId="{2B0DCF69-6CEB-4923-862D-07640A05A35C}" dt="2023-07-01T21:02:13.092" v="1077" actId="478"/>
          <ac:spMkLst>
            <pc:docMk/>
            <pc:sldMk cId="2820521098" sldId="286"/>
            <ac:spMk id="3" creationId="{08527C8A-742A-15F7-CC67-084616F20948}"/>
          </ac:spMkLst>
        </pc:spChg>
        <pc:spChg chg="del mod">
          <ac:chgData name="Marty Broadwell" userId="8c8ea40a403f8424" providerId="LiveId" clId="{2B0DCF69-6CEB-4923-862D-07640A05A35C}" dt="2023-07-01T21:02:13.092" v="1077" actId="478"/>
          <ac:spMkLst>
            <pc:docMk/>
            <pc:sldMk cId="2820521098" sldId="286"/>
            <ac:spMk id="5" creationId="{3614268C-87FE-A21A-6137-C226C9D711AB}"/>
          </ac:spMkLst>
        </pc:spChg>
        <pc:spChg chg="del">
          <ac:chgData name="Marty Broadwell" userId="8c8ea40a403f8424" providerId="LiveId" clId="{2B0DCF69-6CEB-4923-862D-07640A05A35C}" dt="2023-07-01T18:20:44.328" v="216" actId="478"/>
          <ac:spMkLst>
            <pc:docMk/>
            <pc:sldMk cId="2820521098" sldId="286"/>
            <ac:spMk id="6" creationId="{161796BB-664F-695E-7CA8-B550D97F28E1}"/>
          </ac:spMkLst>
        </pc:spChg>
        <pc:spChg chg="del">
          <ac:chgData name="Marty Broadwell" userId="8c8ea40a403f8424" providerId="LiveId" clId="{2B0DCF69-6CEB-4923-862D-07640A05A35C}" dt="2023-07-01T18:20:45.436" v="217" actId="478"/>
          <ac:spMkLst>
            <pc:docMk/>
            <pc:sldMk cId="2820521098" sldId="286"/>
            <ac:spMk id="7" creationId="{B94DE9D8-2348-43A1-D53E-83F96FC76BF8}"/>
          </ac:spMkLst>
        </pc:spChg>
        <pc:spChg chg="add del mod">
          <ac:chgData name="Marty Broadwell" userId="8c8ea40a403f8424" providerId="LiveId" clId="{2B0DCF69-6CEB-4923-862D-07640A05A35C}" dt="2023-07-01T18:58:32.666" v="411" actId="478"/>
          <ac:spMkLst>
            <pc:docMk/>
            <pc:sldMk cId="2820521098" sldId="286"/>
            <ac:spMk id="8" creationId="{E8C246E7-0FCA-7A92-C500-3164FFEA12E4}"/>
          </ac:spMkLst>
        </pc:spChg>
        <pc:spChg chg="mod">
          <ac:chgData name="Marty Broadwell" userId="8c8ea40a403f8424" providerId="LiveId" clId="{2B0DCF69-6CEB-4923-862D-07640A05A35C}" dt="2023-07-01T21:03:13.184" v="1079" actId="115"/>
          <ac:spMkLst>
            <pc:docMk/>
            <pc:sldMk cId="2820521098" sldId="286"/>
            <ac:spMk id="106499" creationId="{CD487A61-C6EF-7868-EEDD-2F090F42B4DF}"/>
          </ac:spMkLst>
        </pc:spChg>
        <pc:spChg chg="del">
          <ac:chgData name="Marty Broadwell" userId="8c8ea40a403f8424" providerId="LiveId" clId="{2B0DCF69-6CEB-4923-862D-07640A05A35C}" dt="2023-07-01T18:20:46.400" v="218" actId="478"/>
          <ac:spMkLst>
            <pc:docMk/>
            <pc:sldMk cId="2820521098" sldId="286"/>
            <ac:spMk id="106500" creationId="{E0114F48-0D41-7AE8-D9C8-1D0A45E98F4B}"/>
          </ac:spMkLst>
        </pc:spChg>
      </pc:sldChg>
      <pc:sldChg chg="modSp add mod">
        <pc:chgData name="Marty Broadwell" userId="8c8ea40a403f8424" providerId="LiveId" clId="{2B0DCF69-6CEB-4923-862D-07640A05A35C}" dt="2023-07-01T22:34:51.692" v="2028" actId="1076"/>
        <pc:sldMkLst>
          <pc:docMk/>
          <pc:sldMk cId="0" sldId="287"/>
        </pc:sldMkLst>
        <pc:spChg chg="mod">
          <ac:chgData name="Marty Broadwell" userId="8c8ea40a403f8424" providerId="LiveId" clId="{2B0DCF69-6CEB-4923-862D-07640A05A35C}" dt="2023-07-01T18:36:51.100" v="239" actId="20577"/>
          <ac:spMkLst>
            <pc:docMk/>
            <pc:sldMk cId="0" sldId="287"/>
            <ac:spMk id="26626" creationId="{43632CC2-F43F-C223-A7AD-D35689EE420F}"/>
          </ac:spMkLst>
        </pc:spChg>
        <pc:spChg chg="mod">
          <ac:chgData name="Marty Broadwell" userId="8c8ea40a403f8424" providerId="LiveId" clId="{2B0DCF69-6CEB-4923-862D-07640A05A35C}" dt="2023-07-01T22:34:18.836" v="2027" actId="1076"/>
          <ac:spMkLst>
            <pc:docMk/>
            <pc:sldMk cId="0" sldId="287"/>
            <ac:spMk id="26650" creationId="{EACA8C9B-9864-71AD-C5F3-FA3524D60699}"/>
          </ac:spMkLst>
        </pc:spChg>
        <pc:spChg chg="mod">
          <ac:chgData name="Marty Broadwell" userId="8c8ea40a403f8424" providerId="LiveId" clId="{2B0DCF69-6CEB-4923-862D-07640A05A35C}" dt="2023-07-01T22:34:18.836" v="2027" actId="1076"/>
          <ac:spMkLst>
            <pc:docMk/>
            <pc:sldMk cId="0" sldId="287"/>
            <ac:spMk id="26651" creationId="{877DD496-3516-CEF4-3391-733DCE294CF3}"/>
          </ac:spMkLst>
        </pc:spChg>
        <pc:spChg chg="mod">
          <ac:chgData name="Marty Broadwell" userId="8c8ea40a403f8424" providerId="LiveId" clId="{2B0DCF69-6CEB-4923-862D-07640A05A35C}" dt="2023-07-01T22:34:18.836" v="2027" actId="1076"/>
          <ac:spMkLst>
            <pc:docMk/>
            <pc:sldMk cId="0" sldId="287"/>
            <ac:spMk id="26652" creationId="{476EC295-B3DD-3687-91B5-C39BE69697E3}"/>
          </ac:spMkLst>
        </pc:spChg>
        <pc:spChg chg="mod">
          <ac:chgData name="Marty Broadwell" userId="8c8ea40a403f8424" providerId="LiveId" clId="{2B0DCF69-6CEB-4923-862D-07640A05A35C}" dt="2023-07-01T22:34:18.836" v="2027" actId="1076"/>
          <ac:spMkLst>
            <pc:docMk/>
            <pc:sldMk cId="0" sldId="287"/>
            <ac:spMk id="26653" creationId="{20C39CBE-FC8A-5EA8-86FA-EC804ED09CF2}"/>
          </ac:spMkLst>
        </pc:spChg>
        <pc:spChg chg="mod">
          <ac:chgData name="Marty Broadwell" userId="8c8ea40a403f8424" providerId="LiveId" clId="{2B0DCF69-6CEB-4923-862D-07640A05A35C}" dt="2023-07-01T22:34:18.836" v="2027" actId="1076"/>
          <ac:spMkLst>
            <pc:docMk/>
            <pc:sldMk cId="0" sldId="287"/>
            <ac:spMk id="26654" creationId="{FAFAD29D-C2FA-DBF4-FD1A-AACD0D9851AD}"/>
          </ac:spMkLst>
        </pc:spChg>
        <pc:spChg chg="mod">
          <ac:chgData name="Marty Broadwell" userId="8c8ea40a403f8424" providerId="LiveId" clId="{2B0DCF69-6CEB-4923-862D-07640A05A35C}" dt="2023-07-01T22:34:18.836" v="2027" actId="1076"/>
          <ac:spMkLst>
            <pc:docMk/>
            <pc:sldMk cId="0" sldId="287"/>
            <ac:spMk id="26655" creationId="{08B82BE5-7B9F-9DAF-B184-CB4CF6802433}"/>
          </ac:spMkLst>
        </pc:spChg>
        <pc:spChg chg="mod">
          <ac:chgData name="Marty Broadwell" userId="8c8ea40a403f8424" providerId="LiveId" clId="{2B0DCF69-6CEB-4923-862D-07640A05A35C}" dt="2023-07-01T22:34:18.836" v="2027" actId="1076"/>
          <ac:spMkLst>
            <pc:docMk/>
            <pc:sldMk cId="0" sldId="287"/>
            <ac:spMk id="26981" creationId="{AFEBCE1B-4D51-63F0-3B49-C37D07C7A8C8}"/>
          </ac:spMkLst>
        </pc:spChg>
        <pc:spChg chg="mod">
          <ac:chgData name="Marty Broadwell" userId="8c8ea40a403f8424" providerId="LiveId" clId="{2B0DCF69-6CEB-4923-862D-07640A05A35C}" dt="2023-07-01T22:33:37.712" v="2008" actId="1076"/>
          <ac:spMkLst>
            <pc:docMk/>
            <pc:sldMk cId="0" sldId="287"/>
            <ac:spMk id="26992" creationId="{137264E8-D534-2E79-032F-DF72A255AF92}"/>
          </ac:spMkLst>
        </pc:spChg>
        <pc:spChg chg="mod">
          <ac:chgData name="Marty Broadwell" userId="8c8ea40a403f8424" providerId="LiveId" clId="{2B0DCF69-6CEB-4923-862D-07640A05A35C}" dt="2023-07-01T22:34:51.692" v="2028" actId="1076"/>
          <ac:spMkLst>
            <pc:docMk/>
            <pc:sldMk cId="0" sldId="287"/>
            <ac:spMk id="26993" creationId="{30068E63-45AC-396C-1B4F-379FF9AA23ED}"/>
          </ac:spMkLst>
        </pc:spChg>
        <pc:spChg chg="mod">
          <ac:chgData name="Marty Broadwell" userId="8c8ea40a403f8424" providerId="LiveId" clId="{2B0DCF69-6CEB-4923-862D-07640A05A35C}" dt="2023-07-01T22:34:51.692" v="2028" actId="1076"/>
          <ac:spMkLst>
            <pc:docMk/>
            <pc:sldMk cId="0" sldId="287"/>
            <ac:spMk id="26994" creationId="{5510A3A5-7B99-7EE7-B1CA-A9DA179B2BEC}"/>
          </ac:spMkLst>
        </pc:spChg>
        <pc:spChg chg="mod">
          <ac:chgData name="Marty Broadwell" userId="8c8ea40a403f8424" providerId="LiveId" clId="{2B0DCF69-6CEB-4923-862D-07640A05A35C}" dt="2023-07-01T22:33:37.712" v="2008" actId="1076"/>
          <ac:spMkLst>
            <pc:docMk/>
            <pc:sldMk cId="0" sldId="287"/>
            <ac:spMk id="26995" creationId="{460F7501-BFDB-330B-923B-30178845CDD6}"/>
          </ac:spMkLst>
        </pc:spChg>
        <pc:grpChg chg="mod">
          <ac:chgData name="Marty Broadwell" userId="8c8ea40a403f8424" providerId="LiveId" clId="{2B0DCF69-6CEB-4923-862D-07640A05A35C}" dt="2023-07-01T22:34:18.836" v="2027" actId="1076"/>
          <ac:grpSpMkLst>
            <pc:docMk/>
            <pc:sldMk cId="0" sldId="287"/>
            <ac:grpSpMk id="26649" creationId="{87C8FD02-DF0D-FE9F-126D-144EFE4E474F}"/>
          </ac:grpSpMkLst>
        </pc:grpChg>
        <pc:grpChg chg="mod">
          <ac:chgData name="Marty Broadwell" userId="8c8ea40a403f8424" providerId="LiveId" clId="{2B0DCF69-6CEB-4923-862D-07640A05A35C}" dt="2023-07-01T22:34:18.836" v="2027" actId="1076"/>
          <ac:grpSpMkLst>
            <pc:docMk/>
            <pc:sldMk cId="0" sldId="287"/>
            <ac:grpSpMk id="27001" creationId="{D4104801-DB62-6858-B579-CE6E76057835}"/>
          </ac:grpSpMkLst>
        </pc:grpChg>
        <pc:grpChg chg="mod">
          <ac:chgData name="Marty Broadwell" userId="8c8ea40a403f8424" providerId="LiveId" clId="{2B0DCF69-6CEB-4923-862D-07640A05A35C}" dt="2023-07-01T22:34:51.692" v="2028" actId="1076"/>
          <ac:grpSpMkLst>
            <pc:docMk/>
            <pc:sldMk cId="0" sldId="287"/>
            <ac:grpSpMk id="27003" creationId="{4DA6007E-EE0C-14B9-3603-2C76CFB3B182}"/>
          </ac:grpSpMkLst>
        </pc:grpChg>
        <pc:grpChg chg="mod">
          <ac:chgData name="Marty Broadwell" userId="8c8ea40a403f8424" providerId="LiveId" clId="{2B0DCF69-6CEB-4923-862D-07640A05A35C}" dt="2023-07-01T22:33:37.712" v="2008" actId="1076"/>
          <ac:grpSpMkLst>
            <pc:docMk/>
            <pc:sldMk cId="0" sldId="287"/>
            <ac:grpSpMk id="27004" creationId="{DBB434B3-FCE1-8C27-EE94-99A67AF048E7}"/>
          </ac:grpSpMkLst>
        </pc:grpChg>
      </pc:sldChg>
      <pc:sldChg chg="modSp add del">
        <pc:chgData name="Marty Broadwell" userId="8c8ea40a403f8424" providerId="LiveId" clId="{2B0DCF69-6CEB-4923-862D-07640A05A35C}" dt="2023-07-01T18:42:43.190" v="262" actId="47"/>
        <pc:sldMkLst>
          <pc:docMk/>
          <pc:sldMk cId="0" sldId="288"/>
        </pc:sldMkLst>
        <pc:spChg chg="mod">
          <ac:chgData name="Marty Broadwell" userId="8c8ea40a403f8424" providerId="LiveId" clId="{2B0DCF69-6CEB-4923-862D-07640A05A35C}" dt="2023-07-01T18:38:38.217" v="254" actId="1037"/>
          <ac:spMkLst>
            <pc:docMk/>
            <pc:sldMk cId="0" sldId="288"/>
            <ac:spMk id="24579" creationId="{C0E2AF5A-A504-2D8C-083E-4CDE06227633}"/>
          </ac:spMkLst>
        </pc:spChg>
      </pc:sldChg>
      <pc:sldChg chg="addSp modSp add mod modAnim">
        <pc:chgData name="Marty Broadwell" userId="8c8ea40a403f8424" providerId="LiveId" clId="{2B0DCF69-6CEB-4923-862D-07640A05A35C}" dt="2023-07-01T21:37:07.621" v="1323" actId="115"/>
        <pc:sldMkLst>
          <pc:docMk/>
          <pc:sldMk cId="0" sldId="289"/>
        </pc:sldMkLst>
        <pc:spChg chg="add mod">
          <ac:chgData name="Marty Broadwell" userId="8c8ea40a403f8424" providerId="LiveId" clId="{2B0DCF69-6CEB-4923-862D-07640A05A35C}" dt="2023-07-01T21:35:10.392" v="1319" actId="14100"/>
          <ac:spMkLst>
            <pc:docMk/>
            <pc:sldMk cId="0" sldId="289"/>
            <ac:spMk id="2" creationId="{EF2ED611-9CFE-0E86-2F82-DF81869390FC}"/>
          </ac:spMkLst>
        </pc:spChg>
        <pc:spChg chg="add mod">
          <ac:chgData name="Marty Broadwell" userId="8c8ea40a403f8424" providerId="LiveId" clId="{2B0DCF69-6CEB-4923-862D-07640A05A35C}" dt="2023-07-01T21:34:22.078" v="1310" actId="1076"/>
          <ac:spMkLst>
            <pc:docMk/>
            <pc:sldMk cId="0" sldId="289"/>
            <ac:spMk id="3" creationId="{5E5477D3-4113-DBE7-F4F9-2532A7945C4C}"/>
          </ac:spMkLst>
        </pc:spChg>
        <pc:spChg chg="mod">
          <ac:chgData name="Marty Broadwell" userId="8c8ea40a403f8424" providerId="LiveId" clId="{2B0DCF69-6CEB-4923-862D-07640A05A35C}" dt="2023-07-01T21:37:07.621" v="1323" actId="115"/>
          <ac:spMkLst>
            <pc:docMk/>
            <pc:sldMk cId="0" sldId="289"/>
            <ac:spMk id="24578" creationId="{BE9109B3-CD73-1173-C039-44BA71108BED}"/>
          </ac:spMkLst>
        </pc:spChg>
        <pc:spChg chg="mod">
          <ac:chgData name="Marty Broadwell" userId="8c8ea40a403f8424" providerId="LiveId" clId="{2B0DCF69-6CEB-4923-862D-07640A05A35C}" dt="2023-07-01T18:42:34.937" v="261" actId="122"/>
          <ac:spMkLst>
            <pc:docMk/>
            <pc:sldMk cId="0" sldId="289"/>
            <ac:spMk id="24579" creationId="{C0E2AF5A-A504-2D8C-083E-4CDE06227633}"/>
          </ac:spMkLst>
        </pc:spChg>
      </pc:sldChg>
      <pc:sldChg chg="addSp delSp modSp add mod delAnim modAnim">
        <pc:chgData name="Marty Broadwell" userId="8c8ea40a403f8424" providerId="LiveId" clId="{2B0DCF69-6CEB-4923-862D-07640A05A35C}" dt="2023-07-01T22:25:45.348" v="1944" actId="21"/>
        <pc:sldMkLst>
          <pc:docMk/>
          <pc:sldMk cId="555780918" sldId="290"/>
        </pc:sldMkLst>
        <pc:spChg chg="add del mod">
          <ac:chgData name="Marty Broadwell" userId="8c8ea40a403f8424" providerId="LiveId" clId="{2B0DCF69-6CEB-4923-862D-07640A05A35C}" dt="2023-07-01T22:25:45.348" v="1944" actId="21"/>
          <ac:spMkLst>
            <pc:docMk/>
            <pc:sldMk cId="555780918" sldId="290"/>
            <ac:spMk id="2" creationId="{F7B5CE52-B906-7F9C-8F6A-AD5315B5204B}"/>
          </ac:spMkLst>
        </pc:spChg>
        <pc:spChg chg="add del mod">
          <ac:chgData name="Marty Broadwell" userId="8c8ea40a403f8424" providerId="LiveId" clId="{2B0DCF69-6CEB-4923-862D-07640A05A35C}" dt="2023-07-01T22:25:45.348" v="1944" actId="21"/>
          <ac:spMkLst>
            <pc:docMk/>
            <pc:sldMk cId="555780918" sldId="290"/>
            <ac:spMk id="3" creationId="{880500CF-F242-07CA-9534-9380DF685787}"/>
          </ac:spMkLst>
        </pc:spChg>
        <pc:spChg chg="add del mod">
          <ac:chgData name="Marty Broadwell" userId="8c8ea40a403f8424" providerId="LiveId" clId="{2B0DCF69-6CEB-4923-862D-07640A05A35C}" dt="2023-07-01T22:25:45.348" v="1944" actId="21"/>
          <ac:spMkLst>
            <pc:docMk/>
            <pc:sldMk cId="555780918" sldId="290"/>
            <ac:spMk id="5" creationId="{34252AF9-771E-3BCA-ED20-685070DCA2F9}"/>
          </ac:spMkLst>
        </pc:spChg>
        <pc:spChg chg="add del mod">
          <ac:chgData name="Marty Broadwell" userId="8c8ea40a403f8424" providerId="LiveId" clId="{2B0DCF69-6CEB-4923-862D-07640A05A35C}" dt="2023-07-01T22:25:45.348" v="1944" actId="21"/>
          <ac:spMkLst>
            <pc:docMk/>
            <pc:sldMk cId="555780918" sldId="290"/>
            <ac:spMk id="6" creationId="{0FA68C88-84B1-C4D1-58E7-AD12090C38B5}"/>
          </ac:spMkLst>
        </pc:spChg>
      </pc:sldChg>
      <pc:sldChg chg="modSp new mod ord modAnim">
        <pc:chgData name="Marty Broadwell" userId="8c8ea40a403f8424" providerId="LiveId" clId="{2B0DCF69-6CEB-4923-862D-07640A05A35C}" dt="2023-07-02T00:09:52.962" v="2068" actId="6549"/>
        <pc:sldMkLst>
          <pc:docMk/>
          <pc:sldMk cId="226047321" sldId="291"/>
        </pc:sldMkLst>
        <pc:spChg chg="mod">
          <ac:chgData name="Marty Broadwell" userId="8c8ea40a403f8424" providerId="LiveId" clId="{2B0DCF69-6CEB-4923-862D-07640A05A35C}" dt="2023-07-02T00:09:52.962" v="2068" actId="6549"/>
          <ac:spMkLst>
            <pc:docMk/>
            <pc:sldMk cId="226047321" sldId="291"/>
            <ac:spMk id="2" creationId="{45EAE207-9BD0-1989-0EC6-F6E69007A02E}"/>
          </ac:spMkLst>
        </pc:spChg>
        <pc:spChg chg="mod">
          <ac:chgData name="Marty Broadwell" userId="8c8ea40a403f8424" providerId="LiveId" clId="{2B0DCF69-6CEB-4923-862D-07640A05A35C}" dt="2023-07-01T21:47:23.055" v="1515" actId="313"/>
          <ac:spMkLst>
            <pc:docMk/>
            <pc:sldMk cId="226047321" sldId="291"/>
            <ac:spMk id="3" creationId="{4788AE55-C54F-708F-12AF-06DE6ECD3017}"/>
          </ac:spMkLst>
        </pc:spChg>
      </pc:sldChg>
      <pc:sldChg chg="add del">
        <pc:chgData name="Marty Broadwell" userId="8c8ea40a403f8424" providerId="LiveId" clId="{2B0DCF69-6CEB-4923-862D-07640A05A35C}" dt="2023-07-01T19:07:42.023" v="480" actId="47"/>
        <pc:sldMkLst>
          <pc:docMk/>
          <pc:sldMk cId="1747147237" sldId="292"/>
        </pc:sldMkLst>
      </pc:sldChg>
      <pc:sldChg chg="addSp delSp modSp add mod delAnim modAnim">
        <pc:chgData name="Marty Broadwell" userId="8c8ea40a403f8424" providerId="LiveId" clId="{2B0DCF69-6CEB-4923-862D-07640A05A35C}" dt="2023-07-01T21:24:33.337" v="1224" actId="113"/>
        <pc:sldMkLst>
          <pc:docMk/>
          <pc:sldMk cId="3050646585" sldId="292"/>
        </pc:sldMkLst>
        <pc:spChg chg="add mod">
          <ac:chgData name="Marty Broadwell" userId="8c8ea40a403f8424" providerId="LiveId" clId="{2B0DCF69-6CEB-4923-862D-07640A05A35C}" dt="2023-07-01T21:24:24.913" v="1222" actId="14100"/>
          <ac:spMkLst>
            <pc:docMk/>
            <pc:sldMk cId="3050646585" sldId="292"/>
            <ac:spMk id="2" creationId="{3E5B0255-4378-9E76-E6BA-3DE9913D7BF2}"/>
          </ac:spMkLst>
        </pc:spChg>
        <pc:spChg chg="del">
          <ac:chgData name="Marty Broadwell" userId="8c8ea40a403f8424" providerId="LiveId" clId="{2B0DCF69-6CEB-4923-862D-07640A05A35C}" dt="2023-07-01T19:21:01.356" v="577" actId="478"/>
          <ac:spMkLst>
            <pc:docMk/>
            <pc:sldMk cId="3050646585" sldId="292"/>
            <ac:spMk id="5" creationId="{FFFBF76C-D4CF-83AD-D0E3-3C7CB5B7F135}"/>
          </ac:spMkLst>
        </pc:spChg>
        <pc:spChg chg="mod">
          <ac:chgData name="Marty Broadwell" userId="8c8ea40a403f8424" providerId="LiveId" clId="{2B0DCF69-6CEB-4923-862D-07640A05A35C}" dt="2023-07-01T21:24:33.337" v="1224" actId="113"/>
          <ac:spMkLst>
            <pc:docMk/>
            <pc:sldMk cId="3050646585" sldId="292"/>
            <ac:spMk id="114691" creationId="{EF5D1496-2DCB-D25F-4A91-BBFDDF4A1634}"/>
          </ac:spMkLst>
        </pc:spChg>
        <pc:spChg chg="del mod">
          <ac:chgData name="Marty Broadwell" userId="8c8ea40a403f8424" providerId="LiveId" clId="{2B0DCF69-6CEB-4923-862D-07640A05A35C}" dt="2023-07-01T20:58:22.009" v="1052" actId="478"/>
          <ac:spMkLst>
            <pc:docMk/>
            <pc:sldMk cId="3050646585" sldId="292"/>
            <ac:spMk id="114692" creationId="{7FC939C6-ECEA-F275-B9E0-6DB6B78A9882}"/>
          </ac:spMkLst>
        </pc:spChg>
      </pc:sldChg>
      <pc:sldChg chg="modSp add mod">
        <pc:chgData name="Marty Broadwell" userId="8c8ea40a403f8424" providerId="LiveId" clId="{2B0DCF69-6CEB-4923-862D-07640A05A35C}" dt="2023-07-01T22:30:06.881" v="1975"/>
        <pc:sldMkLst>
          <pc:docMk/>
          <pc:sldMk cId="4258082404" sldId="293"/>
        </pc:sldMkLst>
        <pc:spChg chg="mod">
          <ac:chgData name="Marty Broadwell" userId="8c8ea40a403f8424" providerId="LiveId" clId="{2B0DCF69-6CEB-4923-862D-07640A05A35C}" dt="2023-07-01T22:30:06.881" v="1975"/>
          <ac:spMkLst>
            <pc:docMk/>
            <pc:sldMk cId="4258082404" sldId="293"/>
            <ac:spMk id="118786" creationId="{563925A3-BC9B-9B5E-9070-39B3B8CF9F95}"/>
          </ac:spMkLst>
        </pc:spChg>
        <pc:spChg chg="mod">
          <ac:chgData name="Marty Broadwell" userId="8c8ea40a403f8424" providerId="LiveId" clId="{2B0DCF69-6CEB-4923-862D-07640A05A35C}" dt="2023-07-01T19:26:13.189" v="614" actId="207"/>
          <ac:spMkLst>
            <pc:docMk/>
            <pc:sldMk cId="4258082404" sldId="293"/>
            <ac:spMk id="118787" creationId="{044DA9CB-40A0-9373-D40E-4946F895C0E7}"/>
          </ac:spMkLst>
        </pc:spChg>
      </pc:sldChg>
      <pc:sldChg chg="modSp add mod ord">
        <pc:chgData name="Marty Broadwell" userId="8c8ea40a403f8424" providerId="LiveId" clId="{2B0DCF69-6CEB-4923-862D-07640A05A35C}" dt="2023-07-01T22:29:59.601" v="1974"/>
        <pc:sldMkLst>
          <pc:docMk/>
          <pc:sldMk cId="1895000093" sldId="294"/>
        </pc:sldMkLst>
        <pc:spChg chg="mod">
          <ac:chgData name="Marty Broadwell" userId="8c8ea40a403f8424" providerId="LiveId" clId="{2B0DCF69-6CEB-4923-862D-07640A05A35C}" dt="2023-07-01T22:29:59.601" v="1974"/>
          <ac:spMkLst>
            <pc:docMk/>
            <pc:sldMk cId="1895000093" sldId="294"/>
            <ac:spMk id="118786" creationId="{563925A3-BC9B-9B5E-9070-39B3B8CF9F95}"/>
          </ac:spMkLst>
        </pc:spChg>
        <pc:spChg chg="mod">
          <ac:chgData name="Marty Broadwell" userId="8c8ea40a403f8424" providerId="LiveId" clId="{2B0DCF69-6CEB-4923-862D-07640A05A35C}" dt="2023-07-01T19:26:30.588" v="618" actId="207"/>
          <ac:spMkLst>
            <pc:docMk/>
            <pc:sldMk cId="1895000093" sldId="294"/>
            <ac:spMk id="118787" creationId="{044DA9CB-40A0-9373-D40E-4946F895C0E7}"/>
          </ac:spMkLst>
        </pc:spChg>
      </pc:sldChg>
      <pc:sldChg chg="modSp add del mod ord">
        <pc:chgData name="Marty Broadwell" userId="8c8ea40a403f8424" providerId="LiveId" clId="{2B0DCF69-6CEB-4923-862D-07640A05A35C}" dt="2023-07-01T22:29:48.843" v="1973" actId="20577"/>
        <pc:sldMkLst>
          <pc:docMk/>
          <pc:sldMk cId="2653917714" sldId="295"/>
        </pc:sldMkLst>
        <pc:spChg chg="mod">
          <ac:chgData name="Marty Broadwell" userId="8c8ea40a403f8424" providerId="LiveId" clId="{2B0DCF69-6CEB-4923-862D-07640A05A35C}" dt="2023-07-01T22:29:48.843" v="1973" actId="20577"/>
          <ac:spMkLst>
            <pc:docMk/>
            <pc:sldMk cId="2653917714" sldId="295"/>
            <ac:spMk id="118786" creationId="{563925A3-BC9B-9B5E-9070-39B3B8CF9F95}"/>
          </ac:spMkLst>
        </pc:spChg>
        <pc:spChg chg="mod">
          <ac:chgData name="Marty Broadwell" userId="8c8ea40a403f8424" providerId="LiveId" clId="{2B0DCF69-6CEB-4923-862D-07640A05A35C}" dt="2023-07-01T21:46:50.125" v="1509" actId="113"/>
          <ac:spMkLst>
            <pc:docMk/>
            <pc:sldMk cId="2653917714" sldId="295"/>
            <ac:spMk id="118787" creationId="{044DA9CB-40A0-9373-D40E-4946F895C0E7}"/>
          </ac:spMkLst>
        </pc:spChg>
      </pc:sldChg>
      <pc:sldChg chg="addSp modSp add mod">
        <pc:chgData name="Marty Broadwell" userId="8c8ea40a403f8424" providerId="LiveId" clId="{2B0DCF69-6CEB-4923-862D-07640A05A35C}" dt="2023-07-01T21:25:06.631" v="1225" actId="207"/>
        <pc:sldMkLst>
          <pc:docMk/>
          <pc:sldMk cId="448929643" sldId="296"/>
        </pc:sldMkLst>
        <pc:spChg chg="add mod">
          <ac:chgData name="Marty Broadwell" userId="8c8ea40a403f8424" providerId="LiveId" clId="{2B0DCF69-6CEB-4923-862D-07640A05A35C}" dt="2023-07-01T19:40:40.587" v="1026" actId="20577"/>
          <ac:spMkLst>
            <pc:docMk/>
            <pc:sldMk cId="448929643" sldId="296"/>
            <ac:spMk id="2" creationId="{7785F078-2121-A534-9DF9-7EBBD88C39E4}"/>
          </ac:spMkLst>
        </pc:spChg>
        <pc:spChg chg="mod">
          <ac:chgData name="Marty Broadwell" userId="8c8ea40a403f8424" providerId="LiveId" clId="{2B0DCF69-6CEB-4923-862D-07640A05A35C}" dt="2023-07-01T21:25:06.631" v="1225" actId="207"/>
          <ac:spMkLst>
            <pc:docMk/>
            <pc:sldMk cId="448929643" sldId="296"/>
            <ac:spMk id="118787" creationId="{044DA9CB-40A0-9373-D40E-4946F895C0E7}"/>
          </ac:spMkLst>
        </pc:spChg>
      </pc:sldChg>
      <pc:sldChg chg="addSp delSp modSp add del mod delAnim modAnim">
        <pc:chgData name="Marty Broadwell" userId="8c8ea40a403f8424" providerId="LiveId" clId="{2B0DCF69-6CEB-4923-862D-07640A05A35C}" dt="2023-07-01T21:23:16.342" v="1218" actId="47"/>
        <pc:sldMkLst>
          <pc:docMk/>
          <pc:sldMk cId="2940602029" sldId="297"/>
        </pc:sldMkLst>
        <pc:spChg chg="del">
          <ac:chgData name="Marty Broadwell" userId="8c8ea40a403f8424" providerId="LiveId" clId="{2B0DCF69-6CEB-4923-862D-07640A05A35C}" dt="2023-07-01T20:58:39.377" v="1054" actId="478"/>
          <ac:spMkLst>
            <pc:docMk/>
            <pc:sldMk cId="2940602029" sldId="297"/>
            <ac:spMk id="2" creationId="{3E5B0255-4378-9E76-E6BA-3DE9913D7BF2}"/>
          </ac:spMkLst>
        </pc:spChg>
        <pc:spChg chg="add mod">
          <ac:chgData name="Marty Broadwell" userId="8c8ea40a403f8424" providerId="LiveId" clId="{2B0DCF69-6CEB-4923-862D-07640A05A35C}" dt="2023-07-01T21:21:27.494" v="1204" actId="14100"/>
          <ac:spMkLst>
            <pc:docMk/>
            <pc:sldMk cId="2940602029" sldId="297"/>
            <ac:spMk id="3" creationId="{1F85C871-B8D6-857E-8D04-AF7D465C0ABB}"/>
          </ac:spMkLst>
        </pc:spChg>
        <pc:spChg chg="mod">
          <ac:chgData name="Marty Broadwell" userId="8c8ea40a403f8424" providerId="LiveId" clId="{2B0DCF69-6CEB-4923-862D-07640A05A35C}" dt="2023-07-01T20:59:40.366" v="1062" actId="113"/>
          <ac:spMkLst>
            <pc:docMk/>
            <pc:sldMk cId="2940602029" sldId="297"/>
            <ac:spMk id="114691" creationId="{EF5D1496-2DCB-D25F-4A91-BBFDDF4A1634}"/>
          </ac:spMkLst>
        </pc:spChg>
      </pc:sldChg>
      <pc:sldChg chg="addSp delSp modSp add del mod delAnim modAnim">
        <pc:chgData name="Marty Broadwell" userId="8c8ea40a403f8424" providerId="LiveId" clId="{2B0DCF69-6CEB-4923-862D-07640A05A35C}" dt="2023-07-01T21:20:19.636" v="1199" actId="47"/>
        <pc:sldMkLst>
          <pc:docMk/>
          <pc:sldMk cId="3826518186" sldId="298"/>
        </pc:sldMkLst>
        <pc:spChg chg="add del mod">
          <ac:chgData name="Marty Broadwell" userId="8c8ea40a403f8424" providerId="LiveId" clId="{2B0DCF69-6CEB-4923-862D-07640A05A35C}" dt="2023-07-01T21:09:34.645" v="1103" actId="478"/>
          <ac:spMkLst>
            <pc:docMk/>
            <pc:sldMk cId="3826518186" sldId="298"/>
            <ac:spMk id="2" creationId="{C0B176F7-7817-99C6-7CFC-A84BE4B55FE0}"/>
          </ac:spMkLst>
        </pc:spChg>
        <pc:spChg chg="mod">
          <ac:chgData name="Marty Broadwell" userId="8c8ea40a403f8424" providerId="LiveId" clId="{2B0DCF69-6CEB-4923-862D-07640A05A35C}" dt="2023-07-01T21:14:38.834" v="1166" actId="115"/>
          <ac:spMkLst>
            <pc:docMk/>
            <pc:sldMk cId="3826518186" sldId="298"/>
            <ac:spMk id="3" creationId="{1F85C871-B8D6-857E-8D04-AF7D465C0ABB}"/>
          </ac:spMkLst>
        </pc:spChg>
        <pc:spChg chg="mod">
          <ac:chgData name="Marty Broadwell" userId="8c8ea40a403f8424" providerId="LiveId" clId="{2B0DCF69-6CEB-4923-862D-07640A05A35C}" dt="2023-07-01T21:15:39.277" v="1170" actId="14100"/>
          <ac:spMkLst>
            <pc:docMk/>
            <pc:sldMk cId="3826518186" sldId="298"/>
            <ac:spMk id="114691" creationId="{EF5D1496-2DCB-D25F-4A91-BBFDDF4A1634}"/>
          </ac:spMkLst>
        </pc:spChg>
      </pc:sldChg>
      <pc:sldChg chg="addSp delSp modSp add mod ord delAnim modAnim">
        <pc:chgData name="Marty Broadwell" userId="8c8ea40a403f8424" providerId="LiveId" clId="{2B0DCF69-6CEB-4923-862D-07640A05A35C}" dt="2023-07-01T21:40:38.539" v="1344"/>
        <pc:sldMkLst>
          <pc:docMk/>
          <pc:sldMk cId="3381031231" sldId="299"/>
        </pc:sldMkLst>
        <pc:spChg chg="del mod">
          <ac:chgData name="Marty Broadwell" userId="8c8ea40a403f8424" providerId="LiveId" clId="{2B0DCF69-6CEB-4923-862D-07640A05A35C}" dt="2023-07-01T21:17:23.726" v="1175" actId="478"/>
          <ac:spMkLst>
            <pc:docMk/>
            <pc:sldMk cId="3381031231" sldId="299"/>
            <ac:spMk id="2" creationId="{ED6C2FD7-71EE-D00A-198E-3853B7552549}"/>
          </ac:spMkLst>
        </pc:spChg>
        <pc:spChg chg="add mod">
          <ac:chgData name="Marty Broadwell" userId="8c8ea40a403f8424" providerId="LiveId" clId="{2B0DCF69-6CEB-4923-862D-07640A05A35C}" dt="2023-07-01T21:17:24.834" v="1176"/>
          <ac:spMkLst>
            <pc:docMk/>
            <pc:sldMk cId="3381031231" sldId="299"/>
            <ac:spMk id="3" creationId="{0A7F4E57-C674-F83E-0236-3487B77E5540}"/>
          </ac:spMkLst>
        </pc:spChg>
        <pc:spChg chg="mod">
          <ac:chgData name="Marty Broadwell" userId="8c8ea40a403f8424" providerId="LiveId" clId="{2B0DCF69-6CEB-4923-862D-07640A05A35C}" dt="2023-07-01T21:19:28.343" v="1198" actId="113"/>
          <ac:spMkLst>
            <pc:docMk/>
            <pc:sldMk cId="3381031231" sldId="299"/>
            <ac:spMk id="106499" creationId="{CD487A61-C6EF-7868-EEDD-2F090F42B4DF}"/>
          </ac:spMkLst>
        </pc:spChg>
      </pc:sldChg>
      <pc:sldChg chg="addSp delSp modSp add mod delAnim modAnim">
        <pc:chgData name="Marty Broadwell" userId="8c8ea40a403f8424" providerId="LiveId" clId="{2B0DCF69-6CEB-4923-862D-07640A05A35C}" dt="2023-07-01T21:23:08.196" v="1217" actId="1076"/>
        <pc:sldMkLst>
          <pc:docMk/>
          <pc:sldMk cId="2494815579" sldId="300"/>
        </pc:sldMkLst>
        <pc:spChg chg="add mod">
          <ac:chgData name="Marty Broadwell" userId="8c8ea40a403f8424" providerId="LiveId" clId="{2B0DCF69-6CEB-4923-862D-07640A05A35C}" dt="2023-07-01T21:23:08.196" v="1217" actId="1076"/>
          <ac:spMkLst>
            <pc:docMk/>
            <pc:sldMk cId="2494815579" sldId="300"/>
            <ac:spMk id="2" creationId="{762E9305-2E66-132A-87F5-3E5E503BDC06}"/>
          </ac:spMkLst>
        </pc:spChg>
        <pc:spChg chg="del mod">
          <ac:chgData name="Marty Broadwell" userId="8c8ea40a403f8424" providerId="LiveId" clId="{2B0DCF69-6CEB-4923-862D-07640A05A35C}" dt="2023-07-01T21:21:00.816" v="1202" actId="478"/>
          <ac:spMkLst>
            <pc:docMk/>
            <pc:sldMk cId="2494815579" sldId="300"/>
            <ac:spMk id="3" creationId="{0A7F4E57-C674-F83E-0236-3487B77E5540}"/>
          </ac:spMkLst>
        </pc:spChg>
        <pc:spChg chg="mod">
          <ac:chgData name="Marty Broadwell" userId="8c8ea40a403f8424" providerId="LiveId" clId="{2B0DCF69-6CEB-4923-862D-07640A05A35C}" dt="2023-07-01T21:22:58.759" v="1216" actId="115"/>
          <ac:spMkLst>
            <pc:docMk/>
            <pc:sldMk cId="2494815579" sldId="300"/>
            <ac:spMk id="106499" creationId="{CD487A61-C6EF-7868-EEDD-2F090F42B4DF}"/>
          </ac:spMkLst>
        </pc:spChg>
      </pc:sldChg>
      <pc:sldChg chg="modSp new mod">
        <pc:chgData name="Marty Broadwell" userId="8c8ea40a403f8424" providerId="LiveId" clId="{2B0DCF69-6CEB-4923-862D-07640A05A35C}" dt="2023-07-01T21:47:42.379" v="1516" actId="14100"/>
        <pc:sldMkLst>
          <pc:docMk/>
          <pc:sldMk cId="482784364" sldId="301"/>
        </pc:sldMkLst>
        <pc:spChg chg="mod">
          <ac:chgData name="Marty Broadwell" userId="8c8ea40a403f8424" providerId="LiveId" clId="{2B0DCF69-6CEB-4923-862D-07640A05A35C}" dt="2023-07-01T21:44:49.819" v="1431" actId="20577"/>
          <ac:spMkLst>
            <pc:docMk/>
            <pc:sldMk cId="482784364" sldId="301"/>
            <ac:spMk id="2" creationId="{1C030795-4E2F-82BA-27FC-AD321388513D}"/>
          </ac:spMkLst>
        </pc:spChg>
        <pc:spChg chg="mod">
          <ac:chgData name="Marty Broadwell" userId="8c8ea40a403f8424" providerId="LiveId" clId="{2B0DCF69-6CEB-4923-862D-07640A05A35C}" dt="2023-07-01T21:47:42.379" v="1516" actId="14100"/>
          <ac:spMkLst>
            <pc:docMk/>
            <pc:sldMk cId="482784364" sldId="301"/>
            <ac:spMk id="3" creationId="{9DED26BE-D563-156B-4872-022E0557ECE2}"/>
          </ac:spMkLst>
        </pc:spChg>
      </pc:sldChg>
      <pc:sldChg chg="modSp add mod">
        <pc:chgData name="Marty Broadwell" userId="8c8ea40a403f8424" providerId="LiveId" clId="{2B0DCF69-6CEB-4923-862D-07640A05A35C}" dt="2023-07-01T21:49:31.649" v="1525" actId="113"/>
        <pc:sldMkLst>
          <pc:docMk/>
          <pc:sldMk cId="1843229628" sldId="302"/>
        </pc:sldMkLst>
        <pc:spChg chg="mod">
          <ac:chgData name="Marty Broadwell" userId="8c8ea40a403f8424" providerId="LiveId" clId="{2B0DCF69-6CEB-4923-862D-07640A05A35C}" dt="2023-07-01T21:49:31.649" v="1525" actId="113"/>
          <ac:spMkLst>
            <pc:docMk/>
            <pc:sldMk cId="1843229628" sldId="302"/>
            <ac:spMk id="106499" creationId="{CD487A61-C6EF-7868-EEDD-2F090F42B4DF}"/>
          </ac:spMkLst>
        </pc:spChg>
      </pc:sldChg>
      <pc:sldChg chg="modSp new mod">
        <pc:chgData name="Marty Broadwell" userId="8c8ea40a403f8424" providerId="LiveId" clId="{2B0DCF69-6CEB-4923-862D-07640A05A35C}" dt="2023-07-02T00:19:25.756" v="2125" actId="27636"/>
        <pc:sldMkLst>
          <pc:docMk/>
          <pc:sldMk cId="1612824954" sldId="303"/>
        </pc:sldMkLst>
        <pc:spChg chg="mod">
          <ac:chgData name="Marty Broadwell" userId="8c8ea40a403f8424" providerId="LiveId" clId="{2B0DCF69-6CEB-4923-862D-07640A05A35C}" dt="2023-07-01T22:09:21.040" v="1812" actId="20577"/>
          <ac:spMkLst>
            <pc:docMk/>
            <pc:sldMk cId="1612824954" sldId="303"/>
            <ac:spMk id="2" creationId="{4FCD2D11-18DB-A45D-AB3A-C1A7ADD23CB6}"/>
          </ac:spMkLst>
        </pc:spChg>
        <pc:spChg chg="mod">
          <ac:chgData name="Marty Broadwell" userId="8c8ea40a403f8424" providerId="LiveId" clId="{2B0DCF69-6CEB-4923-862D-07640A05A35C}" dt="2023-07-02T00:19:25.756" v="2125" actId="27636"/>
          <ac:spMkLst>
            <pc:docMk/>
            <pc:sldMk cId="1612824954" sldId="303"/>
            <ac:spMk id="3" creationId="{887270EE-BE6C-BE6A-60FC-0A30EB2C297B}"/>
          </ac:spMkLst>
        </pc:spChg>
      </pc:sldChg>
      <pc:sldMasterChg chg="modSp modSldLayout">
        <pc:chgData name="Marty Broadwell" userId="8c8ea40a403f8424" providerId="LiveId" clId="{2B0DCF69-6CEB-4923-862D-07640A05A35C}" dt="2023-07-01T16:30:06.491" v="4"/>
        <pc:sldMasterMkLst>
          <pc:docMk/>
          <pc:sldMasterMk cId="0" sldId="2147483648"/>
        </pc:sldMasterMkLst>
        <pc:spChg chg="mod">
          <ac:chgData name="Marty Broadwell" userId="8c8ea40a403f8424" providerId="LiveId" clId="{2B0DCF69-6CEB-4923-862D-07640A05A35C}" dt="2023-07-01T16:30:06.491" v="4"/>
          <ac:spMkLst>
            <pc:docMk/>
            <pc:sldMasterMk cId="0" sldId="2147483648"/>
            <ac:spMk id="1026" creationId="{3243731C-7E3D-DA71-B794-E4542808EC0B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asterMk cId="0" sldId="2147483648"/>
            <ac:spMk id="1027" creationId="{18F3318B-7A34-4BF5-5674-E3002795DCFD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asterMk cId="0" sldId="2147483648"/>
            <ac:spMk id="1028" creationId="{065FE275-BCB5-39F1-9282-36D8BC3A283E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asterMk cId="0" sldId="2147483648"/>
            <ac:spMk id="1029" creationId="{5FEE7895-09E1-2CDF-6FEA-FEAD80C1E91A}"/>
          </ac:spMkLst>
        </pc:spChg>
        <pc:spChg chg="mod">
          <ac:chgData name="Marty Broadwell" userId="8c8ea40a403f8424" providerId="LiveId" clId="{2B0DCF69-6CEB-4923-862D-07640A05A35C}" dt="2023-07-01T16:30:06.491" v="4"/>
          <ac:spMkLst>
            <pc:docMk/>
            <pc:sldMasterMk cId="0" sldId="2147483648"/>
            <ac:spMk id="1030" creationId="{4A9D66B6-F093-9123-A8FE-5223B5A65C97}"/>
          </ac:spMkLst>
        </pc:spChg>
        <pc:sldLayoutChg chg="modSp">
          <pc:chgData name="Marty Broadwell" userId="8c8ea40a403f8424" providerId="LiveId" clId="{2B0DCF69-6CEB-4923-862D-07640A05A35C}" dt="2023-07-01T16:30:06.491" v="4"/>
          <pc:sldLayoutMkLst>
            <pc:docMk/>
            <pc:sldMasterMk cId="0" sldId="2147483648"/>
            <pc:sldLayoutMk cId="168890544" sldId="2147483649"/>
          </pc:sldLayoutMkLst>
          <pc:spChg chg="mod">
            <ac:chgData name="Marty Broadwell" userId="8c8ea40a403f8424" providerId="LiveId" clId="{2B0DCF69-6CEB-4923-862D-07640A05A35C}" dt="2023-07-01T16:30:06.491" v="4"/>
            <ac:spMkLst>
              <pc:docMk/>
              <pc:sldMasterMk cId="0" sldId="2147483648"/>
              <pc:sldLayoutMk cId="168890544" sldId="2147483649"/>
              <ac:spMk id="2" creationId="{82D1FC09-B329-476D-1DFC-0CFDFC27DE27}"/>
            </ac:spMkLst>
          </pc:spChg>
          <pc:spChg chg="mod">
            <ac:chgData name="Marty Broadwell" userId="8c8ea40a403f8424" providerId="LiveId" clId="{2B0DCF69-6CEB-4923-862D-07640A05A35C}" dt="2023-07-01T16:30:06.491" v="4"/>
            <ac:spMkLst>
              <pc:docMk/>
              <pc:sldMasterMk cId="0" sldId="2147483648"/>
              <pc:sldLayoutMk cId="168890544" sldId="2147483649"/>
              <ac:spMk id="3" creationId="{03EB10A0-8EB5-E5F4-2A7D-F7F729FFDC9A}"/>
            </ac:spMkLst>
          </pc:spChg>
        </pc:sldLayoutChg>
        <pc:sldLayoutChg chg="modSp">
          <pc:chgData name="Marty Broadwell" userId="8c8ea40a403f8424" providerId="LiveId" clId="{2B0DCF69-6CEB-4923-862D-07640A05A35C}" dt="2023-07-01T16:30:06.491" v="4"/>
          <pc:sldLayoutMkLst>
            <pc:docMk/>
            <pc:sldMasterMk cId="0" sldId="2147483648"/>
            <pc:sldLayoutMk cId="2668878150" sldId="2147483651"/>
          </pc:sldLayoutMkLst>
          <pc:spChg chg="mod">
            <ac:chgData name="Marty Broadwell" userId="8c8ea40a403f8424" providerId="LiveId" clId="{2B0DCF69-6CEB-4923-862D-07640A05A35C}" dt="2023-07-01T16:30:06.491" v="4"/>
            <ac:spMkLst>
              <pc:docMk/>
              <pc:sldMasterMk cId="0" sldId="2147483648"/>
              <pc:sldLayoutMk cId="2668878150" sldId="2147483651"/>
              <ac:spMk id="2" creationId="{423C7B83-C130-496F-6034-35A07CECC567}"/>
            </ac:spMkLst>
          </pc:spChg>
          <pc:spChg chg="mod">
            <ac:chgData name="Marty Broadwell" userId="8c8ea40a403f8424" providerId="LiveId" clId="{2B0DCF69-6CEB-4923-862D-07640A05A35C}" dt="2023-07-01T16:30:06.491" v="4"/>
            <ac:spMkLst>
              <pc:docMk/>
              <pc:sldMasterMk cId="0" sldId="2147483648"/>
              <pc:sldLayoutMk cId="2668878150" sldId="2147483651"/>
              <ac:spMk id="3" creationId="{5B03AB0C-1663-C318-B95B-F4AEEA745C6C}"/>
            </ac:spMkLst>
          </pc:spChg>
        </pc:sldLayoutChg>
        <pc:sldLayoutChg chg="modSp">
          <pc:chgData name="Marty Broadwell" userId="8c8ea40a403f8424" providerId="LiveId" clId="{2B0DCF69-6CEB-4923-862D-07640A05A35C}" dt="2023-07-01T16:30:06.491" v="4"/>
          <pc:sldLayoutMkLst>
            <pc:docMk/>
            <pc:sldMasterMk cId="0" sldId="2147483648"/>
            <pc:sldLayoutMk cId="1200840623" sldId="2147483652"/>
          </pc:sldLayoutMkLst>
          <pc:spChg chg="mod">
            <ac:chgData name="Marty Broadwell" userId="8c8ea40a403f8424" providerId="LiveId" clId="{2B0DCF69-6CEB-4923-862D-07640A05A35C}" dt="2023-07-01T16:30:06.491" v="4"/>
            <ac:spMkLst>
              <pc:docMk/>
              <pc:sldMasterMk cId="0" sldId="2147483648"/>
              <pc:sldLayoutMk cId="1200840623" sldId="2147483652"/>
              <ac:spMk id="3" creationId="{E888807E-1A88-ADF5-95F6-9CCA3FC4FE8B}"/>
            </ac:spMkLst>
          </pc:spChg>
          <pc:spChg chg="mod">
            <ac:chgData name="Marty Broadwell" userId="8c8ea40a403f8424" providerId="LiveId" clId="{2B0DCF69-6CEB-4923-862D-07640A05A35C}" dt="2023-07-01T16:30:06.491" v="4"/>
            <ac:spMkLst>
              <pc:docMk/>
              <pc:sldMasterMk cId="0" sldId="2147483648"/>
              <pc:sldLayoutMk cId="1200840623" sldId="2147483652"/>
              <ac:spMk id="4" creationId="{2800AFF3-9010-7B7A-A23D-114B9F9BC6C6}"/>
            </ac:spMkLst>
          </pc:spChg>
        </pc:sldLayoutChg>
        <pc:sldLayoutChg chg="modSp">
          <pc:chgData name="Marty Broadwell" userId="8c8ea40a403f8424" providerId="LiveId" clId="{2B0DCF69-6CEB-4923-862D-07640A05A35C}" dt="2023-07-01T16:30:06.491" v="4"/>
          <pc:sldLayoutMkLst>
            <pc:docMk/>
            <pc:sldMasterMk cId="0" sldId="2147483648"/>
            <pc:sldLayoutMk cId="2302058470" sldId="2147483653"/>
          </pc:sldLayoutMkLst>
          <pc:spChg chg="mod">
            <ac:chgData name="Marty Broadwell" userId="8c8ea40a403f8424" providerId="LiveId" clId="{2B0DCF69-6CEB-4923-862D-07640A05A35C}" dt="2023-07-01T16:30:06.491" v="4"/>
            <ac:spMkLst>
              <pc:docMk/>
              <pc:sldMasterMk cId="0" sldId="2147483648"/>
              <pc:sldLayoutMk cId="2302058470" sldId="2147483653"/>
              <ac:spMk id="2" creationId="{325FDC16-42D8-3040-0143-A55A509FDA73}"/>
            </ac:spMkLst>
          </pc:spChg>
          <pc:spChg chg="mod">
            <ac:chgData name="Marty Broadwell" userId="8c8ea40a403f8424" providerId="LiveId" clId="{2B0DCF69-6CEB-4923-862D-07640A05A35C}" dt="2023-07-01T16:30:06.491" v="4"/>
            <ac:spMkLst>
              <pc:docMk/>
              <pc:sldMasterMk cId="0" sldId="2147483648"/>
              <pc:sldLayoutMk cId="2302058470" sldId="2147483653"/>
              <ac:spMk id="3" creationId="{A8E6982A-795C-2AD9-F9AA-DCA8A2D49805}"/>
            </ac:spMkLst>
          </pc:spChg>
          <pc:spChg chg="mod">
            <ac:chgData name="Marty Broadwell" userId="8c8ea40a403f8424" providerId="LiveId" clId="{2B0DCF69-6CEB-4923-862D-07640A05A35C}" dt="2023-07-01T16:30:06.491" v="4"/>
            <ac:spMkLst>
              <pc:docMk/>
              <pc:sldMasterMk cId="0" sldId="2147483648"/>
              <pc:sldLayoutMk cId="2302058470" sldId="2147483653"/>
              <ac:spMk id="4" creationId="{F376E78D-44DC-847F-1839-37CF85C952FA}"/>
            </ac:spMkLst>
          </pc:spChg>
          <pc:spChg chg="mod">
            <ac:chgData name="Marty Broadwell" userId="8c8ea40a403f8424" providerId="LiveId" clId="{2B0DCF69-6CEB-4923-862D-07640A05A35C}" dt="2023-07-01T16:30:06.491" v="4"/>
            <ac:spMkLst>
              <pc:docMk/>
              <pc:sldMasterMk cId="0" sldId="2147483648"/>
              <pc:sldLayoutMk cId="2302058470" sldId="2147483653"/>
              <ac:spMk id="5" creationId="{D6E3187D-586D-8ADC-F8D9-FBDC8179C4A2}"/>
            </ac:spMkLst>
          </pc:spChg>
          <pc:spChg chg="mod">
            <ac:chgData name="Marty Broadwell" userId="8c8ea40a403f8424" providerId="LiveId" clId="{2B0DCF69-6CEB-4923-862D-07640A05A35C}" dt="2023-07-01T16:30:06.491" v="4"/>
            <ac:spMkLst>
              <pc:docMk/>
              <pc:sldMasterMk cId="0" sldId="2147483648"/>
              <pc:sldLayoutMk cId="2302058470" sldId="2147483653"/>
              <ac:spMk id="6" creationId="{593F0056-254C-4BA0-B060-308843E1DEE0}"/>
            </ac:spMkLst>
          </pc:spChg>
        </pc:sldLayoutChg>
        <pc:sldLayoutChg chg="modSp">
          <pc:chgData name="Marty Broadwell" userId="8c8ea40a403f8424" providerId="LiveId" clId="{2B0DCF69-6CEB-4923-862D-07640A05A35C}" dt="2023-07-01T16:30:06.491" v="4"/>
          <pc:sldLayoutMkLst>
            <pc:docMk/>
            <pc:sldMasterMk cId="0" sldId="2147483648"/>
            <pc:sldLayoutMk cId="3551657960" sldId="2147483656"/>
          </pc:sldLayoutMkLst>
          <pc:spChg chg="mod">
            <ac:chgData name="Marty Broadwell" userId="8c8ea40a403f8424" providerId="LiveId" clId="{2B0DCF69-6CEB-4923-862D-07640A05A35C}" dt="2023-07-01T16:30:06.491" v="4"/>
            <ac:spMkLst>
              <pc:docMk/>
              <pc:sldMasterMk cId="0" sldId="2147483648"/>
              <pc:sldLayoutMk cId="3551657960" sldId="2147483656"/>
              <ac:spMk id="2" creationId="{DEF5A594-543E-331B-7D4F-79CE900C762B}"/>
            </ac:spMkLst>
          </pc:spChg>
          <pc:spChg chg="mod">
            <ac:chgData name="Marty Broadwell" userId="8c8ea40a403f8424" providerId="LiveId" clId="{2B0DCF69-6CEB-4923-862D-07640A05A35C}" dt="2023-07-01T16:30:06.491" v="4"/>
            <ac:spMkLst>
              <pc:docMk/>
              <pc:sldMasterMk cId="0" sldId="2147483648"/>
              <pc:sldLayoutMk cId="3551657960" sldId="2147483656"/>
              <ac:spMk id="3" creationId="{35B4017B-BBA2-054C-BED7-B70B72E9FC93}"/>
            </ac:spMkLst>
          </pc:spChg>
          <pc:spChg chg="mod">
            <ac:chgData name="Marty Broadwell" userId="8c8ea40a403f8424" providerId="LiveId" clId="{2B0DCF69-6CEB-4923-862D-07640A05A35C}" dt="2023-07-01T16:30:06.491" v="4"/>
            <ac:spMkLst>
              <pc:docMk/>
              <pc:sldMasterMk cId="0" sldId="2147483648"/>
              <pc:sldLayoutMk cId="3551657960" sldId="2147483656"/>
              <ac:spMk id="4" creationId="{20274204-A616-32EC-EA83-A60D62D11704}"/>
            </ac:spMkLst>
          </pc:spChg>
        </pc:sldLayoutChg>
        <pc:sldLayoutChg chg="modSp">
          <pc:chgData name="Marty Broadwell" userId="8c8ea40a403f8424" providerId="LiveId" clId="{2B0DCF69-6CEB-4923-862D-07640A05A35C}" dt="2023-07-01T16:30:06.491" v="4"/>
          <pc:sldLayoutMkLst>
            <pc:docMk/>
            <pc:sldMasterMk cId="0" sldId="2147483648"/>
            <pc:sldLayoutMk cId="2851138718" sldId="2147483657"/>
          </pc:sldLayoutMkLst>
          <pc:spChg chg="mod">
            <ac:chgData name="Marty Broadwell" userId="8c8ea40a403f8424" providerId="LiveId" clId="{2B0DCF69-6CEB-4923-862D-07640A05A35C}" dt="2023-07-01T16:30:06.491" v="4"/>
            <ac:spMkLst>
              <pc:docMk/>
              <pc:sldMasterMk cId="0" sldId="2147483648"/>
              <pc:sldLayoutMk cId="2851138718" sldId="2147483657"/>
              <ac:spMk id="2" creationId="{9D49B010-302D-D7F6-0125-A4E5532F961A}"/>
            </ac:spMkLst>
          </pc:spChg>
          <pc:spChg chg="mod">
            <ac:chgData name="Marty Broadwell" userId="8c8ea40a403f8424" providerId="LiveId" clId="{2B0DCF69-6CEB-4923-862D-07640A05A35C}" dt="2023-07-01T16:30:06.491" v="4"/>
            <ac:spMkLst>
              <pc:docMk/>
              <pc:sldMasterMk cId="0" sldId="2147483648"/>
              <pc:sldLayoutMk cId="2851138718" sldId="2147483657"/>
              <ac:spMk id="3" creationId="{8F878475-F287-B4BE-B28D-575DD435A2B1}"/>
            </ac:spMkLst>
          </pc:spChg>
          <pc:spChg chg="mod">
            <ac:chgData name="Marty Broadwell" userId="8c8ea40a403f8424" providerId="LiveId" clId="{2B0DCF69-6CEB-4923-862D-07640A05A35C}" dt="2023-07-01T16:30:06.491" v="4"/>
            <ac:spMkLst>
              <pc:docMk/>
              <pc:sldMasterMk cId="0" sldId="2147483648"/>
              <pc:sldLayoutMk cId="2851138718" sldId="2147483657"/>
              <ac:spMk id="4" creationId="{D30D58D1-0D25-B340-6918-859068881817}"/>
            </ac:spMkLst>
          </pc:spChg>
        </pc:sldLayoutChg>
        <pc:sldLayoutChg chg="modSp">
          <pc:chgData name="Marty Broadwell" userId="8c8ea40a403f8424" providerId="LiveId" clId="{2B0DCF69-6CEB-4923-862D-07640A05A35C}" dt="2023-07-01T16:30:06.491" v="4"/>
          <pc:sldLayoutMkLst>
            <pc:docMk/>
            <pc:sldMasterMk cId="0" sldId="2147483648"/>
            <pc:sldLayoutMk cId="809208631" sldId="2147483659"/>
          </pc:sldLayoutMkLst>
          <pc:spChg chg="mod">
            <ac:chgData name="Marty Broadwell" userId="8c8ea40a403f8424" providerId="LiveId" clId="{2B0DCF69-6CEB-4923-862D-07640A05A35C}" dt="2023-07-01T16:30:06.491" v="4"/>
            <ac:spMkLst>
              <pc:docMk/>
              <pc:sldMasterMk cId="0" sldId="2147483648"/>
              <pc:sldLayoutMk cId="809208631" sldId="2147483659"/>
              <ac:spMk id="2" creationId="{F4D988CF-FDD2-7C2D-B64F-1237370F0D20}"/>
            </ac:spMkLst>
          </pc:spChg>
          <pc:spChg chg="mod">
            <ac:chgData name="Marty Broadwell" userId="8c8ea40a403f8424" providerId="LiveId" clId="{2B0DCF69-6CEB-4923-862D-07640A05A35C}" dt="2023-07-01T16:30:06.491" v="4"/>
            <ac:spMkLst>
              <pc:docMk/>
              <pc:sldMasterMk cId="0" sldId="2147483648"/>
              <pc:sldLayoutMk cId="809208631" sldId="2147483659"/>
              <ac:spMk id="3" creationId="{C7D1D957-CEF3-1D24-7B61-43B8A535A1F2}"/>
            </ac:spMkLst>
          </pc:spChg>
        </pc:sldLayoutChg>
      </pc:sldMasterChg>
      <pc:sldMasterChg chg="modSp mod modSldLayout">
        <pc:chgData name="Marty Broadwell" userId="8c8ea40a403f8424" providerId="LiveId" clId="{2B0DCF69-6CEB-4923-862D-07640A05A35C}" dt="2023-07-01T16:38:24.962" v="84" actId="1076"/>
        <pc:sldMasterMkLst>
          <pc:docMk/>
          <pc:sldMasterMk cId="877917659" sldId="2147483672"/>
        </pc:sldMasterMkLst>
        <pc:spChg chg="mod">
          <ac:chgData name="Marty Broadwell" userId="8c8ea40a403f8424" providerId="LiveId" clId="{2B0DCF69-6CEB-4923-862D-07640A05A35C}" dt="2023-07-01T16:32:32.356" v="23" actId="207"/>
          <ac:spMkLst>
            <pc:docMk/>
            <pc:sldMasterMk cId="877917659" sldId="2147483672"/>
            <ac:spMk id="2" creationId="{00000000-0000-0000-0000-000000000000}"/>
          </ac:spMkLst>
        </pc:spChg>
        <pc:spChg chg="mod">
          <ac:chgData name="Marty Broadwell" userId="8c8ea40a403f8424" providerId="LiveId" clId="{2B0DCF69-6CEB-4923-862D-07640A05A35C}" dt="2023-07-01T16:31:19.875" v="17" actId="14100"/>
          <ac:spMkLst>
            <pc:docMk/>
            <pc:sldMasterMk cId="877917659" sldId="2147483672"/>
            <ac:spMk id="3" creationId="{00000000-0000-0000-0000-000000000000}"/>
          </ac:spMkLst>
        </pc:spChg>
        <pc:spChg chg="mod">
          <ac:chgData name="Marty Broadwell" userId="8c8ea40a403f8424" providerId="LiveId" clId="{2B0DCF69-6CEB-4923-862D-07640A05A35C}" dt="2023-07-01T16:31:49.154" v="22" actId="113"/>
          <ac:spMkLst>
            <pc:docMk/>
            <pc:sldMasterMk cId="877917659" sldId="2147483672"/>
            <ac:spMk id="6" creationId="{00000000-0000-0000-0000-000000000000}"/>
          </ac:spMkLst>
        </pc:spChg>
        <pc:sldLayoutChg chg="modSp mod">
          <pc:chgData name="Marty Broadwell" userId="8c8ea40a403f8424" providerId="LiveId" clId="{2B0DCF69-6CEB-4923-862D-07640A05A35C}" dt="2023-07-01T16:38:24.962" v="84" actId="1076"/>
          <pc:sldLayoutMkLst>
            <pc:docMk/>
            <pc:sldMasterMk cId="877917659" sldId="2147483672"/>
            <pc:sldLayoutMk cId="3633127490" sldId="2147483674"/>
          </pc:sldLayoutMkLst>
          <pc:spChg chg="mod">
            <ac:chgData name="Marty Broadwell" userId="8c8ea40a403f8424" providerId="LiveId" clId="{2B0DCF69-6CEB-4923-862D-07640A05A35C}" dt="2023-07-01T16:38:24.962" v="84" actId="1076"/>
            <ac:spMkLst>
              <pc:docMk/>
              <pc:sldMasterMk cId="877917659" sldId="2147483672"/>
              <pc:sldLayoutMk cId="3633127490" sldId="2147483674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xmlns="" id="{D8529220-162F-4AE8-B5F5-84AC0B2A4A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xmlns="" id="{ACA50F23-2B2D-942B-8407-ED3BC2C6E38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34148" name="Rectangle 4">
            <a:extLst>
              <a:ext uri="{FF2B5EF4-FFF2-40B4-BE49-F238E27FC236}">
                <a16:creationId xmlns:a16="http://schemas.microsoft.com/office/drawing/2014/main" xmlns="" id="{E7C950A5-3317-0E37-6317-5681AB5DD64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555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34149" name="Rectangle 5">
            <a:extLst>
              <a:ext uri="{FF2B5EF4-FFF2-40B4-BE49-F238E27FC236}">
                <a16:creationId xmlns:a16="http://schemas.microsoft.com/office/drawing/2014/main" xmlns="" id="{03FD44E8-0629-7251-89AC-46D3AE82021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555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79B31D-69A1-4306-961B-1DF666F02E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1664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xmlns="" id="{4EED5F82-C937-C355-69C9-EDD5166F16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xmlns="" id="{B2FF18F8-D24D-2616-D09A-E8AFF2F2B10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xmlns="" id="{66115F27-9F57-B8A7-18D1-36214DBE692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438" y="698500"/>
            <a:ext cx="6208712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xmlns="" id="{42776227-6110-8E28-7ED6-C70154367EA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2775"/>
            <a:ext cx="5486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xmlns="" id="{DF43D656-90BF-6C09-2E9B-020752B4E6D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55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xmlns="" id="{D4CED871-FBD1-F987-A233-9FDBE74921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555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D0C62B-B4E2-46B0-A4CE-1AF7EF7ABA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8652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2471-49FF-40D8-B4D2-21C3A96C1E4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63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C924-B7B9-4F98-B66C-AC578A43AA6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77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5B77-C03F-4DAB-81FA-92E5BD59E52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09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812"/>
            <a:ext cx="10515600" cy="7016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3CB68-FDC3-4AE6-9CD6-0CF1C0910B5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312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66DF-146E-44FA-8EE4-D898598C00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70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2F60-C1F6-44F5-BF67-044E0B9BFA6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1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B564-8EFF-4863-8DE9-27866C4191F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67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C969-42EC-4342-8321-4CA382515F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3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7CB4-D058-448C-8B71-0302F3079B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40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B529-CA7F-4756-B150-14645855424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603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2A88-AEE3-4BD7-9442-1B9D9BD913D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9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5873" y="104198"/>
            <a:ext cx="10515600" cy="7016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43000"/>
            <a:ext cx="10515600" cy="503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53418" y="649489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3BE09-F962-40D3-A498-2AD81C705A0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91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D7FE5922-009C-A519-CD84-32386989201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1739590"/>
            <a:ext cx="9144000" cy="1860863"/>
          </a:xfrm>
        </p:spPr>
        <p:txBody>
          <a:bodyPr anchor="ctr">
            <a:noAutofit/>
          </a:bodyPr>
          <a:lstStyle/>
          <a:p>
            <a:pPr rtl="0"/>
            <a:r>
              <a:rPr lang="en-US" altLang="en-US" sz="7200" dirty="0" err="1" smtClean="0"/>
              <a:t>Uni</a:t>
            </a:r>
            <a:r>
              <a:rPr lang="es-ES" altLang="en-US" sz="7200" dirty="0" err="1" smtClean="0"/>
              <a:t>éndose</a:t>
            </a:r>
            <a:r>
              <a:rPr lang="en-US" altLang="en-US" sz="7200" dirty="0" smtClean="0"/>
              <a:t> </a:t>
            </a:r>
            <a:r>
              <a:rPr lang="en-US" altLang="en-US" sz="7200" dirty="0"/>
              <a:t>a </a:t>
            </a:r>
            <a:r>
              <a:rPr lang="en-US" altLang="en-US" sz="7200" dirty="0" err="1" smtClean="0"/>
              <a:t>una</a:t>
            </a:r>
            <a:r>
              <a:rPr lang="en-US" altLang="en-US" sz="7200" dirty="0"/>
              <a:t/>
            </a:r>
            <a:br>
              <a:rPr lang="en-US" altLang="en-US" sz="7200" dirty="0"/>
            </a:br>
            <a:r>
              <a:rPr lang="en-US" altLang="en-US" sz="7200" dirty="0" err="1" smtClean="0"/>
              <a:t>iglesia</a:t>
            </a:r>
            <a:r>
              <a:rPr lang="en-US" altLang="en-US" sz="7200" dirty="0" smtClean="0"/>
              <a:t> </a:t>
            </a:r>
            <a:r>
              <a:rPr lang="en-US" altLang="en-US" sz="7200" dirty="0"/>
              <a:t>local</a:t>
            </a:r>
            <a:endParaRPr lang="en-US" altLang="en-US" sz="6600" b="0" dirty="0">
              <a:solidFill>
                <a:schemeClr val="tx1"/>
              </a:solidFill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D76C1E30-CA22-5E00-C7B4-4874E4EDEF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6358370"/>
            <a:ext cx="6400800" cy="365125"/>
          </a:xfrm>
        </p:spPr>
        <p:txBody>
          <a:bodyPr>
            <a:normAutofit lnSpcReduction="10000"/>
          </a:bodyPr>
          <a:lstStyle/>
          <a:p>
            <a:pPr rtl="0"/>
            <a:r>
              <a:rPr lang="en-US" altLang="en-US" sz="2000" dirty="0"/>
              <a:t>Embry Hills - 2 de julio de 2023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713CA8BA-4757-8685-EC8D-BE14CC9BE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F1CA-C43A-431F-B5A9-497579EB057B}" type="slidenum">
              <a:rPr lang="en-US" altLang="en-US"/>
              <a:pPr algn="l" rtl="0"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xmlns="" id="{960BC857-D0BA-4703-2F66-9B7FE9603D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 err="1"/>
              <a:t>Saulo</a:t>
            </a:r>
            <a:r>
              <a:rPr lang="en-US" altLang="en-US" dirty="0"/>
              <a:t> </a:t>
            </a:r>
            <a:r>
              <a:rPr lang="en-US" altLang="en-US" dirty="0" err="1"/>
              <a:t>llega</a:t>
            </a:r>
            <a:r>
              <a:rPr lang="en-US" altLang="en-US" dirty="0"/>
              <a:t> a </a:t>
            </a:r>
            <a:r>
              <a:rPr lang="en-US" altLang="en-US" dirty="0" err="1"/>
              <a:t>Jerusalén</a:t>
            </a:r>
            <a:endParaRPr lang="en-US" altLang="en-US" dirty="0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xmlns="" id="{CD487A61-C6EF-7868-EEDD-2F090F42B4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9365" y="801279"/>
            <a:ext cx="11642103" cy="57912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s-ES" altLang="en-US" sz="3600" dirty="0"/>
              <a:t>Cuando Saulo llegó a Jerusalén, trataba de juntarse con los discípulos; pero todos le temían, </a:t>
            </a:r>
            <a:r>
              <a:rPr lang="es-ES" altLang="en-US" sz="3600" b="1" u="sng" dirty="0">
                <a:solidFill>
                  <a:srgbClr val="FFFF00"/>
                </a:solidFill>
              </a:rPr>
              <a:t>no creyendo que era discípulo</a:t>
            </a:r>
            <a:r>
              <a:rPr lang="es-ES" altLang="en-US" sz="3600" dirty="0"/>
              <a:t>. 27  Pero Bernabé lo tomó y lo presentó a los apóstoles, y les contó </a:t>
            </a:r>
            <a:r>
              <a:rPr lang="en-US" altLang="en-US" sz="3600" dirty="0">
                <a:solidFill>
                  <a:srgbClr val="00B0F0"/>
                </a:solidFill>
              </a:rPr>
              <a:t>[les </a:t>
            </a:r>
            <a:r>
              <a:rPr lang="en-US" altLang="en-US" sz="3600" dirty="0" err="1">
                <a:solidFill>
                  <a:srgbClr val="00B0F0"/>
                </a:solidFill>
              </a:rPr>
              <a:t>contó</a:t>
            </a:r>
            <a:r>
              <a:rPr lang="en-US" altLang="en-US" sz="3600" dirty="0">
                <a:solidFill>
                  <a:srgbClr val="00B0F0"/>
                </a:solidFill>
              </a:rPr>
              <a:t> </a:t>
            </a:r>
            <a:r>
              <a:rPr lang="en-US" altLang="en-US" sz="3600" dirty="0" err="1">
                <a:solidFill>
                  <a:srgbClr val="00B0F0"/>
                </a:solidFill>
              </a:rPr>
              <a:t>en</a:t>
            </a:r>
            <a:r>
              <a:rPr lang="en-US" altLang="en-US" sz="3600" dirty="0">
                <a:solidFill>
                  <a:srgbClr val="00B0F0"/>
                </a:solidFill>
              </a:rPr>
              <a:t> </a:t>
            </a:r>
            <a:r>
              <a:rPr lang="en-US" altLang="en-US" sz="3600" dirty="0" err="1">
                <a:solidFill>
                  <a:srgbClr val="00B0F0"/>
                </a:solidFill>
              </a:rPr>
              <a:t>detalle</a:t>
            </a:r>
            <a:r>
              <a:rPr lang="en-US" altLang="en-US" sz="3600" dirty="0">
                <a:solidFill>
                  <a:srgbClr val="00B0F0"/>
                </a:solidFill>
              </a:rPr>
              <a:t>, NVI] </a:t>
            </a:r>
            <a:r>
              <a:rPr lang="es-ES" altLang="en-US" sz="3600" dirty="0"/>
              <a:t>cómo Saulo había </a:t>
            </a:r>
            <a:r>
              <a:rPr lang="es-ES" altLang="en-US" sz="3600" b="1" u="sng" dirty="0">
                <a:solidFill>
                  <a:srgbClr val="FFFF00"/>
                </a:solidFill>
              </a:rPr>
              <a:t>visto al Señor</a:t>
            </a:r>
            <a:r>
              <a:rPr lang="es-ES" altLang="en-US" sz="3600" dirty="0"/>
              <a:t> en el camino, y que </a:t>
            </a:r>
            <a:r>
              <a:rPr lang="es-ES" altLang="en-US" sz="3600" b="1" u="sng" dirty="0">
                <a:solidFill>
                  <a:srgbClr val="FFFF00"/>
                </a:solidFill>
              </a:rPr>
              <a:t>Él le había hablado</a:t>
            </a:r>
            <a:r>
              <a:rPr lang="es-ES" altLang="en-US" sz="3600" dirty="0"/>
              <a:t>, y cómo en Damasco había </a:t>
            </a:r>
            <a:r>
              <a:rPr lang="es-ES" altLang="en-US" sz="3600" b="1" u="sng" dirty="0">
                <a:solidFill>
                  <a:srgbClr val="FFFF00"/>
                </a:solidFill>
              </a:rPr>
              <a:t>hablado con valor</a:t>
            </a:r>
            <a:r>
              <a:rPr lang="es-ES" altLang="en-US" sz="3600" b="1" dirty="0"/>
              <a:t> </a:t>
            </a:r>
            <a:r>
              <a:rPr lang="es-ES" altLang="en-US" sz="3600" dirty="0"/>
              <a:t>en el </a:t>
            </a:r>
            <a:r>
              <a:rPr lang="es-ES" altLang="en-US" sz="3600" b="1" u="sng" dirty="0">
                <a:solidFill>
                  <a:srgbClr val="FFFF00"/>
                </a:solidFill>
              </a:rPr>
              <a:t>nombre de Jesús</a:t>
            </a:r>
            <a:r>
              <a:rPr lang="es-ES" altLang="en-US" sz="3600" dirty="0"/>
              <a:t>. 28  Y estaba con ellos moviéndose libremente en Jerusalén, hablando con valor en el nombre del Señor. </a:t>
            </a:r>
            <a:r>
              <a:rPr lang="en-US" altLang="en-US" sz="3600" i="1" dirty="0"/>
              <a:t>(</a:t>
            </a:r>
            <a:r>
              <a:rPr lang="en-US" altLang="en-US" sz="3600" i="1" dirty="0" err="1"/>
              <a:t>Hechos</a:t>
            </a:r>
            <a:r>
              <a:rPr lang="en-US" altLang="en-US" sz="3600" i="1" dirty="0"/>
              <a:t> 9:26-28)</a:t>
            </a:r>
            <a:endParaRPr lang="en-US" altLang="en-US" sz="3600" i="1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BBEF668-BA8F-FA4E-7856-3B94ACA08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A6CC-9D77-4ED3-991F-ED0B7C6761FE}" type="slidenum">
              <a:rPr lang="en-US" altLang="en-US"/>
              <a:pPr algn="l" rtl="0"/>
              <a:t>10</a:t>
            </a:fld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0A7F4E57-C674-F83E-0236-3487B77E5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0868" y="4920792"/>
            <a:ext cx="8629454" cy="1756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43684" dir="2700000" algn="ctr" rotWithShape="0">
              <a:srgbClr val="C0C0C0">
                <a:alpha val="50000"/>
              </a:srgbClr>
            </a:outerShdw>
          </a:effectLst>
        </p:spPr>
        <p:txBody>
          <a:bodyPr lIns="182880" tIns="228600" rIns="182880" bIns="228600" anchor="ctr"/>
          <a:lstStyle/>
          <a:p>
            <a:pPr>
              <a:lnSpc>
                <a:spcPct val="80000"/>
              </a:lnSpc>
            </a:pPr>
            <a:r>
              <a:rPr lang="en-US" sz="2800" baseline="30000" dirty="0" smtClean="0"/>
              <a:t>20</a:t>
            </a:r>
            <a:r>
              <a:rPr lang="es-ES" sz="2800" dirty="0" smtClean="0"/>
              <a:t>Enseguida </a:t>
            </a:r>
            <a:r>
              <a:rPr lang="es-ES" sz="2800" dirty="0"/>
              <a:t>se puso a predicar de </a:t>
            </a:r>
            <a:r>
              <a:rPr lang="es-ES" sz="2800" u="sng" dirty="0">
                <a:solidFill>
                  <a:srgbClr val="FFFF00"/>
                </a:solidFill>
              </a:rPr>
              <a:t>Jesús</a:t>
            </a:r>
            <a:r>
              <a:rPr lang="es-ES" sz="2800" dirty="0">
                <a:solidFill>
                  <a:srgbClr val="FFFF00"/>
                </a:solidFill>
              </a:rPr>
              <a:t> </a:t>
            </a:r>
            <a:r>
              <a:rPr lang="es-ES" sz="2800" dirty="0"/>
              <a:t>en las sinagogas, diciendo: «Él es el </a:t>
            </a:r>
            <a:r>
              <a:rPr lang="es-ES" sz="2800" b="1" u="sng" dirty="0">
                <a:solidFill>
                  <a:srgbClr val="FFFF00"/>
                </a:solidFill>
              </a:rPr>
              <a:t>Hijo de Dios</a:t>
            </a:r>
            <a:r>
              <a:rPr lang="es-ES" sz="2800" dirty="0" smtClean="0"/>
              <a:t>»…</a:t>
            </a:r>
            <a:r>
              <a:rPr lang="es-ES" sz="2800" dirty="0"/>
              <a:t> </a:t>
            </a:r>
          </a:p>
          <a:p>
            <a:pPr>
              <a:lnSpc>
                <a:spcPct val="80000"/>
              </a:lnSpc>
            </a:pPr>
            <a:r>
              <a:rPr lang="es-ES" sz="2800" dirty="0" smtClean="0"/>
              <a:t>22</a:t>
            </a:r>
            <a:r>
              <a:rPr lang="es-ES" sz="2800" dirty="0"/>
              <a:t>  Pero Saulo seguía fortaleciéndose y confundiendo a los judíos que habitaban en Damasco, </a:t>
            </a:r>
            <a:r>
              <a:rPr lang="es-ES" sz="2800" b="1" u="sng" dirty="0">
                <a:solidFill>
                  <a:srgbClr val="FFFF00"/>
                </a:solidFill>
              </a:rPr>
              <a:t>demostrando que este Jesús es el Cristo</a:t>
            </a:r>
            <a:r>
              <a:rPr lang="es-ES" sz="2800" b="1" u="sng" dirty="0" smtClean="0">
                <a:solidFill>
                  <a:srgbClr val="FFFF00"/>
                </a:solidFill>
              </a:rPr>
              <a:t>.</a:t>
            </a:r>
            <a:r>
              <a:rPr lang="en-US" altLang="en-US" sz="2800" dirty="0"/>
              <a:t> </a:t>
            </a:r>
            <a:r>
              <a:rPr lang="en-US" altLang="en-US" sz="2800" i="1" dirty="0" smtClean="0"/>
              <a:t>(</a:t>
            </a:r>
            <a:r>
              <a:rPr lang="en-US" altLang="en-US" sz="2800" i="1" dirty="0" err="1" smtClean="0"/>
              <a:t>Hechos</a:t>
            </a:r>
            <a:r>
              <a:rPr lang="en-US" altLang="en-US" sz="2800" i="1" dirty="0" smtClean="0"/>
              <a:t> 9:20-22)</a:t>
            </a:r>
            <a:endParaRPr lang="en-US" alt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38103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xmlns="" id="{563925A3-BC9B-9B5E-9070-39B3B8CF9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812"/>
            <a:ext cx="12192000" cy="701675"/>
          </a:xfrm>
        </p:spPr>
        <p:txBody>
          <a:bodyPr/>
          <a:lstStyle/>
          <a:p>
            <a:pPr rtl="0"/>
            <a:r>
              <a:rPr lang="en-US" altLang="en-US" dirty="0"/>
              <a:t>Criterios para ser miembro de una iglesia local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xmlns="" id="{044DA9CB-40A0-9373-D40E-4946F895C0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06516" y="1114857"/>
            <a:ext cx="10515599" cy="5562600"/>
          </a:xfrm>
        </p:spPr>
        <p:txBody>
          <a:bodyPr/>
          <a:lstStyle/>
          <a:p>
            <a:pPr marL="339725" indent="-339725" algn="l" rtl="0">
              <a:lnSpc>
                <a:spcPct val="100000"/>
              </a:lnSpc>
              <a:spcAft>
                <a:spcPts val="1800"/>
              </a:spcAft>
            </a:pPr>
            <a:r>
              <a:rPr lang="en-US" altLang="en-US" sz="4000" b="1" dirty="0"/>
              <a:t>Un </a:t>
            </a:r>
            <a:r>
              <a:rPr lang="en-US" altLang="en-US" sz="4000" b="1" dirty="0" err="1" smtClean="0"/>
              <a:t>cristiano</a:t>
            </a:r>
            <a:r>
              <a:rPr lang="en-US" altLang="en-US" sz="4000" b="1" dirty="0" smtClean="0"/>
              <a:t> </a:t>
            </a:r>
            <a:r>
              <a:rPr lang="en-US" altLang="en-US" sz="4000" dirty="0" smtClean="0"/>
              <a:t>– </a:t>
            </a:r>
            <a:r>
              <a:rPr lang="en-US" altLang="en-US" sz="4000" dirty="0"/>
              <a:t>Un creyente, en sujeción a Cristo.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BE9704A7-DDBC-FFBF-1289-071CEFD10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2BC-5AF9-4282-B17B-AD0279F046F0}" type="slidenum">
              <a:rPr lang="en-US" altLang="en-US"/>
              <a:pPr algn="l" rtl="0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91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EAE207-9BD0-1989-0EC6-F6E69007A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La historia de </a:t>
            </a:r>
            <a:r>
              <a:rPr lang="en-US" dirty="0" err="1"/>
              <a:t>Saúl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descrita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detalle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88AE55-C54F-708F-12AF-06DE6ECD3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924" y="843973"/>
            <a:ext cx="11593398" cy="565092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s-ES" sz="3200" dirty="0"/>
              <a:t>Ananías fue y entró en la casa, y después de poner las manos sobre él, dijo: «Hermano Saulo, </a:t>
            </a:r>
            <a:r>
              <a:rPr lang="es-ES" sz="3200" b="1" u="sng" dirty="0">
                <a:solidFill>
                  <a:srgbClr val="FFFF00"/>
                </a:solidFill>
              </a:rPr>
              <a:t>el Señor Jesús</a:t>
            </a:r>
            <a:r>
              <a:rPr lang="es-ES" sz="3200" dirty="0"/>
              <a:t>, que se te apareció en el camino por donde venías, </a:t>
            </a:r>
            <a:r>
              <a:rPr lang="es-ES" sz="3200" b="1" u="sng" dirty="0">
                <a:solidFill>
                  <a:srgbClr val="FFFF00"/>
                </a:solidFill>
              </a:rPr>
              <a:t>me ha enviado</a:t>
            </a:r>
            <a:r>
              <a:rPr lang="es-ES" sz="3200" b="1" i="1" dirty="0">
                <a:solidFill>
                  <a:srgbClr val="FFFF00"/>
                </a:solidFill>
              </a:rPr>
              <a:t> </a:t>
            </a:r>
            <a:r>
              <a:rPr lang="es-ES" sz="3200" dirty="0"/>
              <a:t>para que recobres la vista y seas lleno del Espíritu Santo». </a:t>
            </a:r>
            <a:r>
              <a:rPr lang="es-ES" sz="3200" dirty="0" smtClean="0"/>
              <a:t>18</a:t>
            </a:r>
            <a:r>
              <a:rPr lang="es-ES" sz="3200" dirty="0"/>
              <a:t>  Al instante cayeron de sus ojos como unas escamas, y recobró la vista; y </a:t>
            </a:r>
            <a:r>
              <a:rPr lang="es-ES" sz="3200" b="1" u="sng" dirty="0">
                <a:solidFill>
                  <a:srgbClr val="FFFF00"/>
                </a:solidFill>
              </a:rPr>
              <a:t>se levantó y fue bautizado</a:t>
            </a:r>
            <a:r>
              <a:rPr lang="es-ES" sz="3200" dirty="0"/>
              <a:t>. </a:t>
            </a:r>
            <a:r>
              <a:rPr lang="en-US" sz="3200" b="0" i="0" dirty="0" smtClean="0">
                <a:effectLst/>
              </a:rPr>
              <a:t>(</a:t>
            </a:r>
            <a:r>
              <a:rPr lang="en-US" sz="3200" b="0" i="0" dirty="0">
                <a:effectLst/>
              </a:rPr>
              <a:t>Hechos 9:17-18)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200" b="0" i="0" dirty="0" smtClean="0">
                <a:effectLst/>
              </a:rPr>
              <a:t>“</a:t>
            </a:r>
            <a:r>
              <a:rPr lang="es-ES" sz="3200" dirty="0"/>
              <a:t>Y ahora, ¿por qué te detienes? </a:t>
            </a:r>
            <a:r>
              <a:rPr lang="es-ES" sz="3200" b="1" u="sng" dirty="0">
                <a:solidFill>
                  <a:srgbClr val="FFFF00"/>
                </a:solidFill>
              </a:rPr>
              <a:t>Levántate y bautízate, y lava tus pecados invocando Su nombre</a:t>
            </a:r>
            <a:r>
              <a:rPr lang="es-ES" sz="3200" dirty="0"/>
              <a:t>”. </a:t>
            </a:r>
            <a:r>
              <a:rPr lang="en-US" sz="3200" b="0" i="0" dirty="0" smtClean="0">
                <a:effectLst/>
              </a:rPr>
              <a:t>(</a:t>
            </a:r>
            <a:r>
              <a:rPr lang="en-US" sz="3200" b="0" i="0" dirty="0">
                <a:effectLst/>
              </a:rPr>
              <a:t>Hechos 22:16)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s-ES" sz="3200" dirty="0"/>
              <a:t>Entonces Pedro les dijo: «Arrepiéntanse y </a:t>
            </a:r>
            <a:r>
              <a:rPr lang="es-ES" sz="3200" b="1" u="sng" dirty="0">
                <a:solidFill>
                  <a:srgbClr val="FFFF00"/>
                </a:solidFill>
              </a:rPr>
              <a:t>sean bautizados cada uno de ustedes en el nombre de Jesucristo para perdón de sus pecados</a:t>
            </a:r>
            <a:r>
              <a:rPr lang="es-ES" sz="3200" dirty="0"/>
              <a:t>, y recibirán el don del Espíritu Santo». </a:t>
            </a:r>
            <a:r>
              <a:rPr lang="en-US" sz="3200" dirty="0" smtClean="0"/>
              <a:t>(</a:t>
            </a:r>
            <a:r>
              <a:rPr lang="en-US" sz="3200" dirty="0"/>
              <a:t>Hechos 2:38)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C914AAE-C638-CE39-124D-C37EFB979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3CB68-FDC3-4AE6-9CD6-0CF1C0910B5D}" type="slidenum">
              <a:rPr lang="en-US" altLang="en-US" smtClean="0"/>
              <a:pPr algn="l" rtl="0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4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030795-4E2F-82BA-27FC-AD3213885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Pablo, más tarde, en Éfeso (Hechos 19:3-5)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ED26BE-D563-156B-4872-022E0557E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76" y="1389888"/>
            <a:ext cx="11582400" cy="510500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b="1" baseline="30000" dirty="0" smtClean="0">
                <a:effectLst/>
                <a:latin typeface="system-ui"/>
              </a:rPr>
              <a:t>3</a:t>
            </a:r>
            <a:r>
              <a:rPr lang="es-ES" sz="3600" dirty="0" smtClean="0">
                <a:latin typeface="system-ui"/>
              </a:rPr>
              <a:t>Entonces </a:t>
            </a:r>
            <a:r>
              <a:rPr lang="es-ES" sz="3600" dirty="0">
                <a:latin typeface="system-ui"/>
              </a:rPr>
              <a:t>Pablo les preguntó: «¿En qué bautismo, pues, fueron bautizados?». «En el bautismo de Juan», contestaron ellos. 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s-ES" sz="3600" dirty="0" smtClean="0">
                <a:latin typeface="system-ui"/>
              </a:rPr>
              <a:t>4</a:t>
            </a:r>
            <a:r>
              <a:rPr lang="es-ES" sz="3600" dirty="0">
                <a:latin typeface="system-ui"/>
              </a:rPr>
              <a:t>  Y Pablo les dijo: «Juan bautizó con el bautismo de arrepentimiento, diciendo al pueblo </a:t>
            </a:r>
            <a:r>
              <a:rPr lang="es-ES" sz="3600" b="1" u="sng" dirty="0">
                <a:solidFill>
                  <a:srgbClr val="FFFF00"/>
                </a:solidFill>
                <a:latin typeface="system-ui"/>
              </a:rPr>
              <a:t>que creyeran en Aquel que vendría después de él, es decir, en Jesús</a:t>
            </a:r>
            <a:r>
              <a:rPr lang="es-ES" sz="3600" dirty="0">
                <a:latin typeface="system-ui"/>
              </a:rPr>
              <a:t>». 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s-ES" sz="3600" dirty="0" smtClean="0">
                <a:latin typeface="system-ui"/>
              </a:rPr>
              <a:t>5</a:t>
            </a:r>
            <a:r>
              <a:rPr lang="es-ES" sz="3600" dirty="0">
                <a:latin typeface="system-ui"/>
              </a:rPr>
              <a:t>  Al oír esto, fueron </a:t>
            </a:r>
            <a:r>
              <a:rPr lang="es-ES" sz="3600" b="1" u="sng" dirty="0">
                <a:solidFill>
                  <a:srgbClr val="FFFF00"/>
                </a:solidFill>
                <a:latin typeface="system-ui"/>
              </a:rPr>
              <a:t>bautizados en el nombre del Señor </a:t>
            </a:r>
            <a:r>
              <a:rPr lang="es-ES" sz="3600" b="1" u="sng" dirty="0" smtClean="0">
                <a:solidFill>
                  <a:srgbClr val="FFFF00"/>
                </a:solidFill>
                <a:latin typeface="system-ui"/>
              </a:rPr>
              <a:t>Jesús.</a:t>
            </a:r>
            <a:endParaRPr lang="en-US" sz="3600" b="1" u="sng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1C9EF33-9173-4F3C-1677-FC84EECF8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3CB68-FDC3-4AE6-9CD6-0CF1C0910B5D}" type="slidenum">
              <a:rPr lang="en-US" altLang="en-US" smtClean="0"/>
              <a:pPr algn="l" rtl="0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78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xmlns="" id="{960BC857-D0BA-4703-2F66-9B7FE9603D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 err="1"/>
              <a:t>Saulo</a:t>
            </a:r>
            <a:r>
              <a:rPr lang="en-US" altLang="en-US" dirty="0"/>
              <a:t> </a:t>
            </a:r>
            <a:r>
              <a:rPr lang="en-US" altLang="en-US" dirty="0" err="1"/>
              <a:t>llega</a:t>
            </a:r>
            <a:r>
              <a:rPr lang="en-US" altLang="en-US" dirty="0"/>
              <a:t> a </a:t>
            </a:r>
            <a:r>
              <a:rPr lang="en-US" altLang="en-US" dirty="0" err="1"/>
              <a:t>Jerusalén</a:t>
            </a:r>
            <a:endParaRPr lang="en-US" altLang="en-US" dirty="0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xmlns="" id="{CD487A61-C6EF-7868-EEDD-2F090F42B4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9365" y="801279"/>
            <a:ext cx="11642103" cy="57912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s-ES" altLang="en-US" sz="3600" dirty="0"/>
              <a:t>Cuando Saulo llegó a Jerusalén, trataba de juntarse con los discípulos; pero todos le temían, </a:t>
            </a:r>
            <a:r>
              <a:rPr lang="es-ES" altLang="en-US" sz="3600" b="1" u="sng" dirty="0">
                <a:solidFill>
                  <a:srgbClr val="FFFF00"/>
                </a:solidFill>
              </a:rPr>
              <a:t>no creyendo que era discípulo</a:t>
            </a:r>
            <a:r>
              <a:rPr lang="es-ES" altLang="en-US" sz="3600" dirty="0"/>
              <a:t>. 27  Pero Bernabé lo tomó y lo presentó a los apóstoles, y les contó </a:t>
            </a:r>
            <a:r>
              <a:rPr lang="en-US" altLang="en-US" sz="3600" dirty="0">
                <a:solidFill>
                  <a:srgbClr val="00B0F0"/>
                </a:solidFill>
              </a:rPr>
              <a:t>[les </a:t>
            </a:r>
            <a:r>
              <a:rPr lang="en-US" altLang="en-US" sz="3600" dirty="0" err="1">
                <a:solidFill>
                  <a:srgbClr val="00B0F0"/>
                </a:solidFill>
              </a:rPr>
              <a:t>contó</a:t>
            </a:r>
            <a:r>
              <a:rPr lang="en-US" altLang="en-US" sz="3600" dirty="0">
                <a:solidFill>
                  <a:srgbClr val="00B0F0"/>
                </a:solidFill>
              </a:rPr>
              <a:t> </a:t>
            </a:r>
            <a:r>
              <a:rPr lang="en-US" altLang="en-US" sz="3600" dirty="0" err="1">
                <a:solidFill>
                  <a:srgbClr val="00B0F0"/>
                </a:solidFill>
              </a:rPr>
              <a:t>en</a:t>
            </a:r>
            <a:r>
              <a:rPr lang="en-US" altLang="en-US" sz="3600" dirty="0">
                <a:solidFill>
                  <a:srgbClr val="00B0F0"/>
                </a:solidFill>
              </a:rPr>
              <a:t> </a:t>
            </a:r>
            <a:r>
              <a:rPr lang="en-US" altLang="en-US" sz="3600" dirty="0" err="1">
                <a:solidFill>
                  <a:srgbClr val="00B0F0"/>
                </a:solidFill>
              </a:rPr>
              <a:t>detalle</a:t>
            </a:r>
            <a:r>
              <a:rPr lang="en-US" altLang="en-US" sz="3600" dirty="0">
                <a:solidFill>
                  <a:srgbClr val="00B0F0"/>
                </a:solidFill>
              </a:rPr>
              <a:t>, NVI] </a:t>
            </a:r>
            <a:r>
              <a:rPr lang="es-ES" altLang="en-US" sz="3600" dirty="0"/>
              <a:t>cómo Saulo había </a:t>
            </a:r>
            <a:r>
              <a:rPr lang="es-ES" altLang="en-US" sz="3600" b="1" u="sng" dirty="0">
                <a:solidFill>
                  <a:srgbClr val="FFFF00"/>
                </a:solidFill>
              </a:rPr>
              <a:t>visto al Señor</a:t>
            </a:r>
            <a:r>
              <a:rPr lang="es-ES" altLang="en-US" sz="3600" dirty="0"/>
              <a:t> en el camino, y que </a:t>
            </a:r>
            <a:r>
              <a:rPr lang="es-ES" altLang="en-US" sz="3600" b="1" u="sng" dirty="0">
                <a:solidFill>
                  <a:srgbClr val="FFFF00"/>
                </a:solidFill>
              </a:rPr>
              <a:t>Él le había hablado</a:t>
            </a:r>
            <a:r>
              <a:rPr lang="es-ES" altLang="en-US" sz="3600" dirty="0"/>
              <a:t>, y cómo en Damasco había </a:t>
            </a:r>
            <a:r>
              <a:rPr lang="es-ES" altLang="en-US" sz="3600" b="1" u="sng" dirty="0">
                <a:solidFill>
                  <a:srgbClr val="FFFF00"/>
                </a:solidFill>
              </a:rPr>
              <a:t>hablado con valor</a:t>
            </a:r>
            <a:r>
              <a:rPr lang="es-ES" altLang="en-US" sz="3600" b="1" dirty="0"/>
              <a:t> </a:t>
            </a:r>
            <a:r>
              <a:rPr lang="es-ES" altLang="en-US" sz="3600" dirty="0"/>
              <a:t>en el </a:t>
            </a:r>
            <a:r>
              <a:rPr lang="es-ES" altLang="en-US" sz="3600" b="1" u="sng" dirty="0">
                <a:solidFill>
                  <a:srgbClr val="FFFF00"/>
                </a:solidFill>
              </a:rPr>
              <a:t>nombre de Jesús</a:t>
            </a:r>
            <a:r>
              <a:rPr lang="es-ES" altLang="en-US" sz="3600" dirty="0"/>
              <a:t>. 28  Y estaba con ellos moviéndose libremente en Jerusalén, hablando con valor en el nombre del Señor. </a:t>
            </a:r>
            <a:r>
              <a:rPr lang="en-US" altLang="en-US" sz="3600" i="1" dirty="0"/>
              <a:t>(</a:t>
            </a:r>
            <a:r>
              <a:rPr lang="en-US" altLang="en-US" sz="3600" i="1" dirty="0" err="1"/>
              <a:t>Hechos</a:t>
            </a:r>
            <a:r>
              <a:rPr lang="en-US" altLang="en-US" sz="3600" i="1" dirty="0"/>
              <a:t> 9:26-28)</a:t>
            </a:r>
            <a:endParaRPr lang="en-US" altLang="en-US" sz="3600" i="1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BBEF668-BA8F-FA4E-7856-3B94ACA08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fld id="{AFCCA6CC-9D77-4ED3-991F-ED0B7C6761FE}" type="slidenum">
              <a:rPr lang="en-US" altLang="en-US"/>
              <a:pPr algn="l" rtl="0"/>
              <a:t>14</a:t>
            </a:fld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0A7F4E57-C674-F83E-0236-3487B77E5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0868" y="4920792"/>
            <a:ext cx="8629454" cy="1756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43684" dir="2700000" algn="ctr" rotWithShape="0">
              <a:srgbClr val="C0C0C0">
                <a:alpha val="50000"/>
              </a:srgbClr>
            </a:outerShdw>
          </a:effectLst>
        </p:spPr>
        <p:txBody>
          <a:bodyPr lIns="182880" tIns="228600" rIns="182880" bIns="228600" anchor="ctr"/>
          <a:lstStyle/>
          <a:p>
            <a:pPr>
              <a:lnSpc>
                <a:spcPct val="80000"/>
              </a:lnSpc>
            </a:pPr>
            <a:r>
              <a:rPr lang="en-US" sz="2800" baseline="30000" dirty="0"/>
              <a:t>20</a:t>
            </a:r>
            <a:r>
              <a:rPr lang="es-ES" sz="2800" dirty="0"/>
              <a:t>Enseguida se puso a predicar de </a:t>
            </a:r>
            <a:r>
              <a:rPr lang="es-ES" sz="2800" u="sng" dirty="0">
                <a:solidFill>
                  <a:srgbClr val="FFFF00"/>
                </a:solidFill>
              </a:rPr>
              <a:t>Jesús</a:t>
            </a:r>
            <a:r>
              <a:rPr lang="es-ES" sz="2800" dirty="0">
                <a:solidFill>
                  <a:srgbClr val="FFFF00"/>
                </a:solidFill>
              </a:rPr>
              <a:t> </a:t>
            </a:r>
            <a:r>
              <a:rPr lang="es-ES" sz="2800" dirty="0"/>
              <a:t>en las sinagogas, diciendo: «Él es el </a:t>
            </a:r>
            <a:r>
              <a:rPr lang="es-ES" sz="2800" b="1" u="sng" dirty="0">
                <a:solidFill>
                  <a:srgbClr val="FFFF00"/>
                </a:solidFill>
              </a:rPr>
              <a:t>Hijo de Dios</a:t>
            </a:r>
            <a:r>
              <a:rPr lang="es-ES" sz="2800" dirty="0"/>
              <a:t>»… </a:t>
            </a:r>
          </a:p>
          <a:p>
            <a:pPr>
              <a:lnSpc>
                <a:spcPct val="80000"/>
              </a:lnSpc>
            </a:pPr>
            <a:r>
              <a:rPr lang="es-ES" sz="2800" dirty="0"/>
              <a:t>22  Pero Saulo seguía fortaleciéndose y confundiendo a los judíos que habitaban en Damasco, </a:t>
            </a:r>
            <a:r>
              <a:rPr lang="es-ES" sz="2800" b="1" u="sng" dirty="0">
                <a:solidFill>
                  <a:srgbClr val="FFFF00"/>
                </a:solidFill>
              </a:rPr>
              <a:t>demostrando que este Jesús es el Cristo.</a:t>
            </a:r>
            <a:r>
              <a:rPr lang="en-US" altLang="en-US" sz="2800" dirty="0"/>
              <a:t> </a:t>
            </a:r>
            <a:r>
              <a:rPr lang="en-US" altLang="en-US" sz="2800" i="1" dirty="0"/>
              <a:t>(</a:t>
            </a:r>
            <a:r>
              <a:rPr lang="en-US" altLang="en-US" sz="2800" i="1" dirty="0" err="1"/>
              <a:t>Hechos</a:t>
            </a:r>
            <a:r>
              <a:rPr lang="en-US" altLang="en-US" sz="2800" i="1" dirty="0"/>
              <a:t> 9:20-22)</a:t>
            </a:r>
            <a:endParaRPr lang="en-US" alt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44944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xmlns="" id="{563925A3-BC9B-9B5E-9070-39B3B8CF9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812"/>
            <a:ext cx="12192000" cy="701675"/>
          </a:xfrm>
        </p:spPr>
        <p:txBody>
          <a:bodyPr/>
          <a:lstStyle/>
          <a:p>
            <a:pPr rtl="0"/>
            <a:r>
              <a:rPr lang="en-US" altLang="en-US" dirty="0"/>
              <a:t>Criterios para ser miembro de una iglesia local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xmlns="" id="{044DA9CB-40A0-9373-D40E-4946F895C0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06517" y="1114857"/>
            <a:ext cx="8621712" cy="5562600"/>
          </a:xfrm>
        </p:spPr>
        <p:txBody>
          <a:bodyPr/>
          <a:lstStyle/>
          <a:p>
            <a:pPr marL="339725" indent="-339725" algn="l" rtl="0">
              <a:lnSpc>
                <a:spcPct val="100000"/>
              </a:lnSpc>
              <a:spcAft>
                <a:spcPts val="1800"/>
              </a:spcAft>
            </a:pPr>
            <a:r>
              <a:rPr lang="en-US" altLang="en-US" sz="4000" b="1" dirty="0">
                <a:solidFill>
                  <a:srgbClr val="808080"/>
                </a:solidFill>
              </a:rPr>
              <a:t>Un cristiano</a:t>
            </a:r>
          </a:p>
          <a:p>
            <a:pPr marL="339725" indent="-339725" algn="l" rtl="0">
              <a:lnSpc>
                <a:spcPct val="100000"/>
              </a:lnSpc>
              <a:spcAft>
                <a:spcPts val="1800"/>
              </a:spcAft>
            </a:pPr>
            <a:r>
              <a:rPr lang="en-US" altLang="en-US" sz="4000" b="1" dirty="0"/>
              <a:t>Acuerdo sobre creencias básicas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BE9704A7-DDBC-FFBF-1289-071CEFD10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fld id="{9854C2BC-5AF9-4282-B17B-AD0279F046F0}" type="slidenum">
              <a:rPr lang="en-US" altLang="en-US"/>
              <a:pPr algn="l" rtl="0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00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xmlns="" id="{7A06EFAE-552A-63DD-1123-745FC97371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/>
              <a:t>II Juan 9-11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xmlns="" id="{E97822A3-F550-6650-14F9-0CBE8B4312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5300" y="912019"/>
            <a:ext cx="11049000" cy="41720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altLang="en-US" sz="4000" dirty="0"/>
              <a:t>Todo el que se desvía y </a:t>
            </a:r>
            <a:r>
              <a:rPr lang="es-ES" altLang="en-US" sz="4000" u="sng" dirty="0"/>
              <a:t>no permanece</a:t>
            </a:r>
            <a:r>
              <a:rPr lang="es-ES" altLang="en-US" sz="4000" dirty="0"/>
              <a:t> en la enseñanza de Cristo, </a:t>
            </a:r>
            <a:r>
              <a:rPr lang="es-ES" altLang="en-US" sz="4000" u="sng" dirty="0"/>
              <a:t>no tiene a Dios</a:t>
            </a:r>
            <a:r>
              <a:rPr lang="es-ES" altLang="en-US" sz="4000" dirty="0"/>
              <a:t>. El que </a:t>
            </a:r>
            <a:r>
              <a:rPr lang="es-ES" altLang="en-US" sz="4000" u="sng" dirty="0"/>
              <a:t>permanece en la enseñanza tiene tanto al Padre como al Hijo</a:t>
            </a:r>
            <a:r>
              <a:rPr lang="es-ES" altLang="en-US" sz="4000" dirty="0"/>
              <a:t>. </a:t>
            </a:r>
            <a:r>
              <a:rPr lang="es-ES" altLang="en-US" sz="4000" dirty="0" smtClean="0"/>
              <a:t>10</a:t>
            </a:r>
            <a:r>
              <a:rPr lang="es-ES" altLang="en-US" sz="4000" dirty="0"/>
              <a:t>  Si alguien viene a ustedes y no trae esta enseñanza, </a:t>
            </a:r>
            <a:r>
              <a:rPr lang="es-ES" altLang="en-US" sz="4000" u="sng" dirty="0">
                <a:solidFill>
                  <a:srgbClr val="FFFF00"/>
                </a:solidFill>
              </a:rPr>
              <a:t>no lo reciban</a:t>
            </a:r>
            <a:r>
              <a:rPr lang="es-ES" altLang="en-US" sz="4000" dirty="0"/>
              <a:t> en casa, ni lo saluden, </a:t>
            </a:r>
            <a:r>
              <a:rPr lang="es-ES" altLang="en-US" sz="4000" dirty="0" smtClean="0"/>
              <a:t>11</a:t>
            </a:r>
            <a:r>
              <a:rPr lang="es-ES" altLang="en-US" sz="4000" dirty="0"/>
              <a:t>  pues el que lo saluda participa en sus malas obras. </a:t>
            </a:r>
            <a:endParaRPr lang="en-US" altLang="en-US" sz="4000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371031C1-F5CC-ABE7-5280-EEE0DCCED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fld id="{13832900-400B-44D3-BEC5-637C7AE96195}" type="slidenum">
              <a:rPr lang="en-US" altLang="en-US"/>
              <a:pPr algn="l" rtl="0"/>
              <a:t>16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CD2D11-18DB-A45D-AB3A-C1A7ADD23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812"/>
            <a:ext cx="12196618" cy="701675"/>
          </a:xfrm>
        </p:spPr>
        <p:txBody>
          <a:bodyPr/>
          <a:lstStyle/>
          <a:p>
            <a:pPr rtl="0"/>
            <a:r>
              <a:rPr lang="en-US" dirty="0"/>
              <a:t>Advertencias contra la comunión con </a:t>
            </a:r>
            <a:r>
              <a:rPr lang="en-US" dirty="0" smtClean="0"/>
              <a:t>el error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7270EE-BE6C-BE6A-60FC-0A30EB2C2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47765"/>
            <a:ext cx="12192000" cy="609470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latin typeface="system-ui"/>
              </a:rPr>
              <a:t>…</a:t>
            </a:r>
            <a:r>
              <a:rPr lang="es-ES" dirty="0">
                <a:latin typeface="system-ui"/>
              </a:rPr>
              <a:t> guardando la fe y una buena conciencia, que algunos han </a:t>
            </a:r>
            <a:r>
              <a:rPr lang="es-ES" b="1" u="sng" dirty="0">
                <a:solidFill>
                  <a:srgbClr val="FFFF00"/>
                </a:solidFill>
                <a:latin typeface="system-ui"/>
              </a:rPr>
              <a:t>rechazado y naufragaron en lo que toca a la fe</a:t>
            </a:r>
            <a:r>
              <a:rPr lang="es-ES" dirty="0">
                <a:latin typeface="system-ui"/>
              </a:rPr>
              <a:t>. </a:t>
            </a:r>
            <a:r>
              <a:rPr lang="es-ES" dirty="0" smtClean="0">
                <a:latin typeface="system-ui"/>
              </a:rPr>
              <a:t>20</a:t>
            </a:r>
            <a:r>
              <a:rPr lang="es-ES" dirty="0">
                <a:latin typeface="system-ui"/>
              </a:rPr>
              <a:t>  Entre ellos están Himeneo y Alejandro, a quienes he entregado a Satanás, para que aprendan a no blasfemar.  </a:t>
            </a:r>
            <a:r>
              <a:rPr lang="en-US" dirty="0" smtClean="0">
                <a:latin typeface="system-ui"/>
              </a:rPr>
              <a:t>(</a:t>
            </a:r>
            <a:r>
              <a:rPr lang="en-US" dirty="0">
                <a:latin typeface="system-ui"/>
              </a:rPr>
              <a:t>1 Timoteo 1:19)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effectLst/>
                <a:latin typeface="system-ui"/>
              </a:rPr>
              <a:t>[</a:t>
            </a:r>
            <a:r>
              <a:rPr lang="en-US" baseline="30000" dirty="0" smtClean="0">
                <a:latin typeface="system-ui"/>
              </a:rPr>
              <a:t>16</a:t>
            </a:r>
            <a:r>
              <a:rPr lang="en-US" dirty="0" smtClean="0">
                <a:solidFill>
                  <a:srgbClr val="FFFF00"/>
                </a:solidFill>
                <a:effectLst/>
                <a:latin typeface="system-ui"/>
              </a:rPr>
              <a:t>Evita</a:t>
            </a:r>
            <a:r>
              <a:rPr lang="en-US" dirty="0" smtClean="0">
                <a:effectLst/>
                <a:latin typeface="system-ui"/>
              </a:rPr>
              <a:t>]…</a:t>
            </a:r>
            <a:r>
              <a:rPr lang="en-US" baseline="30000" dirty="0" smtClean="0">
                <a:effectLst/>
                <a:latin typeface="system-ui"/>
              </a:rPr>
              <a:t>17</a:t>
            </a:r>
            <a:r>
              <a:rPr lang="es-ES" dirty="0" smtClean="0">
                <a:latin typeface="system-ui"/>
              </a:rPr>
              <a:t>y </a:t>
            </a:r>
            <a:r>
              <a:rPr lang="es-ES" dirty="0">
                <a:latin typeface="system-ui"/>
              </a:rPr>
              <a:t>su palabra se extenderá como gangrena. Entre ellos están Himeneo y </a:t>
            </a:r>
            <a:r>
              <a:rPr lang="es-ES" dirty="0" err="1">
                <a:latin typeface="system-ui"/>
              </a:rPr>
              <a:t>Fileto</a:t>
            </a:r>
            <a:r>
              <a:rPr lang="es-ES" dirty="0">
                <a:latin typeface="system-ui"/>
              </a:rPr>
              <a:t>, </a:t>
            </a:r>
            <a:r>
              <a:rPr lang="es-ES" dirty="0" smtClean="0">
                <a:latin typeface="system-ui"/>
              </a:rPr>
              <a:t>18</a:t>
            </a:r>
            <a:r>
              <a:rPr lang="es-ES" dirty="0">
                <a:latin typeface="system-ui"/>
              </a:rPr>
              <a:t>  que </a:t>
            </a:r>
            <a:r>
              <a:rPr lang="es-ES" b="1" u="sng" dirty="0">
                <a:solidFill>
                  <a:srgbClr val="FFFF00"/>
                </a:solidFill>
                <a:latin typeface="system-ui"/>
              </a:rPr>
              <a:t>se han desviado de la verdad</a:t>
            </a:r>
            <a:r>
              <a:rPr lang="es-ES" b="1" dirty="0">
                <a:solidFill>
                  <a:srgbClr val="FFFF00"/>
                </a:solidFill>
                <a:latin typeface="system-ui"/>
              </a:rPr>
              <a:t> </a:t>
            </a:r>
            <a:r>
              <a:rPr lang="es-ES" dirty="0">
                <a:latin typeface="system-ui"/>
              </a:rPr>
              <a:t>diciendo que la resurrección ya tuvo lugar, trastornando así la fe de algunos.  </a:t>
            </a:r>
            <a:r>
              <a:rPr lang="en-US" dirty="0" smtClean="0">
                <a:effectLst/>
                <a:latin typeface="system-ui"/>
              </a:rPr>
              <a:t>(</a:t>
            </a:r>
            <a:r>
              <a:rPr lang="en-US" dirty="0">
                <a:effectLst/>
                <a:latin typeface="system-ui"/>
              </a:rPr>
              <a:t>II Timoteo 2:16-18)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>
                <a:latin typeface="system-ui"/>
              </a:rPr>
              <a:t>Pero se levantaron falsos profetas entre el pueblo, así como habrá también </a:t>
            </a:r>
            <a:r>
              <a:rPr lang="es-ES" b="1" u="sng" dirty="0">
                <a:solidFill>
                  <a:srgbClr val="FFFF00"/>
                </a:solidFill>
                <a:latin typeface="system-ui"/>
              </a:rPr>
              <a:t>falsos maestros</a:t>
            </a:r>
            <a:r>
              <a:rPr lang="es-ES" dirty="0">
                <a:latin typeface="system-ui"/>
              </a:rPr>
              <a:t> entre ustedes, los cuales encubiertamente introducirán </a:t>
            </a:r>
            <a:r>
              <a:rPr lang="es-ES" b="1" u="sng" dirty="0">
                <a:solidFill>
                  <a:srgbClr val="FFFF00"/>
                </a:solidFill>
                <a:latin typeface="system-ui"/>
              </a:rPr>
              <a:t>herejías destructoras</a:t>
            </a:r>
            <a:r>
              <a:rPr lang="es-ES" dirty="0">
                <a:latin typeface="system-ui"/>
              </a:rPr>
              <a:t>, negando incluso al Señor que los compró</a:t>
            </a:r>
            <a:r>
              <a:rPr lang="en-US" i="0" dirty="0" smtClean="0">
                <a:effectLst/>
                <a:latin typeface="system-ui"/>
              </a:rPr>
              <a:t>... </a:t>
            </a:r>
            <a:r>
              <a:rPr lang="en-US" i="0" dirty="0">
                <a:effectLst/>
                <a:latin typeface="system-ui"/>
              </a:rPr>
              <a:t>(II Pedro 2:1)</a:t>
            </a: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effectLst/>
              <a:latin typeface="system-ui"/>
            </a:endParaRP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ED58C35-F5E4-BF7C-6740-F03F67551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fld id="{3BA3CB68-FDC3-4AE6-9CD6-0CF1C0910B5D}" type="slidenum">
              <a:rPr lang="en-US" altLang="en-US" smtClean="0"/>
              <a:pPr algn="l" rtl="0"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82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CD2D11-18DB-A45D-AB3A-C1A7ADD23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812"/>
            <a:ext cx="12196618" cy="701675"/>
          </a:xfrm>
        </p:spPr>
        <p:txBody>
          <a:bodyPr/>
          <a:lstStyle/>
          <a:p>
            <a:pPr rtl="0"/>
            <a:r>
              <a:rPr lang="en-US" dirty="0"/>
              <a:t>Advertencias contra la comunión con </a:t>
            </a:r>
            <a:r>
              <a:rPr lang="en-US" dirty="0" smtClean="0"/>
              <a:t>el error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7270EE-BE6C-BE6A-60FC-0A30EB2C2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32487"/>
            <a:ext cx="12192000" cy="609470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700" dirty="0" smtClean="0">
                <a:latin typeface="system-ui"/>
              </a:rPr>
              <a:t>…</a:t>
            </a:r>
            <a:r>
              <a:rPr lang="es-ES" sz="2700" b="1" u="sng" dirty="0" smtClean="0">
                <a:solidFill>
                  <a:srgbClr val="FFFF00"/>
                </a:solidFill>
                <a:latin typeface="system-ui"/>
              </a:rPr>
              <a:t>falsos </a:t>
            </a:r>
            <a:r>
              <a:rPr lang="es-ES" sz="2700" b="1" u="sng" dirty="0">
                <a:solidFill>
                  <a:srgbClr val="FFFF00"/>
                </a:solidFill>
                <a:latin typeface="system-ui"/>
              </a:rPr>
              <a:t>hermanos</a:t>
            </a:r>
            <a:r>
              <a:rPr lang="es-ES" sz="2700" u="sng" dirty="0">
                <a:latin typeface="system-ui"/>
              </a:rPr>
              <a:t> </a:t>
            </a:r>
            <a:r>
              <a:rPr lang="es-ES" sz="2700" dirty="0">
                <a:latin typeface="system-ui"/>
              </a:rPr>
              <a:t>introducidos secretamente, que se habían infiltrado para espiar la libertad que tenemos en Cristo Jesús, a fin de someternos a esclavitud, </a:t>
            </a:r>
            <a:r>
              <a:rPr lang="es-ES" sz="2700" dirty="0" smtClean="0">
                <a:latin typeface="system-ui"/>
              </a:rPr>
              <a:t>5</a:t>
            </a:r>
            <a:r>
              <a:rPr lang="es-ES" sz="2700" dirty="0">
                <a:latin typeface="system-ui"/>
              </a:rPr>
              <a:t>  a los cuales </a:t>
            </a:r>
            <a:r>
              <a:rPr lang="es-ES" sz="2700" b="1" u="sng" dirty="0">
                <a:solidFill>
                  <a:srgbClr val="FFFF00"/>
                </a:solidFill>
                <a:latin typeface="system-ui"/>
              </a:rPr>
              <a:t>ni por un momento cedimos, para no someternos</a:t>
            </a:r>
            <a:r>
              <a:rPr lang="es-ES" sz="2700" dirty="0">
                <a:latin typeface="system-ui"/>
              </a:rPr>
              <a:t>, a fin de que la verdad del evangelio permanezca con ustedes.  </a:t>
            </a:r>
            <a:r>
              <a:rPr lang="en-US" sz="2700" dirty="0" smtClean="0">
                <a:effectLst/>
                <a:latin typeface="system-ui"/>
              </a:rPr>
              <a:t>(</a:t>
            </a:r>
            <a:r>
              <a:rPr lang="en-US" sz="2700" dirty="0">
                <a:effectLst/>
                <a:latin typeface="system-ui"/>
              </a:rPr>
              <a:t>Gálatas 2:4-5)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700" baseline="30000" dirty="0" smtClean="0">
                <a:latin typeface="system-ui"/>
              </a:rPr>
              <a:t>17</a:t>
            </a:r>
            <a:r>
              <a:rPr lang="es-ES" sz="2700" dirty="0" smtClean="0">
                <a:latin typeface="system-ui"/>
              </a:rPr>
              <a:t>Les </a:t>
            </a:r>
            <a:r>
              <a:rPr lang="es-ES" sz="2700" dirty="0">
                <a:latin typeface="system-ui"/>
              </a:rPr>
              <a:t>ruego, hermanos, que </a:t>
            </a:r>
            <a:r>
              <a:rPr lang="es-ES" sz="2700" b="1" u="sng" dirty="0">
                <a:solidFill>
                  <a:srgbClr val="FFFF00"/>
                </a:solidFill>
                <a:latin typeface="system-ui"/>
              </a:rPr>
              <a:t>vigilen</a:t>
            </a:r>
            <a:r>
              <a:rPr lang="es-ES" sz="2700" dirty="0">
                <a:latin typeface="system-ui"/>
              </a:rPr>
              <a:t> a los que causan disensiones y tropiezos contra las enseñanzas que ustedes aprendieron, y </a:t>
            </a:r>
            <a:r>
              <a:rPr lang="es-ES" sz="2700" b="1" u="sng" dirty="0">
                <a:solidFill>
                  <a:srgbClr val="FFFF00"/>
                </a:solidFill>
                <a:latin typeface="system-ui"/>
              </a:rPr>
              <a:t>que se aparten de ellos</a:t>
            </a:r>
            <a:r>
              <a:rPr lang="es-ES" sz="2700" dirty="0">
                <a:latin typeface="system-ui"/>
              </a:rPr>
              <a:t>. </a:t>
            </a:r>
            <a:r>
              <a:rPr lang="es-ES" sz="2700" dirty="0" smtClean="0">
                <a:latin typeface="system-ui"/>
              </a:rPr>
              <a:t>18</a:t>
            </a:r>
            <a:r>
              <a:rPr lang="es-ES" sz="2700" dirty="0">
                <a:latin typeface="system-ui"/>
              </a:rPr>
              <a:t>  Porque los tales son esclavos, no de Cristo nuestro Señor, sino de sus propios apetitos, y por medio de palabras suaves y lisonjeras engañan los corazones de los ingenuos.  </a:t>
            </a:r>
            <a:r>
              <a:rPr lang="en-US" sz="2700" dirty="0" smtClean="0">
                <a:effectLst/>
                <a:latin typeface="system-ui"/>
              </a:rPr>
              <a:t>(</a:t>
            </a:r>
            <a:r>
              <a:rPr lang="en-US" sz="2700" dirty="0">
                <a:effectLst/>
                <a:latin typeface="system-ui"/>
              </a:rPr>
              <a:t>Romanos 16:17-18)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700" dirty="0">
                <a:effectLst/>
                <a:latin typeface="system-ui"/>
              </a:rPr>
              <a:t>[A la iglesia en Tiatira] </a:t>
            </a:r>
            <a:r>
              <a:rPr lang="es-ES" sz="2700" dirty="0">
                <a:latin typeface="system-ui"/>
              </a:rPr>
              <a:t>Pero tengo esto </a:t>
            </a:r>
            <a:r>
              <a:rPr lang="es-ES" sz="2700" b="1" u="sng" dirty="0">
                <a:solidFill>
                  <a:srgbClr val="FFFF00"/>
                </a:solidFill>
                <a:latin typeface="system-ui"/>
              </a:rPr>
              <a:t>contra ti: que toleras</a:t>
            </a:r>
            <a:r>
              <a:rPr lang="es-ES" sz="2700" dirty="0">
                <a:latin typeface="system-ui"/>
              </a:rPr>
              <a:t> a esa mujer Jezabel, que se dice ser profetisa, y enseña y seduce a Mis siervos a que cometan actos inmorales y coman cosas sacrificadas a los ídolos. </a:t>
            </a:r>
            <a:r>
              <a:rPr lang="en-US" sz="2700" dirty="0" smtClean="0">
                <a:effectLst/>
                <a:latin typeface="system-ui"/>
              </a:rPr>
              <a:t>(</a:t>
            </a:r>
            <a:r>
              <a:rPr lang="en-US" sz="2700" dirty="0">
                <a:effectLst/>
                <a:latin typeface="system-ui"/>
              </a:rPr>
              <a:t>Apocalipsis 2:20)</a:t>
            </a: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2700" dirty="0">
              <a:effectLst/>
              <a:latin typeface="system-ui"/>
            </a:endParaRP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27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ED58C35-F5E4-BF7C-6740-F03F67551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fld id="{3BA3CB68-FDC3-4AE6-9CD6-0CF1C0910B5D}" type="slidenum">
              <a:rPr lang="en-US" altLang="en-US" smtClean="0"/>
              <a:pPr algn="l" rtl="0"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2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1" name="Rectangle 5">
            <a:extLst>
              <a:ext uri="{FF2B5EF4-FFF2-40B4-BE49-F238E27FC236}">
                <a16:creationId xmlns:a16="http://schemas.microsoft.com/office/drawing/2014/main" xmlns="" id="{E1056211-D4A7-24E5-8FE2-F8E59BD5B8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 err="1"/>
              <a:t>Acuerdo</a:t>
            </a:r>
            <a:r>
              <a:rPr lang="en-US" altLang="en-US" dirty="0"/>
              <a:t> </a:t>
            </a:r>
            <a:r>
              <a:rPr lang="en-US" altLang="en-US" dirty="0" err="1"/>
              <a:t>sobre</a:t>
            </a:r>
            <a:r>
              <a:rPr lang="en-US" altLang="en-US" dirty="0"/>
              <a:t> </a:t>
            </a:r>
            <a:r>
              <a:rPr lang="en-US" altLang="en-US" dirty="0" err="1"/>
              <a:t>creencias</a:t>
            </a:r>
            <a:r>
              <a:rPr lang="en-US" altLang="en-US" dirty="0"/>
              <a:t> </a:t>
            </a:r>
            <a:r>
              <a:rPr lang="en-US" altLang="en-US" dirty="0" err="1"/>
              <a:t>básicas</a:t>
            </a:r>
            <a:endParaRPr lang="en-US" altLang="en-US" dirty="0"/>
          </a:p>
        </p:txBody>
      </p:sp>
      <p:sp>
        <p:nvSpPr>
          <p:cNvPr id="101382" name="Rectangle 6">
            <a:extLst>
              <a:ext uri="{FF2B5EF4-FFF2-40B4-BE49-F238E27FC236}">
                <a16:creationId xmlns:a16="http://schemas.microsoft.com/office/drawing/2014/main" xmlns="" id="{EB6C8CB9-9466-ECB0-22B1-E98E642A46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5353" y="990600"/>
            <a:ext cx="10972799" cy="5410200"/>
          </a:xfrm>
        </p:spPr>
        <p:txBody>
          <a:bodyPr>
            <a:noAutofit/>
          </a:bodyPr>
          <a:lstStyle/>
          <a:p>
            <a:pPr algn="l" rtl="0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en-US" sz="4000" dirty="0"/>
              <a:t>Existencia de Dios (Hebreos 11:6)</a:t>
            </a:r>
          </a:p>
          <a:p>
            <a:pPr algn="l" rtl="0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en-US" sz="4000" dirty="0"/>
              <a:t>Deidad de Jesús (II Pedro 2:1; Juan 8:24)</a:t>
            </a:r>
            <a:endParaRPr lang="en-US" altLang="en-US" sz="4000" b="0" dirty="0"/>
          </a:p>
          <a:p>
            <a:pPr algn="l" rtl="0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en-US" sz="4000" dirty="0"/>
              <a:t>Requisitos para la </a:t>
            </a:r>
            <a:r>
              <a:rPr lang="en-US" altLang="en-US" sz="4000" dirty="0" err="1" smtClean="0"/>
              <a:t>salvación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>(Col 2:8-14)</a:t>
            </a:r>
          </a:p>
          <a:p>
            <a:pPr algn="l" rtl="0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en-US" sz="4000" dirty="0" err="1"/>
              <a:t>Autoridad</a:t>
            </a:r>
            <a:r>
              <a:rPr lang="en-US" altLang="en-US" sz="4000" dirty="0"/>
              <a:t> </a:t>
            </a:r>
            <a:r>
              <a:rPr lang="en-US" altLang="en-US" sz="4000" dirty="0" err="1" smtClean="0"/>
              <a:t>apostólica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>(II Juan 9-11)</a:t>
            </a:r>
          </a:p>
          <a:p>
            <a:pPr algn="l" rtl="0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en-US" sz="4000" dirty="0"/>
              <a:t>Inspiración de la Escritura (II Tim 3:16; II Ped 1:21)</a:t>
            </a:r>
            <a:endParaRPr lang="en-US" altLang="en-US" sz="4000" b="0" dirty="0"/>
          </a:p>
          <a:p>
            <a:pPr algn="l" rtl="0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en-US" sz="4000" dirty="0"/>
              <a:t>Realidad de la </a:t>
            </a:r>
            <a:r>
              <a:rPr lang="en-US" altLang="en-US" sz="4000" dirty="0" err="1" smtClean="0"/>
              <a:t>resurrección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>y el </a:t>
            </a:r>
            <a:r>
              <a:rPr lang="en-US" altLang="en-US" sz="4000" dirty="0" err="1" smtClean="0"/>
              <a:t>juicio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>(II </a:t>
            </a:r>
            <a:r>
              <a:rPr lang="en-US" altLang="en-US" sz="4000" dirty="0" smtClean="0"/>
              <a:t>Ped </a:t>
            </a:r>
            <a:r>
              <a:rPr lang="en-US" altLang="en-US" sz="4000" dirty="0"/>
              <a:t>3:3,4)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A6FDF35F-B193-5FB6-8E2E-FB43A98D6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fld id="{5604F7CA-5CF1-4039-B4FD-13CBC25F0280}" type="slidenum">
              <a:rPr lang="en-US" altLang="en-US"/>
              <a:pPr algn="l" rtl="0"/>
              <a:t>19</a:t>
            </a:fld>
            <a:endParaRPr lang="en-US" altLang="en-US"/>
          </a:p>
        </p:txBody>
      </p:sp>
      <p:sp>
        <p:nvSpPr>
          <p:cNvPr id="101389" name="Oval 13">
            <a:extLst>
              <a:ext uri="{FF2B5EF4-FFF2-40B4-BE49-F238E27FC236}">
                <a16:creationId xmlns:a16="http://schemas.microsoft.com/office/drawing/2014/main" xmlns="" id="{08D27121-FA3F-0A68-F9CE-3B14DFE8E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3200" y="5201299"/>
            <a:ext cx="1828800" cy="5334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altLang="en-US" sz="2800" b="1" dirty="0"/>
              <a:t>Esperanza</a:t>
            </a:r>
          </a:p>
        </p:txBody>
      </p:sp>
      <p:sp>
        <p:nvSpPr>
          <p:cNvPr id="101390" name="Oval 14">
            <a:extLst>
              <a:ext uri="{FF2B5EF4-FFF2-40B4-BE49-F238E27FC236}">
                <a16:creationId xmlns:a16="http://schemas.microsoft.com/office/drawing/2014/main" xmlns="" id="{A6D8E816-5356-972E-A3C8-7CA58715D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9470" y="978410"/>
            <a:ext cx="1600200" cy="5334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altLang="en-US" sz="2800" b="1"/>
              <a:t>Dios</a:t>
            </a:r>
          </a:p>
        </p:txBody>
      </p:sp>
      <p:sp>
        <p:nvSpPr>
          <p:cNvPr id="101391" name="Oval 15">
            <a:extLst>
              <a:ext uri="{FF2B5EF4-FFF2-40B4-BE49-F238E27FC236}">
                <a16:creationId xmlns:a16="http://schemas.microsoft.com/office/drawing/2014/main" xmlns="" id="{419228FD-68CC-740F-D876-56B536679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1484" y="1955157"/>
            <a:ext cx="1600200" cy="5334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altLang="en-US" sz="2800" b="1" dirty="0" err="1" smtClean="0"/>
              <a:t>Señor</a:t>
            </a:r>
            <a:endParaRPr lang="en-US" altLang="en-US" sz="2800" b="1" dirty="0"/>
          </a:p>
        </p:txBody>
      </p:sp>
      <p:sp>
        <p:nvSpPr>
          <p:cNvPr id="101392" name="Oval 16">
            <a:extLst>
              <a:ext uri="{FF2B5EF4-FFF2-40B4-BE49-F238E27FC236}">
                <a16:creationId xmlns:a16="http://schemas.microsoft.com/office/drawing/2014/main" xmlns="" id="{B58DA03A-0C9D-EE58-F248-98CB9B13C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1484" y="2800329"/>
            <a:ext cx="1828800" cy="645796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altLang="en-US" sz="2800" b="1"/>
              <a:t>Bautismo</a:t>
            </a:r>
          </a:p>
        </p:txBody>
      </p:sp>
      <p:sp>
        <p:nvSpPr>
          <p:cNvPr id="101393" name="Oval 17">
            <a:extLst>
              <a:ext uri="{FF2B5EF4-FFF2-40B4-BE49-F238E27FC236}">
                <a16:creationId xmlns:a16="http://schemas.microsoft.com/office/drawing/2014/main" xmlns="" id="{D1B3F7F9-BE87-5F7F-CCBA-2A51453DD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7849" y="4236742"/>
            <a:ext cx="1828800" cy="5334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altLang="en-US" sz="2800" b="1"/>
              <a:t>Espíritu</a:t>
            </a:r>
          </a:p>
        </p:txBody>
      </p:sp>
      <p:sp>
        <p:nvSpPr>
          <p:cNvPr id="101394" name="Oval 18">
            <a:extLst>
              <a:ext uri="{FF2B5EF4-FFF2-40B4-BE49-F238E27FC236}">
                <a16:creationId xmlns:a16="http://schemas.microsoft.com/office/drawing/2014/main" xmlns="" id="{12681528-4B3E-5AA7-5EAC-330A91561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2359" y="3788227"/>
            <a:ext cx="1828800" cy="5334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altLang="en-US" sz="2800" b="1"/>
              <a:t>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2" grpId="0" build="p"/>
      <p:bldP spid="101389" grpId="0" animBg="1"/>
      <p:bldP spid="101390" grpId="0" animBg="1"/>
      <p:bldP spid="101391" grpId="0" animBg="1"/>
      <p:bldP spid="101392" grpId="0" animBg="1"/>
      <p:bldP spid="101393" grpId="0" animBg="1"/>
      <p:bldP spid="1013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xmlns="" id="{90064ACB-1715-3533-11C3-131F0EADC2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 err="1" smtClean="0"/>
              <a:t>Uniéndose</a:t>
            </a:r>
            <a:r>
              <a:rPr lang="en-US" altLang="en-US" dirty="0" smtClean="0"/>
              <a:t> </a:t>
            </a:r>
            <a:r>
              <a:rPr lang="en-US" altLang="en-US" dirty="0"/>
              <a:t>a </a:t>
            </a:r>
            <a:r>
              <a:rPr lang="en-US" altLang="en-US" dirty="0" err="1"/>
              <a:t>una</a:t>
            </a:r>
            <a:r>
              <a:rPr lang="en-US" altLang="en-US" dirty="0"/>
              <a:t> </a:t>
            </a:r>
            <a:r>
              <a:rPr lang="en-US" altLang="en-US" dirty="0" err="1"/>
              <a:t>iglesia</a:t>
            </a:r>
            <a:r>
              <a:rPr lang="en-US" altLang="en-US" dirty="0"/>
              <a:t> local - </a:t>
            </a:r>
            <a:r>
              <a:rPr lang="en-US" altLang="en-US" dirty="0" err="1" smtClean="0"/>
              <a:t>Bosquejo</a:t>
            </a:r>
            <a:endParaRPr lang="en-US" altLang="en-US" dirty="0"/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xmlns="" id="{85EA8114-643F-9A60-17ED-03AA9B3BB6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38400" y="1447803"/>
            <a:ext cx="7620000" cy="4525963"/>
          </a:xfrm>
        </p:spPr>
        <p:txBody>
          <a:bodyPr/>
          <a:lstStyle/>
          <a:p>
            <a:pPr marL="344488" indent="-344488" algn="l" rtl="0">
              <a:spcBef>
                <a:spcPts val="0"/>
              </a:spcBef>
              <a:spcAft>
                <a:spcPts val="3000"/>
              </a:spcAft>
            </a:pPr>
            <a:r>
              <a:rPr lang="en-US" altLang="en-US" sz="4000" b="1" dirty="0"/>
              <a:t>Iglesia local y universal</a:t>
            </a:r>
          </a:p>
          <a:p>
            <a:pPr marL="344488" indent="-344488" algn="l" rtl="0">
              <a:spcBef>
                <a:spcPts val="0"/>
              </a:spcBef>
              <a:spcAft>
                <a:spcPts val="3000"/>
              </a:spcAft>
            </a:pPr>
            <a:r>
              <a:rPr lang="en-US" altLang="en-US" sz="4000" b="1" dirty="0"/>
              <a:t>Ejemplos del Nuevo Testamento</a:t>
            </a:r>
          </a:p>
          <a:p>
            <a:pPr marL="344488" indent="-344488" algn="l" rtl="0">
              <a:spcBef>
                <a:spcPts val="0"/>
              </a:spcBef>
              <a:spcAft>
                <a:spcPts val="3000"/>
              </a:spcAft>
            </a:pPr>
            <a:r>
              <a:rPr lang="en-US" altLang="en-US" sz="4000" b="1" dirty="0"/>
              <a:t>Criterios para ser miembro</a:t>
            </a:r>
          </a:p>
          <a:p>
            <a:pPr marL="344488" indent="-344488" algn="l" rtl="0">
              <a:spcBef>
                <a:spcPts val="0"/>
              </a:spcBef>
              <a:spcAft>
                <a:spcPts val="3000"/>
              </a:spcAft>
            </a:pPr>
            <a:r>
              <a:rPr lang="en-US" altLang="en-US" sz="4000" b="1" dirty="0"/>
              <a:t>Conceptos erróneos</a:t>
            </a:r>
          </a:p>
          <a:p>
            <a:pPr algn="l" rtl="0"/>
            <a:endParaRPr lang="en-US" altLang="en-US" sz="4000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6A28CB48-3A65-0BB9-4803-BF51DC8E9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6483-A04F-49C9-8EF0-BC3701B5E0D5}" type="slidenum">
              <a:rPr lang="en-US" altLang="en-US"/>
              <a:pPr algn="l" rtl="0"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xmlns="" id="{960BC857-D0BA-4703-2F66-9B7FE9603D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 err="1"/>
              <a:t>Saulo</a:t>
            </a:r>
            <a:r>
              <a:rPr lang="en-US" altLang="en-US" dirty="0"/>
              <a:t> </a:t>
            </a:r>
            <a:r>
              <a:rPr lang="en-US" altLang="en-US" dirty="0" err="1"/>
              <a:t>llega</a:t>
            </a:r>
            <a:r>
              <a:rPr lang="en-US" altLang="en-US" dirty="0"/>
              <a:t> a </a:t>
            </a:r>
            <a:r>
              <a:rPr lang="en-US" altLang="en-US" dirty="0" err="1"/>
              <a:t>Jerusalén</a:t>
            </a:r>
            <a:endParaRPr lang="en-US" altLang="en-US" dirty="0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xmlns="" id="{CD487A61-C6EF-7868-EEDD-2F090F42B4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9365" y="801279"/>
            <a:ext cx="11642103" cy="57912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s-ES" altLang="en-US" sz="3600" dirty="0"/>
              <a:t>Cuando </a:t>
            </a:r>
            <a:r>
              <a:rPr lang="es-ES" altLang="en-US" sz="3600" dirty="0" smtClean="0"/>
              <a:t>Saulo llegó a Jerusalén, trataba de juntarse con los discípulos; pero </a:t>
            </a:r>
            <a:r>
              <a:rPr lang="es-ES" altLang="en-US" sz="3600" b="1" u="sng" dirty="0" smtClean="0">
                <a:solidFill>
                  <a:srgbClr val="FFFF00"/>
                </a:solidFill>
              </a:rPr>
              <a:t>todos le temían</a:t>
            </a:r>
            <a:r>
              <a:rPr lang="es-ES" altLang="en-US" sz="3600" dirty="0" smtClean="0"/>
              <a:t>, no creyendo que era discípulo. 27  Pero Bernabé lo tomó y lo presentó a los apóstoles, y les contó </a:t>
            </a:r>
            <a:r>
              <a:rPr lang="en-US" altLang="en-US" sz="3600" dirty="0" smtClean="0">
                <a:solidFill>
                  <a:srgbClr val="00B0F0"/>
                </a:solidFill>
              </a:rPr>
              <a:t>[</a:t>
            </a:r>
            <a:r>
              <a:rPr lang="en-US" altLang="en-US" sz="3600" dirty="0">
                <a:solidFill>
                  <a:srgbClr val="00B0F0"/>
                </a:solidFill>
              </a:rPr>
              <a:t>les </a:t>
            </a:r>
            <a:r>
              <a:rPr lang="en-US" altLang="en-US" sz="3600" dirty="0" err="1">
                <a:solidFill>
                  <a:srgbClr val="00B0F0"/>
                </a:solidFill>
              </a:rPr>
              <a:t>contó</a:t>
            </a:r>
            <a:r>
              <a:rPr lang="en-US" altLang="en-US" sz="3600" dirty="0">
                <a:solidFill>
                  <a:srgbClr val="00B0F0"/>
                </a:solidFill>
              </a:rPr>
              <a:t> </a:t>
            </a:r>
            <a:r>
              <a:rPr lang="en-US" altLang="en-US" sz="3600" dirty="0" err="1">
                <a:solidFill>
                  <a:srgbClr val="00B0F0"/>
                </a:solidFill>
              </a:rPr>
              <a:t>en</a:t>
            </a:r>
            <a:r>
              <a:rPr lang="en-US" altLang="en-US" sz="3600" dirty="0">
                <a:solidFill>
                  <a:srgbClr val="00B0F0"/>
                </a:solidFill>
              </a:rPr>
              <a:t> </a:t>
            </a:r>
            <a:r>
              <a:rPr lang="en-US" altLang="en-US" sz="3600" dirty="0" err="1">
                <a:solidFill>
                  <a:srgbClr val="00B0F0"/>
                </a:solidFill>
              </a:rPr>
              <a:t>detalle</a:t>
            </a:r>
            <a:r>
              <a:rPr lang="en-US" altLang="en-US" sz="3600" dirty="0">
                <a:solidFill>
                  <a:srgbClr val="00B0F0"/>
                </a:solidFill>
              </a:rPr>
              <a:t>, NVI] </a:t>
            </a:r>
            <a:r>
              <a:rPr lang="es-ES" altLang="en-US" sz="3600" dirty="0"/>
              <a:t>cómo Saulo había visto al </a:t>
            </a:r>
            <a:r>
              <a:rPr lang="es-ES" altLang="en-US" sz="3600" dirty="0" smtClean="0"/>
              <a:t>Señor </a:t>
            </a:r>
            <a:r>
              <a:rPr lang="es-ES" altLang="en-US" sz="3600" dirty="0"/>
              <a:t>en el camino, y que Él le había hablado, y cómo en Damasco había hablado con valor en el nombre de Jesús. 28  Y estaba con ellos moviéndose libremente en Jerusalén, hablando con valor en el nombre del Señor. </a:t>
            </a:r>
            <a:r>
              <a:rPr lang="en-US" altLang="en-US" sz="3600" i="1" dirty="0"/>
              <a:t>(</a:t>
            </a:r>
            <a:r>
              <a:rPr lang="en-US" altLang="en-US" sz="3600" i="1" dirty="0" err="1"/>
              <a:t>Hechos</a:t>
            </a:r>
            <a:r>
              <a:rPr lang="en-US" altLang="en-US" sz="3600" i="1" dirty="0"/>
              <a:t> 9:26-28)</a:t>
            </a:r>
            <a:endParaRPr lang="en-US" altLang="en-US" sz="3600" i="1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BBEF668-BA8F-FA4E-7856-3B94ACA08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fld id="{AFCCA6CC-9D77-4ED3-991F-ED0B7C6761FE}" type="slidenum">
              <a:rPr lang="en-US" altLang="en-US"/>
              <a:pPr algn="l" rtl="0"/>
              <a:t>20</a:t>
            </a:fld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0A7F4E57-C674-F83E-0236-3487B77E5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0868" y="4920792"/>
            <a:ext cx="8629454" cy="1756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43684" dir="2700000" algn="ctr" rotWithShape="0">
              <a:srgbClr val="C0C0C0">
                <a:alpha val="50000"/>
              </a:srgbClr>
            </a:outerShdw>
          </a:effectLst>
        </p:spPr>
        <p:txBody>
          <a:bodyPr lIns="182880" tIns="228600" rIns="182880" bIns="228600" anchor="ctr"/>
          <a:lstStyle/>
          <a:p>
            <a:pPr>
              <a:lnSpc>
                <a:spcPct val="80000"/>
              </a:lnSpc>
            </a:pPr>
            <a:r>
              <a:rPr lang="en-US" sz="2800" baseline="30000" dirty="0" smtClean="0"/>
              <a:t>21</a:t>
            </a:r>
            <a:r>
              <a:rPr lang="es-ES" sz="2800" dirty="0" smtClean="0"/>
              <a:t>Y </a:t>
            </a:r>
            <a:r>
              <a:rPr lang="es-ES" sz="2800" dirty="0"/>
              <a:t>todos los que lo escuchaban estaban asombrados y decían: «¿No es este el que en Jerusalén </a:t>
            </a:r>
            <a:r>
              <a:rPr lang="es-ES" sz="2800" b="1" u="sng" dirty="0">
                <a:solidFill>
                  <a:srgbClr val="FFFF00"/>
                </a:solidFill>
              </a:rPr>
              <a:t>destruía a los que invocaban este nombre</a:t>
            </a:r>
            <a:r>
              <a:rPr lang="es-ES" sz="2800" dirty="0"/>
              <a:t>, y el que había venido aquí con este propósito: para llevarlos atados ante los principales sacerdotes?». </a:t>
            </a:r>
            <a:r>
              <a:rPr lang="en-US" altLang="en-US" sz="2800" i="1" dirty="0" smtClean="0"/>
              <a:t>(</a:t>
            </a:r>
            <a:r>
              <a:rPr lang="en-US" altLang="en-US" sz="2800" i="1" dirty="0" err="1" smtClean="0"/>
              <a:t>Hechos</a:t>
            </a:r>
            <a:r>
              <a:rPr lang="en-US" altLang="en-US" sz="2800" i="1" dirty="0" smtClean="0"/>
              <a:t> </a:t>
            </a:r>
            <a:r>
              <a:rPr lang="en-US" altLang="en-US" sz="2800" i="1" dirty="0"/>
              <a:t>9:21</a:t>
            </a:r>
            <a:r>
              <a:rPr lang="en-US" altLang="en-US" sz="2800" i="1" dirty="0" smtClean="0"/>
              <a:t>)</a:t>
            </a:r>
            <a:endParaRPr lang="en-US" altLang="en-US" sz="28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36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xmlns="" id="{563925A3-BC9B-9B5E-9070-39B3B8CF9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812"/>
            <a:ext cx="12192000" cy="701675"/>
          </a:xfrm>
        </p:spPr>
        <p:txBody>
          <a:bodyPr/>
          <a:lstStyle/>
          <a:p>
            <a:pPr rtl="0"/>
            <a:r>
              <a:rPr lang="en-US" altLang="en-US" dirty="0"/>
              <a:t>Criterios para ser miembro de una iglesia local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xmlns="" id="{044DA9CB-40A0-9373-D40E-4946F895C0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06517" y="1114857"/>
            <a:ext cx="8621712" cy="5562600"/>
          </a:xfrm>
        </p:spPr>
        <p:txBody>
          <a:bodyPr/>
          <a:lstStyle/>
          <a:p>
            <a:pPr marL="339725" indent="-339725" algn="l" rtl="0">
              <a:lnSpc>
                <a:spcPct val="100000"/>
              </a:lnSpc>
              <a:spcAft>
                <a:spcPts val="1800"/>
              </a:spcAft>
            </a:pPr>
            <a:r>
              <a:rPr lang="en-US" altLang="en-US" sz="4000" b="1" dirty="0">
                <a:solidFill>
                  <a:srgbClr val="808080"/>
                </a:solidFill>
              </a:rPr>
              <a:t>Un cristiano</a:t>
            </a:r>
          </a:p>
          <a:p>
            <a:pPr marL="339725" indent="-339725" algn="l" rtl="0">
              <a:lnSpc>
                <a:spcPct val="100000"/>
              </a:lnSpc>
              <a:spcAft>
                <a:spcPts val="1800"/>
              </a:spcAft>
            </a:pPr>
            <a:r>
              <a:rPr lang="en-US" altLang="en-US" sz="4000" b="1" dirty="0">
                <a:solidFill>
                  <a:srgbClr val="808080"/>
                </a:solidFill>
              </a:rPr>
              <a:t>Acuerdo sobre creencias básicas</a:t>
            </a:r>
          </a:p>
          <a:p>
            <a:pPr marL="339725" indent="-339725" algn="l" rtl="0">
              <a:lnSpc>
                <a:spcPct val="100000"/>
              </a:lnSpc>
              <a:spcAft>
                <a:spcPts val="1800"/>
              </a:spcAft>
            </a:pPr>
            <a:r>
              <a:rPr lang="en-US" altLang="en-US" sz="4000" b="1" dirty="0"/>
              <a:t>Conducta moral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BE9704A7-DDBC-FFBF-1289-071CEFD10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fld id="{9854C2BC-5AF9-4282-B17B-AD0279F046F0}" type="slidenum">
              <a:rPr lang="en-US" altLang="en-US"/>
              <a:pPr algn="l" rtl="0"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08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xmlns="" id="{8BA0925B-D60D-697E-EA11-0C16DB08A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/>
              <a:t>1 </a:t>
            </a:r>
            <a:r>
              <a:rPr lang="en-US" altLang="en-US" dirty="0" err="1"/>
              <a:t>Corintios</a:t>
            </a:r>
            <a:r>
              <a:rPr lang="en-US" altLang="en-US" dirty="0"/>
              <a:t> 6:9-10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xmlns="" id="{DABD6772-0D96-11B8-DB70-AF59137B41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166018"/>
            <a:ext cx="10515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altLang="en-US" sz="4400" dirty="0"/>
              <a:t>¿O no saben que los injustos no heredarán el reino de Dios? No se dejen engañar: ni los inmorales, ni los idólatras, ni los adúlteros, ni los afeminados, ni los homosexuales, </a:t>
            </a:r>
            <a:r>
              <a:rPr lang="es-ES" altLang="en-US" sz="4400" dirty="0" smtClean="0"/>
              <a:t>10</a:t>
            </a:r>
            <a:r>
              <a:rPr lang="es-ES" altLang="en-US" sz="4400" dirty="0"/>
              <a:t>  ni los ladrones, ni los avaros, ni los borrachos, ni los difamadores, ni los estafadores heredarán el reino de Dios. </a:t>
            </a:r>
            <a:endParaRPr lang="en-US" altLang="en-US" sz="4400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DB2FB515-0471-7111-C5F6-5F3BE001D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fld id="{A4DBFA09-195B-4B33-A263-E30350EE63D8}" type="slidenum">
              <a:rPr lang="en-US" altLang="en-US"/>
              <a:pPr algn="l" rtl="0"/>
              <a:t>22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xmlns="" id="{71122458-84AB-EEDF-8A9D-535C3904CC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/>
              <a:t>1 Corintios 5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xmlns="" id="{14D9CF22-5D3E-625B-05B5-315DFBC088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3061" y="838200"/>
            <a:ext cx="1119007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600" baseline="30000" dirty="0"/>
              <a:t>2</a:t>
            </a:r>
            <a:r>
              <a:rPr lang="en-US" altLang="en-US" sz="3600" dirty="0"/>
              <a:t>Y </a:t>
            </a:r>
            <a:r>
              <a:rPr lang="es-ES" altLang="en-US" sz="3600" dirty="0"/>
              <a:t>¡Y ustedes se han vuelto arrogantes en lugar de haberse entristecido, para que el que de entre ustedes ha cometido esta acción fuera expulsado de en medio de ustedes! </a:t>
            </a:r>
            <a:endParaRPr lang="es-ES" altLang="en-US" sz="3600" dirty="0" smtClean="0"/>
          </a:p>
          <a:p>
            <a:pPr marL="0" indent="0">
              <a:buNone/>
            </a:pPr>
            <a:r>
              <a:rPr lang="es-ES" altLang="en-US" sz="3600" dirty="0" smtClean="0"/>
              <a:t>5</a:t>
            </a:r>
            <a:r>
              <a:rPr lang="es-ES" altLang="en-US" sz="3600" dirty="0"/>
              <a:t>  entreguen a ese tal a Satanás para la destrucción de su carne, a fin de que su espíritu sea salvo en el día del Señor Jesús. </a:t>
            </a:r>
            <a:r>
              <a:rPr lang="es-ES" altLang="en-US" sz="3600" dirty="0" smtClean="0"/>
              <a:t>6</a:t>
            </a:r>
            <a:r>
              <a:rPr lang="es-ES" altLang="en-US" sz="3600" dirty="0"/>
              <a:t>  La jactancia de ustedes no es buena. ¿No saben que un poco de levadura fermenta toda la masa? </a:t>
            </a:r>
            <a:endParaRPr lang="es-ES" altLang="en-US" sz="3600" dirty="0" smtClean="0"/>
          </a:p>
          <a:p>
            <a:pPr marL="0" indent="0">
              <a:buNone/>
            </a:pPr>
            <a:r>
              <a:rPr lang="es-ES" altLang="en-US" sz="3600" dirty="0" smtClean="0"/>
              <a:t>13</a:t>
            </a:r>
            <a:r>
              <a:rPr lang="es-ES" altLang="en-US" sz="3600" dirty="0"/>
              <a:t> </a:t>
            </a:r>
            <a:r>
              <a:rPr lang="es-ES" altLang="en-US" sz="3600" dirty="0" smtClean="0"/>
              <a:t>…Pero </a:t>
            </a:r>
            <a:r>
              <a:rPr lang="es-ES" altLang="en-US" sz="3600" dirty="0"/>
              <a:t>Dios juzga a los que están fuera. EXPULSEN AL MALVADO DE ENTRE USTEDES. </a:t>
            </a:r>
            <a:endParaRPr lang="es-ES" altLang="en-US" sz="3600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BFECA443-B3C2-BF62-1259-CD82EC02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fld id="{90C447FB-104A-4B1A-8743-21D701E51306}" type="slidenum">
              <a:rPr lang="en-US" altLang="en-US"/>
              <a:pPr algn="l" rtl="0"/>
              <a:t>23</a:t>
            </a:fld>
            <a:endParaRPr lang="en-US" altLang="en-US"/>
          </a:p>
        </p:txBody>
      </p:sp>
      <p:sp>
        <p:nvSpPr>
          <p:cNvPr id="120836" name="Line 4">
            <a:extLst>
              <a:ext uri="{FF2B5EF4-FFF2-40B4-BE49-F238E27FC236}">
                <a16:creationId xmlns:a16="http://schemas.microsoft.com/office/drawing/2014/main" xmlns="" id="{480F841A-85EB-EB8A-90E5-75F5454928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8052" y="1828800"/>
            <a:ext cx="8309547" cy="1001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20837" name="Line 5">
            <a:extLst>
              <a:ext uri="{FF2B5EF4-FFF2-40B4-BE49-F238E27FC236}">
                <a16:creationId xmlns:a16="http://schemas.microsoft.com/office/drawing/2014/main" xmlns="" id="{ADC425E8-EBD6-8B3A-7E97-C1F15C2A18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8867" y="2323475"/>
            <a:ext cx="9574483" cy="28901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20838" name="Line 6">
            <a:extLst>
              <a:ext uri="{FF2B5EF4-FFF2-40B4-BE49-F238E27FC236}">
                <a16:creationId xmlns:a16="http://schemas.microsoft.com/office/drawing/2014/main" xmlns="" id="{91B56FF8-9013-132E-344F-5227CBF214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3061" y="5606321"/>
            <a:ext cx="5642946" cy="5396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20841" name="Line 9">
            <a:extLst>
              <a:ext uri="{FF2B5EF4-FFF2-40B4-BE49-F238E27FC236}">
                <a16:creationId xmlns:a16="http://schemas.microsoft.com/office/drawing/2014/main" xmlns="" id="{F355DDDF-C4E6-778B-6140-1C76E855DD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83328" y="4407108"/>
            <a:ext cx="7910574" cy="5257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xmlns="" id="{91B56FF8-9013-132E-344F-5227CBF214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1811" y="5036695"/>
            <a:ext cx="2456078" cy="2176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2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xmlns="" id="{D021F67C-A1C3-40EA-A80B-8E46FA3436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 err="1"/>
              <a:t>Más</a:t>
            </a:r>
            <a:r>
              <a:rPr lang="en-US" altLang="en-US" dirty="0"/>
              <a:t> </a:t>
            </a:r>
            <a:r>
              <a:rPr lang="en-US" altLang="en-US" dirty="0" err="1"/>
              <a:t>sobre</a:t>
            </a:r>
            <a:r>
              <a:rPr lang="en-US" altLang="en-US" dirty="0"/>
              <a:t> la </a:t>
            </a:r>
            <a:r>
              <a:rPr lang="en-US" altLang="en-US" dirty="0" err="1"/>
              <a:t>moralidad</a:t>
            </a:r>
            <a:r>
              <a:rPr lang="en-US" altLang="en-US" dirty="0"/>
              <a:t> </a:t>
            </a:r>
            <a:r>
              <a:rPr lang="en-US" altLang="en-US" dirty="0" err="1"/>
              <a:t>en</a:t>
            </a:r>
            <a:r>
              <a:rPr lang="en-US" altLang="en-US" dirty="0"/>
              <a:t> la </a:t>
            </a:r>
            <a:r>
              <a:rPr lang="en-US" altLang="en-US" dirty="0" err="1"/>
              <a:t>Iglesia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318C9575-FA24-3EDD-C971-D672901C1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fld id="{5D14B3FF-A7BD-4271-A7F0-44E349A56138}" type="slidenum">
              <a:rPr lang="en-US" altLang="en-US"/>
              <a:pPr algn="l" rtl="0"/>
              <a:t>24</a:t>
            </a:fld>
            <a:endParaRPr lang="en-US" alt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2FE83762-740A-218A-A34B-34B3179F5E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37094" y="932295"/>
            <a:ext cx="11127557" cy="5562600"/>
          </a:xfrm>
        </p:spPr>
        <p:txBody>
          <a:bodyPr>
            <a:normAutofit/>
          </a:bodyPr>
          <a:lstStyle/>
          <a:p>
            <a:pPr marL="339725" indent="-339725" algn="l" rtl="0">
              <a:lnSpc>
                <a:spcPct val="90000"/>
              </a:lnSpc>
            </a:pPr>
            <a:r>
              <a:rPr lang="en-US" altLang="en-US" sz="4000" b="1" dirty="0"/>
              <a:t>La exclusión de la inmoralidad es para </a:t>
            </a:r>
            <a:r>
              <a:rPr lang="en-US" altLang="en-US" sz="4000" b="1" dirty="0" err="1"/>
              <a:t>salvar</a:t>
            </a:r>
            <a:r>
              <a:rPr lang="en-US" altLang="en-US" sz="4000" b="1" dirty="0"/>
              <a:t> </a:t>
            </a:r>
            <a:r>
              <a:rPr lang="en-US" altLang="en-US" sz="4000" b="1" dirty="0" smtClean="0"/>
              <a:t>almas (1 </a:t>
            </a:r>
            <a:r>
              <a:rPr lang="en-US" altLang="en-US" sz="4000" b="1" dirty="0"/>
              <a:t>Corintios 5:5)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xmlns="" id="{E174DB77-C87A-BABF-A020-EB2F026A5B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/>
              <a:t>1 </a:t>
            </a:r>
            <a:r>
              <a:rPr lang="en-US" altLang="en-US" dirty="0" err="1"/>
              <a:t>Corintios</a:t>
            </a:r>
            <a:r>
              <a:rPr lang="en-US" altLang="en-US" dirty="0"/>
              <a:t> 5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xmlns="" id="{7B891AB5-70F2-B86E-478E-053E22870D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1999" y="838200"/>
            <a:ext cx="11068639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600" baseline="30000" dirty="0"/>
              <a:t>2</a:t>
            </a:r>
            <a:r>
              <a:rPr lang="en-US" altLang="en-US" sz="3600" dirty="0"/>
              <a:t>Y </a:t>
            </a:r>
            <a:r>
              <a:rPr lang="es-ES" altLang="en-US" sz="3600" dirty="0"/>
              <a:t>¡Y ustedes se han vuelto arrogantes en lugar de haberse entristecido, para que el que de entre ustedes ha cometido esta acción fuera expulsado de en medio de ustedes! </a:t>
            </a:r>
          </a:p>
          <a:p>
            <a:pPr marL="0" indent="0">
              <a:buNone/>
            </a:pPr>
            <a:r>
              <a:rPr lang="es-ES" altLang="en-US" sz="3600" dirty="0"/>
              <a:t>5  entreguen a ese tal a Satanás para la destrucción de su carne, a fin de que su espíritu sea salvo en el día del Señor Jesús. 6  La jactancia de ustedes no es buena. ¿No saben que un poco de levadura fermenta toda la masa? </a:t>
            </a:r>
          </a:p>
          <a:p>
            <a:pPr marL="0" indent="0">
              <a:buNone/>
            </a:pPr>
            <a:r>
              <a:rPr lang="es-ES" altLang="en-US" sz="3600" dirty="0"/>
              <a:t>13 …Pero Dios juzga a los que están fuera. EXPULSEN AL MALVADO DE ENTRE USTEDES. </a:t>
            </a:r>
            <a:endParaRPr lang="es-ES" altLang="en-US" sz="3600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E97C29B0-44C8-9885-7823-595DA946D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fld id="{F2237B58-019A-48D7-B1DC-AFACE364AECA}" type="slidenum">
              <a:rPr lang="en-US" altLang="en-US"/>
              <a:pPr algn="l" rtl="0"/>
              <a:t>25</a:t>
            </a:fld>
            <a:endParaRPr lang="en-US" altLang="en-US"/>
          </a:p>
        </p:txBody>
      </p:sp>
      <p:sp>
        <p:nvSpPr>
          <p:cNvPr id="126983" name="Line 7">
            <a:extLst>
              <a:ext uri="{FF2B5EF4-FFF2-40B4-BE49-F238E27FC236}">
                <a16:creationId xmlns:a16="http://schemas.microsoft.com/office/drawing/2014/main" xmlns="" id="{85E659F5-EF80-9920-5022-62EE857C2E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32170" y="3957403"/>
            <a:ext cx="9540237" cy="18546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xmlns="" id="{B20C07EE-2024-A081-D228-5B7E6AE1A5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 err="1"/>
              <a:t>Más</a:t>
            </a:r>
            <a:r>
              <a:rPr lang="en-US" altLang="en-US" dirty="0"/>
              <a:t> </a:t>
            </a:r>
            <a:r>
              <a:rPr lang="en-US" altLang="en-US" dirty="0" err="1"/>
              <a:t>sobre</a:t>
            </a:r>
            <a:r>
              <a:rPr lang="en-US" altLang="en-US" dirty="0"/>
              <a:t> la </a:t>
            </a:r>
            <a:r>
              <a:rPr lang="en-US" altLang="en-US" dirty="0" err="1"/>
              <a:t>moralidad</a:t>
            </a:r>
            <a:r>
              <a:rPr lang="en-US" altLang="en-US" dirty="0"/>
              <a:t> </a:t>
            </a:r>
            <a:r>
              <a:rPr lang="en-US" altLang="en-US" dirty="0" err="1"/>
              <a:t>en</a:t>
            </a:r>
            <a:r>
              <a:rPr lang="en-US" altLang="en-US" dirty="0"/>
              <a:t> la </a:t>
            </a:r>
            <a:r>
              <a:rPr lang="en-US" altLang="en-US" dirty="0" err="1"/>
              <a:t>Iglesia</a:t>
            </a:r>
            <a:endParaRPr lang="en-US" altLang="en-US" dirty="0"/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xmlns="" id="{7881D30A-A9E7-2C4F-123D-6CF3249584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37094" y="932295"/>
            <a:ext cx="11334947" cy="5562600"/>
          </a:xfrm>
        </p:spPr>
        <p:txBody>
          <a:bodyPr>
            <a:normAutofit/>
          </a:bodyPr>
          <a:lstStyle/>
          <a:p>
            <a:pPr marL="339725" indent="-339725" algn="l" rtl="0">
              <a:lnSpc>
                <a:spcPct val="90000"/>
              </a:lnSpc>
            </a:pPr>
            <a:r>
              <a:rPr lang="en-US" altLang="en-US" sz="3600" b="1" dirty="0">
                <a:solidFill>
                  <a:srgbClr val="808080"/>
                </a:solidFill>
              </a:rPr>
              <a:t>La exclusión de la inmoralidad es para salvar almas</a:t>
            </a:r>
            <a:br>
              <a:rPr lang="en-US" altLang="en-US" sz="3600" b="1" dirty="0">
                <a:solidFill>
                  <a:srgbClr val="808080"/>
                </a:solidFill>
              </a:rPr>
            </a:br>
            <a:r>
              <a:rPr lang="en-US" altLang="en-US" sz="3600" b="1" dirty="0">
                <a:solidFill>
                  <a:srgbClr val="808080"/>
                </a:solidFill>
              </a:rPr>
              <a:t>(1 Corintios 5:5)</a:t>
            </a:r>
          </a:p>
          <a:p>
            <a:pPr marL="339725" indent="-339725" algn="l" rtl="0">
              <a:lnSpc>
                <a:spcPct val="90000"/>
              </a:lnSpc>
            </a:pPr>
            <a:r>
              <a:rPr lang="en-US" altLang="en-US" sz="3600" b="1" dirty="0"/>
              <a:t>No </a:t>
            </a:r>
            <a:r>
              <a:rPr lang="en-US" altLang="en-US" sz="3600" b="1" dirty="0" smtClean="0"/>
              <a:t>para “</a:t>
            </a:r>
            <a:r>
              <a:rPr lang="en-US" altLang="en-US" sz="3600" b="1" dirty="0" err="1" smtClean="0"/>
              <a:t>preservar</a:t>
            </a:r>
            <a:r>
              <a:rPr lang="en-US" altLang="en-US" sz="3600" b="1" dirty="0" smtClean="0"/>
              <a:t> </a:t>
            </a:r>
            <a:r>
              <a:rPr lang="en-US" altLang="en-US" sz="3600" b="1" dirty="0"/>
              <a:t>la reputación de la iglesia”</a:t>
            </a:r>
            <a:br>
              <a:rPr lang="en-US" altLang="en-US" sz="3600" b="1" dirty="0"/>
            </a:br>
            <a:r>
              <a:rPr lang="en-US" altLang="en-US" sz="3600" b="1" dirty="0"/>
              <a:t>(ver 1 </a:t>
            </a:r>
            <a:r>
              <a:rPr lang="en-US" altLang="en-US" sz="3600" b="1" dirty="0" err="1" smtClean="0"/>
              <a:t>Cor</a:t>
            </a:r>
            <a:r>
              <a:rPr lang="en-US" altLang="en-US" sz="3600" b="1" dirty="0" smtClean="0"/>
              <a:t> </a:t>
            </a:r>
            <a:r>
              <a:rPr lang="en-US" altLang="en-US" sz="3600" b="1" dirty="0"/>
              <a:t>6:9-11)</a:t>
            </a:r>
          </a:p>
          <a:p>
            <a:pPr marL="339725" indent="-339725" algn="l" rtl="0">
              <a:lnSpc>
                <a:spcPct val="90000"/>
              </a:lnSpc>
            </a:pPr>
            <a:r>
              <a:rPr lang="en-US" altLang="en-US" sz="3600" b="1" dirty="0"/>
              <a:t>Jesús fue llamado “amigo de </a:t>
            </a:r>
            <a:r>
              <a:rPr lang="en-US" altLang="en-US" sz="3600" b="1" dirty="0" err="1" smtClean="0"/>
              <a:t>pecadores</a:t>
            </a:r>
            <a:r>
              <a:rPr lang="en-US" altLang="en-US" sz="3600" b="1" dirty="0"/>
              <a:t>”</a:t>
            </a:r>
            <a:br>
              <a:rPr lang="en-US" altLang="en-US" sz="3600" b="1" dirty="0"/>
            </a:br>
            <a:r>
              <a:rPr lang="en-US" altLang="en-US" sz="3600" b="1" dirty="0"/>
              <a:t>(</a:t>
            </a:r>
            <a:r>
              <a:rPr lang="en-US" altLang="en-US" sz="3600" b="1" dirty="0" err="1" smtClean="0"/>
              <a:t>Lc</a:t>
            </a:r>
            <a:r>
              <a:rPr lang="en-US" altLang="en-US" sz="3600" b="1" dirty="0" smtClean="0"/>
              <a:t> 7:34</a:t>
            </a:r>
            <a:r>
              <a:rPr lang="en-US" altLang="en-US" sz="3600" b="1" dirty="0"/>
              <a:t>)</a:t>
            </a:r>
          </a:p>
          <a:p>
            <a:pPr marL="339725" indent="-339725" algn="l" rtl="0">
              <a:lnSpc>
                <a:spcPct val="90000"/>
              </a:lnSpc>
            </a:pPr>
            <a:r>
              <a:rPr lang="en-US" altLang="en-US" sz="3600" b="1" dirty="0"/>
              <a:t>Somos un hospital, …necesitamos al Médico.</a:t>
            </a:r>
            <a:br>
              <a:rPr lang="en-US" altLang="en-US" sz="3600" b="1" dirty="0"/>
            </a:br>
            <a:r>
              <a:rPr lang="en-US" altLang="en-US" sz="3600" b="1" dirty="0"/>
              <a:t>(</a:t>
            </a:r>
            <a:r>
              <a:rPr lang="en-US" altLang="en-US" sz="3600" b="1" dirty="0" err="1" smtClean="0"/>
              <a:t>Lc</a:t>
            </a:r>
            <a:r>
              <a:rPr lang="en-US" altLang="en-US" sz="3600" b="1" dirty="0" smtClean="0"/>
              <a:t> 5:30-32</a:t>
            </a:r>
            <a:r>
              <a:rPr lang="en-US" altLang="en-US" sz="3600" b="1" dirty="0"/>
              <a:t>)</a:t>
            </a:r>
          </a:p>
          <a:p>
            <a:pPr marL="339725" indent="-339725" algn="l" rtl="0">
              <a:lnSpc>
                <a:spcPct val="90000"/>
              </a:lnSpc>
            </a:pPr>
            <a:r>
              <a:rPr lang="en-US" altLang="en-US" sz="3600" b="1" dirty="0"/>
              <a:t>Debemos estar deseosos de perdonar, consolar, reafirmar nuestro </a:t>
            </a:r>
            <a:r>
              <a:rPr lang="en-US" altLang="en-US" sz="3600" b="1" dirty="0" err="1"/>
              <a:t>amor</a:t>
            </a:r>
            <a:r>
              <a:rPr lang="en-US" altLang="en-US" sz="3600" b="1" dirty="0" smtClean="0"/>
              <a:t>. (</a:t>
            </a:r>
            <a:r>
              <a:rPr lang="en-US" altLang="en-US" sz="3600" b="1" dirty="0"/>
              <a:t>II Corintios 2:5-8)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F067F7DF-FF4E-F2BC-80EA-C6DEA785F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fld id="{28207C74-CDCA-49DC-BFF0-0A22A05DC1C8}" type="slidenum">
              <a:rPr lang="en-US" altLang="en-US"/>
              <a:pPr algn="l" rtl="0"/>
              <a:t>26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xmlns="" id="{CEF97687-350D-B9DE-2E5C-DABA6928EF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 smtClean="0"/>
              <a:t>El </a:t>
            </a:r>
            <a:r>
              <a:rPr lang="en-US" altLang="en-US" dirty="0" err="1" smtClean="0"/>
              <a:t>perdón</a:t>
            </a:r>
            <a:endParaRPr lang="en-US" altLang="en-US" dirty="0"/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xmlns="" id="{DEB6F368-8FEA-CFC5-5AC7-6B2DC2921F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199" y="1143000"/>
            <a:ext cx="11133841" cy="5033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altLang="en-US" sz="4800" dirty="0"/>
              <a:t>Es suficiente para tal persona este castigo que le fue impuesto por la mayoría; </a:t>
            </a:r>
            <a:r>
              <a:rPr lang="es-ES" altLang="en-US" sz="4800" dirty="0" smtClean="0"/>
              <a:t>7</a:t>
            </a:r>
            <a:r>
              <a:rPr lang="es-ES" altLang="en-US" sz="4800" dirty="0"/>
              <a:t>  así que, por el contrario, ustedes más bien debieran </a:t>
            </a:r>
            <a:r>
              <a:rPr lang="es-ES" altLang="en-US" sz="4800" u="sng" dirty="0"/>
              <a:t>perdonarlo y consolarlo</a:t>
            </a:r>
            <a:r>
              <a:rPr lang="es-ES" altLang="en-US" sz="4800" dirty="0"/>
              <a:t>, no sea que en alguna manera este sea abrumado por tanta tristeza. </a:t>
            </a:r>
            <a:r>
              <a:rPr lang="es-ES" altLang="en-US" sz="4800" dirty="0" smtClean="0"/>
              <a:t>8</a:t>
            </a:r>
            <a:r>
              <a:rPr lang="es-ES" altLang="en-US" sz="4800" dirty="0"/>
              <a:t>  Por lo cual les ruego que </a:t>
            </a:r>
            <a:r>
              <a:rPr lang="es-ES" altLang="en-US" sz="4800" u="sng" dirty="0"/>
              <a:t>reafirmen su amor hacia él</a:t>
            </a:r>
            <a:r>
              <a:rPr lang="es-ES" altLang="en-US" sz="4800" dirty="0"/>
              <a:t>. </a:t>
            </a:r>
            <a:r>
              <a:rPr lang="en-US" altLang="en-US" sz="4800" i="1" dirty="0" smtClean="0"/>
              <a:t>(</a:t>
            </a:r>
            <a:r>
              <a:rPr lang="en-US" altLang="en-US" sz="4800" i="1" dirty="0"/>
              <a:t>II Corintios 2:6-8)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BE808CE3-098C-EF99-485A-65D6B6E35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fld id="{01C259F7-C048-4702-AA14-92DA2AE211F7}" type="slidenum">
              <a:rPr lang="en-US" altLang="en-US"/>
              <a:pPr algn="l" rtl="0"/>
              <a:t>27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xmlns="" id="{960BC857-D0BA-4703-2F66-9B7FE9603D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 err="1"/>
              <a:t>Saulo</a:t>
            </a:r>
            <a:r>
              <a:rPr lang="en-US" altLang="en-US" dirty="0"/>
              <a:t> </a:t>
            </a:r>
            <a:r>
              <a:rPr lang="en-US" altLang="en-US" dirty="0" err="1"/>
              <a:t>llega</a:t>
            </a:r>
            <a:r>
              <a:rPr lang="en-US" altLang="en-US" dirty="0"/>
              <a:t> a </a:t>
            </a:r>
            <a:r>
              <a:rPr lang="en-US" altLang="en-US" dirty="0" err="1"/>
              <a:t>Jerusalén</a:t>
            </a:r>
            <a:endParaRPr lang="en-US" altLang="en-US" dirty="0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xmlns="" id="{CD487A61-C6EF-7868-EEDD-2F090F42B4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9365" y="801279"/>
            <a:ext cx="11642103" cy="57912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s-ES" altLang="en-US" sz="4000" dirty="0"/>
              <a:t>Cuando </a:t>
            </a:r>
            <a:r>
              <a:rPr lang="es-ES" altLang="en-US" sz="4000" dirty="0" smtClean="0"/>
              <a:t>Saulo llegó a Jerusalén, trataba de juntarse con los discípulos; pero todos le temían, no creyendo que era discípulo. 27  Pero Bernabé lo tomó y lo presentó a los apóstoles, y les contó </a:t>
            </a:r>
            <a:r>
              <a:rPr lang="en-US" altLang="en-US" sz="4000" dirty="0" smtClean="0">
                <a:solidFill>
                  <a:srgbClr val="00B0F0"/>
                </a:solidFill>
              </a:rPr>
              <a:t>[</a:t>
            </a:r>
            <a:r>
              <a:rPr lang="en-US" altLang="en-US" sz="4000" dirty="0">
                <a:solidFill>
                  <a:srgbClr val="00B0F0"/>
                </a:solidFill>
              </a:rPr>
              <a:t>les </a:t>
            </a:r>
            <a:r>
              <a:rPr lang="en-US" altLang="en-US" sz="4000" dirty="0" err="1">
                <a:solidFill>
                  <a:srgbClr val="00B0F0"/>
                </a:solidFill>
              </a:rPr>
              <a:t>contó</a:t>
            </a:r>
            <a:r>
              <a:rPr lang="en-US" altLang="en-US" sz="4000" dirty="0">
                <a:solidFill>
                  <a:srgbClr val="00B0F0"/>
                </a:solidFill>
              </a:rPr>
              <a:t> </a:t>
            </a:r>
            <a:r>
              <a:rPr lang="en-US" altLang="en-US" sz="4000" dirty="0" err="1">
                <a:solidFill>
                  <a:srgbClr val="00B0F0"/>
                </a:solidFill>
              </a:rPr>
              <a:t>en</a:t>
            </a:r>
            <a:r>
              <a:rPr lang="en-US" altLang="en-US" sz="4000" dirty="0">
                <a:solidFill>
                  <a:srgbClr val="00B0F0"/>
                </a:solidFill>
              </a:rPr>
              <a:t> </a:t>
            </a:r>
            <a:r>
              <a:rPr lang="en-US" altLang="en-US" sz="4000" dirty="0" err="1">
                <a:solidFill>
                  <a:srgbClr val="00B0F0"/>
                </a:solidFill>
              </a:rPr>
              <a:t>detalle</a:t>
            </a:r>
            <a:r>
              <a:rPr lang="en-US" altLang="en-US" sz="4000" dirty="0">
                <a:solidFill>
                  <a:srgbClr val="00B0F0"/>
                </a:solidFill>
              </a:rPr>
              <a:t>, NVI] </a:t>
            </a:r>
            <a:r>
              <a:rPr lang="es-ES" altLang="en-US" sz="4000" dirty="0"/>
              <a:t>cómo Saulo había visto al </a:t>
            </a:r>
            <a:r>
              <a:rPr lang="es-ES" altLang="en-US" sz="4000" dirty="0" smtClean="0"/>
              <a:t>Señor </a:t>
            </a:r>
            <a:r>
              <a:rPr lang="es-ES" altLang="en-US" sz="4000" dirty="0"/>
              <a:t>en el camino, y que Él le había hablado, y cómo en Damasco había hablado con valor en el nombre de Jesús. 28  Y </a:t>
            </a:r>
            <a:r>
              <a:rPr lang="es-ES" altLang="en-US" sz="4000" b="1" u="sng" dirty="0">
                <a:solidFill>
                  <a:srgbClr val="FFFF00"/>
                </a:solidFill>
              </a:rPr>
              <a:t>estaba con ellos moviéndose libremente en Jerusalén</a:t>
            </a:r>
            <a:r>
              <a:rPr lang="es-ES" altLang="en-US" sz="4000" dirty="0"/>
              <a:t>, hablando con valor en el nombre del Señor. </a:t>
            </a:r>
            <a:r>
              <a:rPr lang="en-US" altLang="en-US" sz="4000" i="1" dirty="0"/>
              <a:t>(</a:t>
            </a:r>
            <a:r>
              <a:rPr lang="en-US" altLang="en-US" sz="4000" i="1" dirty="0" err="1"/>
              <a:t>Hechos</a:t>
            </a:r>
            <a:r>
              <a:rPr lang="en-US" altLang="en-US" sz="4000" i="1" dirty="0"/>
              <a:t> 9:26-28)</a:t>
            </a:r>
            <a:endParaRPr lang="en-US" altLang="en-US" sz="4000" i="1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BBEF668-BA8F-FA4E-7856-3B94ACA08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fld id="{AFCCA6CC-9D77-4ED3-991F-ED0B7C6761FE}" type="slidenum">
              <a:rPr lang="en-US" altLang="en-US"/>
              <a:pPr algn="l" rtl="0"/>
              <a:t>28</a:t>
            </a:fld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0A7F4E57-C674-F83E-0236-3487B77E5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6812" y="5306518"/>
            <a:ext cx="7143509" cy="13709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43684" dir="2700000" algn="ctr" rotWithShape="0">
              <a:srgbClr val="C0C0C0">
                <a:alpha val="50000"/>
              </a:srgbClr>
            </a:outerShdw>
          </a:effectLst>
        </p:spPr>
        <p:txBody>
          <a:bodyPr lIns="182880" tIns="228600" rIns="182880" bIns="228600" anchor="ctr"/>
          <a:lstStyle/>
          <a:p>
            <a:pPr>
              <a:lnSpc>
                <a:spcPct val="80000"/>
              </a:lnSpc>
            </a:pPr>
            <a:r>
              <a:rPr lang="en-US" sz="2800" baseline="30000" dirty="0" smtClean="0"/>
              <a:t>20</a:t>
            </a:r>
            <a:r>
              <a:rPr lang="en-US" sz="2800" dirty="0" smtClean="0"/>
              <a:t> </a:t>
            </a:r>
            <a:r>
              <a:rPr lang="es-ES" sz="2800" dirty="0" smtClean="0"/>
              <a:t>…hablando </a:t>
            </a:r>
            <a:r>
              <a:rPr lang="es-ES" sz="2800" dirty="0"/>
              <a:t>con valor en el nombre del </a:t>
            </a:r>
            <a:r>
              <a:rPr lang="es-ES" sz="2800" dirty="0" smtClean="0"/>
              <a:t>Señor.  21 También </a:t>
            </a:r>
            <a:r>
              <a:rPr lang="es-ES" sz="2800" dirty="0"/>
              <a:t>hablaba y discutía con los judíos </a:t>
            </a:r>
            <a:r>
              <a:rPr lang="es-ES" sz="2800" dirty="0" smtClean="0"/>
              <a:t>helenistas…</a:t>
            </a:r>
            <a:r>
              <a:rPr lang="es-ES" sz="2800" dirty="0"/>
              <a:t>  </a:t>
            </a:r>
            <a:r>
              <a:rPr lang="en-US" altLang="en-US" sz="2800" i="1" dirty="0" smtClean="0"/>
              <a:t>(</a:t>
            </a:r>
            <a:r>
              <a:rPr lang="en-US" altLang="en-US" sz="2800" i="1" dirty="0" err="1" smtClean="0"/>
              <a:t>Hechos</a:t>
            </a:r>
            <a:r>
              <a:rPr lang="en-US" altLang="en-US" sz="2800" i="1" dirty="0" smtClean="0"/>
              <a:t> 9:20-21)</a:t>
            </a:r>
            <a:endParaRPr lang="en-US" altLang="en-US" sz="28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10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xmlns="" id="{563925A3-BC9B-9B5E-9070-39B3B8CF9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812"/>
            <a:ext cx="12192000" cy="701675"/>
          </a:xfrm>
        </p:spPr>
        <p:txBody>
          <a:bodyPr/>
          <a:lstStyle/>
          <a:p>
            <a:pPr rtl="0"/>
            <a:r>
              <a:rPr lang="en-US" altLang="en-US" dirty="0"/>
              <a:t>Criterios para ser miembro de una iglesia local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xmlns="" id="{044DA9CB-40A0-9373-D40E-4946F895C0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25507" y="934314"/>
            <a:ext cx="9788585" cy="5743143"/>
          </a:xfrm>
        </p:spPr>
        <p:txBody>
          <a:bodyPr>
            <a:normAutofit fontScale="92500"/>
          </a:bodyPr>
          <a:lstStyle/>
          <a:p>
            <a:pPr marL="339725" indent="-339725" algn="l" rtl="0">
              <a:lnSpc>
                <a:spcPct val="100000"/>
              </a:lnSpc>
              <a:spcAft>
                <a:spcPts val="1800"/>
              </a:spcAft>
            </a:pPr>
            <a:r>
              <a:rPr lang="en-US" altLang="en-US" sz="4000" b="1" dirty="0">
                <a:solidFill>
                  <a:srgbClr val="808080"/>
                </a:solidFill>
              </a:rPr>
              <a:t>Un cristiano</a:t>
            </a:r>
          </a:p>
          <a:p>
            <a:pPr marL="339725" indent="-339725" algn="l" rtl="0">
              <a:lnSpc>
                <a:spcPct val="100000"/>
              </a:lnSpc>
              <a:spcAft>
                <a:spcPts val="1800"/>
              </a:spcAft>
            </a:pPr>
            <a:r>
              <a:rPr lang="en-US" altLang="en-US" sz="4000" b="1" dirty="0">
                <a:solidFill>
                  <a:srgbClr val="808080"/>
                </a:solidFill>
              </a:rPr>
              <a:t>Acuerdo sobre creencias básicas</a:t>
            </a:r>
          </a:p>
          <a:p>
            <a:pPr marL="339725" indent="-339725" algn="l" rtl="0">
              <a:lnSpc>
                <a:spcPct val="100000"/>
              </a:lnSpc>
              <a:spcAft>
                <a:spcPts val="1800"/>
              </a:spcAft>
            </a:pPr>
            <a:r>
              <a:rPr lang="en-US" altLang="en-US" sz="4000" b="1" dirty="0">
                <a:solidFill>
                  <a:srgbClr val="808080"/>
                </a:solidFill>
              </a:rPr>
              <a:t>Conducta moral</a:t>
            </a:r>
          </a:p>
          <a:p>
            <a:pPr marL="339725" indent="-339725" algn="l" rtl="0">
              <a:lnSpc>
                <a:spcPct val="100000"/>
              </a:lnSpc>
              <a:spcAft>
                <a:spcPts val="1800"/>
              </a:spcAft>
            </a:pPr>
            <a:r>
              <a:rPr lang="en-US" altLang="en-US" sz="4000" b="1" dirty="0" err="1" smtClean="0"/>
              <a:t>Acuerdo</a:t>
            </a:r>
            <a:r>
              <a:rPr lang="en-US" altLang="en-US" sz="4000" b="1" dirty="0" smtClean="0"/>
              <a:t> </a:t>
            </a:r>
            <a:r>
              <a:rPr lang="en-US" altLang="en-US" sz="4000" b="1" dirty="0"/>
              <a:t>de </a:t>
            </a:r>
            <a:r>
              <a:rPr lang="en-US" altLang="en-US" sz="4000" b="1" dirty="0" err="1" smtClean="0"/>
              <a:t>trabajo</a:t>
            </a:r>
            <a:r>
              <a:rPr lang="en-US" altLang="en-US" sz="4000" b="1" dirty="0" smtClean="0"/>
              <a:t> </a:t>
            </a:r>
            <a:r>
              <a:rPr lang="en-US" altLang="en-US" sz="4000" b="1" dirty="0" err="1" smtClean="0"/>
              <a:t>colectivo</a:t>
            </a:r>
            <a:endParaRPr lang="en-US" altLang="en-US" sz="4000" b="1" dirty="0"/>
          </a:p>
          <a:p>
            <a:pPr marL="796925" lvl="1" indent="-339725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3600" b="1" dirty="0"/>
              <a:t>No se puede violar la conciencia (Rom 14:5, 23)</a:t>
            </a:r>
          </a:p>
          <a:p>
            <a:pPr marL="796925" lvl="1" indent="-339725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3600" b="1" dirty="0"/>
              <a:t>Requiere acomodación (Rom 15:1-2)</a:t>
            </a:r>
          </a:p>
          <a:p>
            <a:pPr marL="796925" lvl="1" indent="-339725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3600" b="1" dirty="0"/>
              <a:t>Incluye sumisión al liderazgo (Hebreos 13:17)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BE9704A7-DDBC-FFBF-1289-071CEFD10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fld id="{9854C2BC-5AF9-4282-B17B-AD0279F046F0}" type="slidenum">
              <a:rPr lang="en-US" altLang="en-US"/>
              <a:pPr algn="l" rtl="0"/>
              <a:t>29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xmlns="" id="{4BD965D3-0E4E-DB83-2802-1461FBE9A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C07B-D4B5-4EE6-A0E8-2051576DC274}" type="slidenum">
              <a:rPr lang="en-US" altLang="en-US"/>
              <a:pPr algn="l" rtl="0"/>
              <a:t>3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BE9109B3-CD73-1173-C039-44BA71108B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 smtClean="0"/>
              <a:t>La </a:t>
            </a:r>
            <a:r>
              <a:rPr lang="en-US" altLang="en-US" dirty="0" err="1" smtClean="0"/>
              <a:t>iglesia</a:t>
            </a:r>
            <a:r>
              <a:rPr lang="en-US" altLang="en-US" dirty="0" smtClean="0"/>
              <a:t> </a:t>
            </a:r>
            <a:r>
              <a:rPr lang="en-US" altLang="en-US" u="sng" dirty="0" smtClean="0"/>
              <a:t>universal</a:t>
            </a:r>
            <a:endParaRPr lang="en-US" altLang="en-US" dirty="0"/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xmlns="" id="{C0E2AF5A-A504-2D8C-083E-4CDE06227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599" y="1295400"/>
            <a:ext cx="121919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rtl="0"/>
            <a:r>
              <a:rPr lang="en-US" altLang="en-US" sz="4000" b="1" dirty="0">
                <a:solidFill>
                  <a:srgbClr val="FFFF00"/>
                </a:solidFill>
              </a:rPr>
              <a:t>Dios</a:t>
            </a:r>
          </a:p>
        </p:txBody>
      </p:sp>
      <p:grpSp>
        <p:nvGrpSpPr>
          <p:cNvPr id="24580" name="Group 4">
            <a:extLst>
              <a:ext uri="{FF2B5EF4-FFF2-40B4-BE49-F238E27FC236}">
                <a16:creationId xmlns:a16="http://schemas.microsoft.com/office/drawing/2014/main" xmlns="" id="{FC1BC3B4-0B10-6DE8-CFAA-50EDD3B8267D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4191000"/>
            <a:ext cx="304800" cy="609600"/>
            <a:chOff x="1536" y="2976"/>
            <a:chExt cx="192" cy="384"/>
          </a:xfrm>
        </p:grpSpPr>
        <p:sp>
          <p:nvSpPr>
            <p:cNvPr id="24581" name="Oval 5">
              <a:extLst>
                <a:ext uri="{FF2B5EF4-FFF2-40B4-BE49-F238E27FC236}">
                  <a16:creationId xmlns:a16="http://schemas.microsoft.com/office/drawing/2014/main" xmlns="" id="{DFA1652F-A0EC-4155-38FE-06A8D1A26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582" name="Line 6">
              <a:extLst>
                <a:ext uri="{FF2B5EF4-FFF2-40B4-BE49-F238E27FC236}">
                  <a16:creationId xmlns:a16="http://schemas.microsoft.com/office/drawing/2014/main" xmlns="" id="{EEFA7C65-7542-6A96-72B0-10D67BB596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583" name="Line 7">
              <a:extLst>
                <a:ext uri="{FF2B5EF4-FFF2-40B4-BE49-F238E27FC236}">
                  <a16:creationId xmlns:a16="http://schemas.microsoft.com/office/drawing/2014/main" xmlns="" id="{46576469-7D51-EAE5-BA48-311782695A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584" name="Line 8">
              <a:extLst>
                <a:ext uri="{FF2B5EF4-FFF2-40B4-BE49-F238E27FC236}">
                  <a16:creationId xmlns:a16="http://schemas.microsoft.com/office/drawing/2014/main" xmlns="" id="{A7A6727C-B74E-7A85-2374-01AD302678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585" name="Line 9">
              <a:extLst>
                <a:ext uri="{FF2B5EF4-FFF2-40B4-BE49-F238E27FC236}">
                  <a16:creationId xmlns:a16="http://schemas.microsoft.com/office/drawing/2014/main" xmlns="" id="{631AB4D3-0E64-C609-8883-A5A4757AC0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586" name="Line 10">
              <a:extLst>
                <a:ext uri="{FF2B5EF4-FFF2-40B4-BE49-F238E27FC236}">
                  <a16:creationId xmlns:a16="http://schemas.microsoft.com/office/drawing/2014/main" xmlns="" id="{68676C49-2537-2322-01F2-C5E87F9248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594" name="Group 18">
            <a:extLst>
              <a:ext uri="{FF2B5EF4-FFF2-40B4-BE49-F238E27FC236}">
                <a16:creationId xmlns:a16="http://schemas.microsoft.com/office/drawing/2014/main" xmlns="" id="{A9F34A30-BB84-7F6D-EB19-52DFA67E9255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3505200"/>
            <a:ext cx="304800" cy="609600"/>
            <a:chOff x="1536" y="2976"/>
            <a:chExt cx="192" cy="384"/>
          </a:xfrm>
        </p:grpSpPr>
        <p:sp>
          <p:nvSpPr>
            <p:cNvPr id="24595" name="Oval 19">
              <a:extLst>
                <a:ext uri="{FF2B5EF4-FFF2-40B4-BE49-F238E27FC236}">
                  <a16:creationId xmlns:a16="http://schemas.microsoft.com/office/drawing/2014/main" xmlns="" id="{4053116C-D2C5-2C9E-6D71-C3BCC8B2C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596" name="Line 20">
              <a:extLst>
                <a:ext uri="{FF2B5EF4-FFF2-40B4-BE49-F238E27FC236}">
                  <a16:creationId xmlns:a16="http://schemas.microsoft.com/office/drawing/2014/main" xmlns="" id="{90B380C6-54E1-05A7-9E96-777CE6F8AC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597" name="Line 21">
              <a:extLst>
                <a:ext uri="{FF2B5EF4-FFF2-40B4-BE49-F238E27FC236}">
                  <a16:creationId xmlns:a16="http://schemas.microsoft.com/office/drawing/2014/main" xmlns="" id="{6D90A0CE-37ED-BCC7-C7EC-7F03C2D5D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598" name="Line 22">
              <a:extLst>
                <a:ext uri="{FF2B5EF4-FFF2-40B4-BE49-F238E27FC236}">
                  <a16:creationId xmlns:a16="http://schemas.microsoft.com/office/drawing/2014/main" xmlns="" id="{72EABFF7-E977-E450-6ABC-4B86651C26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599" name="Line 23">
              <a:extLst>
                <a:ext uri="{FF2B5EF4-FFF2-40B4-BE49-F238E27FC236}">
                  <a16:creationId xmlns:a16="http://schemas.microsoft.com/office/drawing/2014/main" xmlns="" id="{1192E63A-43FE-6CCC-6B02-012CD26E8B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00" name="Line 24">
              <a:extLst>
                <a:ext uri="{FF2B5EF4-FFF2-40B4-BE49-F238E27FC236}">
                  <a16:creationId xmlns:a16="http://schemas.microsoft.com/office/drawing/2014/main" xmlns="" id="{2D85CA75-F9CA-B529-5E37-186A65F4F0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601" name="Group 25">
            <a:extLst>
              <a:ext uri="{FF2B5EF4-FFF2-40B4-BE49-F238E27FC236}">
                <a16:creationId xmlns:a16="http://schemas.microsoft.com/office/drawing/2014/main" xmlns="" id="{2A8EEA35-113F-C435-AADE-B19F9E6076EE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3352800"/>
            <a:ext cx="304800" cy="609600"/>
            <a:chOff x="1536" y="2976"/>
            <a:chExt cx="192" cy="384"/>
          </a:xfrm>
        </p:grpSpPr>
        <p:sp>
          <p:nvSpPr>
            <p:cNvPr id="24602" name="Oval 26">
              <a:extLst>
                <a:ext uri="{FF2B5EF4-FFF2-40B4-BE49-F238E27FC236}">
                  <a16:creationId xmlns:a16="http://schemas.microsoft.com/office/drawing/2014/main" xmlns="" id="{DE967647-4BA4-1D09-C59B-5A8ADD9D8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603" name="Line 27">
              <a:extLst>
                <a:ext uri="{FF2B5EF4-FFF2-40B4-BE49-F238E27FC236}">
                  <a16:creationId xmlns:a16="http://schemas.microsoft.com/office/drawing/2014/main" xmlns="" id="{3EEF306A-D9BD-29C6-988F-C2F6CD9BB9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04" name="Line 28">
              <a:extLst>
                <a:ext uri="{FF2B5EF4-FFF2-40B4-BE49-F238E27FC236}">
                  <a16:creationId xmlns:a16="http://schemas.microsoft.com/office/drawing/2014/main" xmlns="" id="{05035BA2-5C4C-A19D-1DF5-C5D2D9C723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05" name="Line 29">
              <a:extLst>
                <a:ext uri="{FF2B5EF4-FFF2-40B4-BE49-F238E27FC236}">
                  <a16:creationId xmlns:a16="http://schemas.microsoft.com/office/drawing/2014/main" xmlns="" id="{AFDF53D1-7576-6699-5A14-1E83FF3583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06" name="Line 30">
              <a:extLst>
                <a:ext uri="{FF2B5EF4-FFF2-40B4-BE49-F238E27FC236}">
                  <a16:creationId xmlns:a16="http://schemas.microsoft.com/office/drawing/2014/main" xmlns="" id="{D56F755A-D918-3A22-C935-BDC41DBC38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07" name="Line 31">
              <a:extLst>
                <a:ext uri="{FF2B5EF4-FFF2-40B4-BE49-F238E27FC236}">
                  <a16:creationId xmlns:a16="http://schemas.microsoft.com/office/drawing/2014/main" xmlns="" id="{2667DF23-CA7B-1523-0E7D-243DA5047F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608" name="Group 32">
            <a:extLst>
              <a:ext uri="{FF2B5EF4-FFF2-40B4-BE49-F238E27FC236}">
                <a16:creationId xmlns:a16="http://schemas.microsoft.com/office/drawing/2014/main" xmlns="" id="{9E6B26AF-4011-F3AA-0688-962873D055F2}"/>
              </a:ext>
            </a:extLst>
          </p:cNvPr>
          <p:cNvGrpSpPr>
            <a:grpSpLocks/>
          </p:cNvGrpSpPr>
          <p:nvPr/>
        </p:nvGrpSpPr>
        <p:grpSpPr bwMode="auto">
          <a:xfrm>
            <a:off x="9372600" y="6096000"/>
            <a:ext cx="304800" cy="609600"/>
            <a:chOff x="1536" y="2976"/>
            <a:chExt cx="192" cy="384"/>
          </a:xfrm>
        </p:grpSpPr>
        <p:sp>
          <p:nvSpPr>
            <p:cNvPr id="24609" name="Oval 33">
              <a:extLst>
                <a:ext uri="{FF2B5EF4-FFF2-40B4-BE49-F238E27FC236}">
                  <a16:creationId xmlns:a16="http://schemas.microsoft.com/office/drawing/2014/main" xmlns="" id="{B2CB8517-5DE6-39AE-BFC3-517759F0A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610" name="Line 34">
              <a:extLst>
                <a:ext uri="{FF2B5EF4-FFF2-40B4-BE49-F238E27FC236}">
                  <a16:creationId xmlns:a16="http://schemas.microsoft.com/office/drawing/2014/main" xmlns="" id="{46E31F2C-9B66-2AA0-1B1E-58CD428DB5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11" name="Line 35">
              <a:extLst>
                <a:ext uri="{FF2B5EF4-FFF2-40B4-BE49-F238E27FC236}">
                  <a16:creationId xmlns:a16="http://schemas.microsoft.com/office/drawing/2014/main" xmlns="" id="{09E727D3-6836-984F-C478-11FA59D34C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12" name="Line 36">
              <a:extLst>
                <a:ext uri="{FF2B5EF4-FFF2-40B4-BE49-F238E27FC236}">
                  <a16:creationId xmlns:a16="http://schemas.microsoft.com/office/drawing/2014/main" xmlns="" id="{4002F435-EF83-F550-F199-ACBFAA1D12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13" name="Line 37">
              <a:extLst>
                <a:ext uri="{FF2B5EF4-FFF2-40B4-BE49-F238E27FC236}">
                  <a16:creationId xmlns:a16="http://schemas.microsoft.com/office/drawing/2014/main" xmlns="" id="{A27124F0-CE10-ED03-7B95-C856014C49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14" name="Line 38">
              <a:extLst>
                <a:ext uri="{FF2B5EF4-FFF2-40B4-BE49-F238E27FC236}">
                  <a16:creationId xmlns:a16="http://schemas.microsoft.com/office/drawing/2014/main" xmlns="" id="{C3341DB4-A10B-9391-0FAC-4EA567EF89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615" name="Group 39">
            <a:extLst>
              <a:ext uri="{FF2B5EF4-FFF2-40B4-BE49-F238E27FC236}">
                <a16:creationId xmlns:a16="http://schemas.microsoft.com/office/drawing/2014/main" xmlns="" id="{1C43B9C7-6432-4CC2-3885-B39525315AF0}"/>
              </a:ext>
            </a:extLst>
          </p:cNvPr>
          <p:cNvGrpSpPr>
            <a:grpSpLocks/>
          </p:cNvGrpSpPr>
          <p:nvPr/>
        </p:nvGrpSpPr>
        <p:grpSpPr bwMode="auto">
          <a:xfrm>
            <a:off x="9982200" y="6096000"/>
            <a:ext cx="304800" cy="609600"/>
            <a:chOff x="1536" y="2976"/>
            <a:chExt cx="192" cy="384"/>
          </a:xfrm>
        </p:grpSpPr>
        <p:sp>
          <p:nvSpPr>
            <p:cNvPr id="24616" name="Oval 40">
              <a:extLst>
                <a:ext uri="{FF2B5EF4-FFF2-40B4-BE49-F238E27FC236}">
                  <a16:creationId xmlns:a16="http://schemas.microsoft.com/office/drawing/2014/main" xmlns="" id="{10457AF6-4C8A-1936-DBFD-ED590373C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617" name="Line 41">
              <a:extLst>
                <a:ext uri="{FF2B5EF4-FFF2-40B4-BE49-F238E27FC236}">
                  <a16:creationId xmlns:a16="http://schemas.microsoft.com/office/drawing/2014/main" xmlns="" id="{0DC872C4-3C17-2C33-2051-BE8066EE4D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18" name="Line 42">
              <a:extLst>
                <a:ext uri="{FF2B5EF4-FFF2-40B4-BE49-F238E27FC236}">
                  <a16:creationId xmlns:a16="http://schemas.microsoft.com/office/drawing/2014/main" xmlns="" id="{1D23E7C0-24B1-2C5F-7A67-55DF76F516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19" name="Line 43">
              <a:extLst>
                <a:ext uri="{FF2B5EF4-FFF2-40B4-BE49-F238E27FC236}">
                  <a16:creationId xmlns:a16="http://schemas.microsoft.com/office/drawing/2014/main" xmlns="" id="{C9521D70-B4DA-8745-01AD-D8C814D330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20" name="Line 44">
              <a:extLst>
                <a:ext uri="{FF2B5EF4-FFF2-40B4-BE49-F238E27FC236}">
                  <a16:creationId xmlns:a16="http://schemas.microsoft.com/office/drawing/2014/main" xmlns="" id="{DADE93BD-81D7-D474-90DA-CACCD6338D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21" name="Line 45">
              <a:extLst>
                <a:ext uri="{FF2B5EF4-FFF2-40B4-BE49-F238E27FC236}">
                  <a16:creationId xmlns:a16="http://schemas.microsoft.com/office/drawing/2014/main" xmlns="" id="{DBB91F44-E14B-1266-F741-9CFC7798A7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622" name="Group 46">
            <a:extLst>
              <a:ext uri="{FF2B5EF4-FFF2-40B4-BE49-F238E27FC236}">
                <a16:creationId xmlns:a16="http://schemas.microsoft.com/office/drawing/2014/main" xmlns="" id="{E3B52BFA-0424-E8D5-7A2D-C132D7A66F53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3429000"/>
            <a:ext cx="304800" cy="609600"/>
            <a:chOff x="1536" y="2976"/>
            <a:chExt cx="192" cy="384"/>
          </a:xfrm>
        </p:grpSpPr>
        <p:sp>
          <p:nvSpPr>
            <p:cNvPr id="24623" name="Oval 47">
              <a:extLst>
                <a:ext uri="{FF2B5EF4-FFF2-40B4-BE49-F238E27FC236}">
                  <a16:creationId xmlns:a16="http://schemas.microsoft.com/office/drawing/2014/main" xmlns="" id="{3A024034-705C-3410-D7B7-D7DD915F7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624" name="Line 48">
              <a:extLst>
                <a:ext uri="{FF2B5EF4-FFF2-40B4-BE49-F238E27FC236}">
                  <a16:creationId xmlns:a16="http://schemas.microsoft.com/office/drawing/2014/main" xmlns="" id="{A38A99FC-76C8-B5D1-5BDA-330CB1A08F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25" name="Line 49">
              <a:extLst>
                <a:ext uri="{FF2B5EF4-FFF2-40B4-BE49-F238E27FC236}">
                  <a16:creationId xmlns:a16="http://schemas.microsoft.com/office/drawing/2014/main" xmlns="" id="{7672BE9D-AFE7-530C-4AA2-64EC6A0F52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26" name="Line 50">
              <a:extLst>
                <a:ext uri="{FF2B5EF4-FFF2-40B4-BE49-F238E27FC236}">
                  <a16:creationId xmlns:a16="http://schemas.microsoft.com/office/drawing/2014/main" xmlns="" id="{427C43AC-8C9D-4EBD-B64E-2B97FCD0EF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27" name="Line 51">
              <a:extLst>
                <a:ext uri="{FF2B5EF4-FFF2-40B4-BE49-F238E27FC236}">
                  <a16:creationId xmlns:a16="http://schemas.microsoft.com/office/drawing/2014/main" xmlns="" id="{B4D94C22-9240-598D-0E59-92E8632532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28" name="Line 52">
              <a:extLst>
                <a:ext uri="{FF2B5EF4-FFF2-40B4-BE49-F238E27FC236}">
                  <a16:creationId xmlns:a16="http://schemas.microsoft.com/office/drawing/2014/main" xmlns="" id="{07F29D48-8DDE-2E97-7D98-1D944DF354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629" name="Group 53">
            <a:extLst>
              <a:ext uri="{FF2B5EF4-FFF2-40B4-BE49-F238E27FC236}">
                <a16:creationId xmlns:a16="http://schemas.microsoft.com/office/drawing/2014/main" xmlns="" id="{A2B9392E-8EF4-F19B-8953-753138745D38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810000"/>
            <a:ext cx="304800" cy="609600"/>
            <a:chOff x="1536" y="2976"/>
            <a:chExt cx="192" cy="384"/>
          </a:xfrm>
        </p:grpSpPr>
        <p:sp>
          <p:nvSpPr>
            <p:cNvPr id="24630" name="Oval 54">
              <a:extLst>
                <a:ext uri="{FF2B5EF4-FFF2-40B4-BE49-F238E27FC236}">
                  <a16:creationId xmlns:a16="http://schemas.microsoft.com/office/drawing/2014/main" xmlns="" id="{095E6272-A232-0463-2194-D1FF31C5D6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631" name="Line 55">
              <a:extLst>
                <a:ext uri="{FF2B5EF4-FFF2-40B4-BE49-F238E27FC236}">
                  <a16:creationId xmlns:a16="http://schemas.microsoft.com/office/drawing/2014/main" xmlns="" id="{34B69C4F-0104-11E0-44F5-326DFF5C2D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32" name="Line 56">
              <a:extLst>
                <a:ext uri="{FF2B5EF4-FFF2-40B4-BE49-F238E27FC236}">
                  <a16:creationId xmlns:a16="http://schemas.microsoft.com/office/drawing/2014/main" xmlns="" id="{F39CDA62-C8A4-6E74-1D5B-5F9184696E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33" name="Line 57">
              <a:extLst>
                <a:ext uri="{FF2B5EF4-FFF2-40B4-BE49-F238E27FC236}">
                  <a16:creationId xmlns:a16="http://schemas.microsoft.com/office/drawing/2014/main" xmlns="" id="{6F9D829A-4B2A-F7C0-78F0-2A3F6EF879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34" name="Line 58">
              <a:extLst>
                <a:ext uri="{FF2B5EF4-FFF2-40B4-BE49-F238E27FC236}">
                  <a16:creationId xmlns:a16="http://schemas.microsoft.com/office/drawing/2014/main" xmlns="" id="{ACE0CF78-3D88-74DD-9505-2921693A43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35" name="Line 59">
              <a:extLst>
                <a:ext uri="{FF2B5EF4-FFF2-40B4-BE49-F238E27FC236}">
                  <a16:creationId xmlns:a16="http://schemas.microsoft.com/office/drawing/2014/main" xmlns="" id="{35C6D64D-941E-80DC-766C-E9DFBF7207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636" name="Group 60">
            <a:extLst>
              <a:ext uri="{FF2B5EF4-FFF2-40B4-BE49-F238E27FC236}">
                <a16:creationId xmlns:a16="http://schemas.microsoft.com/office/drawing/2014/main" xmlns="" id="{AF69CAA9-3D20-0046-E1E0-AF2F5A532920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6096000"/>
            <a:ext cx="304800" cy="609600"/>
            <a:chOff x="1536" y="2976"/>
            <a:chExt cx="192" cy="384"/>
          </a:xfrm>
        </p:grpSpPr>
        <p:sp>
          <p:nvSpPr>
            <p:cNvPr id="24637" name="Oval 61">
              <a:extLst>
                <a:ext uri="{FF2B5EF4-FFF2-40B4-BE49-F238E27FC236}">
                  <a16:creationId xmlns:a16="http://schemas.microsoft.com/office/drawing/2014/main" xmlns="" id="{F067501E-101F-5121-F4F1-FF63DC56A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638" name="Line 62">
              <a:extLst>
                <a:ext uri="{FF2B5EF4-FFF2-40B4-BE49-F238E27FC236}">
                  <a16:creationId xmlns:a16="http://schemas.microsoft.com/office/drawing/2014/main" xmlns="" id="{42949D5D-8BF4-DBFE-B539-0ACE6C5C1F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39" name="Line 63">
              <a:extLst>
                <a:ext uri="{FF2B5EF4-FFF2-40B4-BE49-F238E27FC236}">
                  <a16:creationId xmlns:a16="http://schemas.microsoft.com/office/drawing/2014/main" xmlns="" id="{C2837BF6-FCAE-E4E6-6EC3-533312C21D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40" name="Line 64">
              <a:extLst>
                <a:ext uri="{FF2B5EF4-FFF2-40B4-BE49-F238E27FC236}">
                  <a16:creationId xmlns:a16="http://schemas.microsoft.com/office/drawing/2014/main" xmlns="" id="{6820D13C-0C0B-C513-2579-7CD3F4B219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41" name="Line 65">
              <a:extLst>
                <a:ext uri="{FF2B5EF4-FFF2-40B4-BE49-F238E27FC236}">
                  <a16:creationId xmlns:a16="http://schemas.microsoft.com/office/drawing/2014/main" xmlns="" id="{5C9331C7-3A10-085A-E64E-7AC3A3DAE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42" name="Line 66">
              <a:extLst>
                <a:ext uri="{FF2B5EF4-FFF2-40B4-BE49-F238E27FC236}">
                  <a16:creationId xmlns:a16="http://schemas.microsoft.com/office/drawing/2014/main" xmlns="" id="{585EF62E-8F9E-E815-AABA-BD71FAA838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643" name="Group 67">
            <a:extLst>
              <a:ext uri="{FF2B5EF4-FFF2-40B4-BE49-F238E27FC236}">
                <a16:creationId xmlns:a16="http://schemas.microsoft.com/office/drawing/2014/main" xmlns="" id="{FFEBD073-F670-8B3F-ABA8-62B3DC574DAB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096000"/>
            <a:ext cx="304800" cy="609600"/>
            <a:chOff x="1536" y="2976"/>
            <a:chExt cx="192" cy="384"/>
          </a:xfrm>
        </p:grpSpPr>
        <p:sp>
          <p:nvSpPr>
            <p:cNvPr id="24644" name="Oval 68">
              <a:extLst>
                <a:ext uri="{FF2B5EF4-FFF2-40B4-BE49-F238E27FC236}">
                  <a16:creationId xmlns:a16="http://schemas.microsoft.com/office/drawing/2014/main" xmlns="" id="{AC179C51-C05F-D731-709C-55A26B4701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645" name="Line 69">
              <a:extLst>
                <a:ext uri="{FF2B5EF4-FFF2-40B4-BE49-F238E27FC236}">
                  <a16:creationId xmlns:a16="http://schemas.microsoft.com/office/drawing/2014/main" xmlns="" id="{F12F7185-E9A4-D45A-C320-75A5F1B64D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46" name="Line 70">
              <a:extLst>
                <a:ext uri="{FF2B5EF4-FFF2-40B4-BE49-F238E27FC236}">
                  <a16:creationId xmlns:a16="http://schemas.microsoft.com/office/drawing/2014/main" xmlns="" id="{F6EB6521-807A-86A7-5FFC-77E07563DD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47" name="Line 71">
              <a:extLst>
                <a:ext uri="{FF2B5EF4-FFF2-40B4-BE49-F238E27FC236}">
                  <a16:creationId xmlns:a16="http://schemas.microsoft.com/office/drawing/2014/main" xmlns="" id="{B7EC4DC1-83ED-C705-FE3F-9EB98F6299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48" name="Line 72">
              <a:extLst>
                <a:ext uri="{FF2B5EF4-FFF2-40B4-BE49-F238E27FC236}">
                  <a16:creationId xmlns:a16="http://schemas.microsoft.com/office/drawing/2014/main" xmlns="" id="{F1142DF5-D3BA-ACC2-35BB-B3D729DF8B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49" name="Line 73">
              <a:extLst>
                <a:ext uri="{FF2B5EF4-FFF2-40B4-BE49-F238E27FC236}">
                  <a16:creationId xmlns:a16="http://schemas.microsoft.com/office/drawing/2014/main" xmlns="" id="{A5AE173B-E92F-7CAD-5B72-43ECDD1C76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650" name="Group 74">
            <a:extLst>
              <a:ext uri="{FF2B5EF4-FFF2-40B4-BE49-F238E27FC236}">
                <a16:creationId xmlns:a16="http://schemas.microsoft.com/office/drawing/2014/main" xmlns="" id="{CB8B3DEC-76FB-6CF1-2861-58F67F7CA3AC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6096000"/>
            <a:ext cx="304800" cy="609600"/>
            <a:chOff x="1536" y="2976"/>
            <a:chExt cx="192" cy="384"/>
          </a:xfrm>
        </p:grpSpPr>
        <p:sp>
          <p:nvSpPr>
            <p:cNvPr id="24651" name="Oval 75">
              <a:extLst>
                <a:ext uri="{FF2B5EF4-FFF2-40B4-BE49-F238E27FC236}">
                  <a16:creationId xmlns:a16="http://schemas.microsoft.com/office/drawing/2014/main" xmlns="" id="{27E3A751-C31F-50D6-D2A9-9C5E27309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652" name="Line 76">
              <a:extLst>
                <a:ext uri="{FF2B5EF4-FFF2-40B4-BE49-F238E27FC236}">
                  <a16:creationId xmlns:a16="http://schemas.microsoft.com/office/drawing/2014/main" xmlns="" id="{ED50E06F-0945-DA22-87E0-00A8A5DDBA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53" name="Line 77">
              <a:extLst>
                <a:ext uri="{FF2B5EF4-FFF2-40B4-BE49-F238E27FC236}">
                  <a16:creationId xmlns:a16="http://schemas.microsoft.com/office/drawing/2014/main" xmlns="" id="{ADEAB58F-956F-15F8-ECF8-8B34DA008B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54" name="Line 78">
              <a:extLst>
                <a:ext uri="{FF2B5EF4-FFF2-40B4-BE49-F238E27FC236}">
                  <a16:creationId xmlns:a16="http://schemas.microsoft.com/office/drawing/2014/main" xmlns="" id="{2AC4EF8A-7E81-6B56-616A-DF9C9BA1BE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55" name="Line 79">
              <a:extLst>
                <a:ext uri="{FF2B5EF4-FFF2-40B4-BE49-F238E27FC236}">
                  <a16:creationId xmlns:a16="http://schemas.microsoft.com/office/drawing/2014/main" xmlns="" id="{95514F3D-E453-713D-A1F0-49C312B75A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56" name="Line 80">
              <a:extLst>
                <a:ext uri="{FF2B5EF4-FFF2-40B4-BE49-F238E27FC236}">
                  <a16:creationId xmlns:a16="http://schemas.microsoft.com/office/drawing/2014/main" xmlns="" id="{F87C9733-7931-DB9A-BA83-8998085E41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657" name="Group 81">
            <a:extLst>
              <a:ext uri="{FF2B5EF4-FFF2-40B4-BE49-F238E27FC236}">
                <a16:creationId xmlns:a16="http://schemas.microsoft.com/office/drawing/2014/main" xmlns="" id="{A6E53694-431C-F9A9-3B5B-7EC0F04912ED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6096000"/>
            <a:ext cx="304800" cy="609600"/>
            <a:chOff x="1536" y="2976"/>
            <a:chExt cx="192" cy="384"/>
          </a:xfrm>
        </p:grpSpPr>
        <p:sp>
          <p:nvSpPr>
            <p:cNvPr id="24658" name="Oval 82">
              <a:extLst>
                <a:ext uri="{FF2B5EF4-FFF2-40B4-BE49-F238E27FC236}">
                  <a16:creationId xmlns:a16="http://schemas.microsoft.com/office/drawing/2014/main" xmlns="" id="{F0B53B6D-564B-E46A-C7B2-8D81375049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659" name="Line 83">
              <a:extLst>
                <a:ext uri="{FF2B5EF4-FFF2-40B4-BE49-F238E27FC236}">
                  <a16:creationId xmlns:a16="http://schemas.microsoft.com/office/drawing/2014/main" xmlns="" id="{5A36EE06-92C5-9644-B59F-D316A6ECC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60" name="Line 84">
              <a:extLst>
                <a:ext uri="{FF2B5EF4-FFF2-40B4-BE49-F238E27FC236}">
                  <a16:creationId xmlns:a16="http://schemas.microsoft.com/office/drawing/2014/main" xmlns="" id="{DB551DA8-425E-E47F-84EF-678F77B4BB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61" name="Line 85">
              <a:extLst>
                <a:ext uri="{FF2B5EF4-FFF2-40B4-BE49-F238E27FC236}">
                  <a16:creationId xmlns:a16="http://schemas.microsoft.com/office/drawing/2014/main" xmlns="" id="{54FAB0F2-F126-875C-62DE-E7FC8863EA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62" name="Line 86">
              <a:extLst>
                <a:ext uri="{FF2B5EF4-FFF2-40B4-BE49-F238E27FC236}">
                  <a16:creationId xmlns:a16="http://schemas.microsoft.com/office/drawing/2014/main" xmlns="" id="{87A09CE4-F570-F9E7-F2FA-061A971401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63" name="Line 87">
              <a:extLst>
                <a:ext uri="{FF2B5EF4-FFF2-40B4-BE49-F238E27FC236}">
                  <a16:creationId xmlns:a16="http://schemas.microsoft.com/office/drawing/2014/main" xmlns="" id="{A69C9F6E-30F7-A9C3-CC90-727C753537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664" name="Group 88">
            <a:extLst>
              <a:ext uri="{FF2B5EF4-FFF2-40B4-BE49-F238E27FC236}">
                <a16:creationId xmlns:a16="http://schemas.microsoft.com/office/drawing/2014/main" xmlns="" id="{DCB35A16-9DDB-C36E-458B-71BA3A30D401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6096000"/>
            <a:ext cx="304800" cy="609600"/>
            <a:chOff x="1536" y="2976"/>
            <a:chExt cx="192" cy="384"/>
          </a:xfrm>
        </p:grpSpPr>
        <p:sp>
          <p:nvSpPr>
            <p:cNvPr id="24665" name="Oval 89">
              <a:extLst>
                <a:ext uri="{FF2B5EF4-FFF2-40B4-BE49-F238E27FC236}">
                  <a16:creationId xmlns:a16="http://schemas.microsoft.com/office/drawing/2014/main" xmlns="" id="{56D00042-0D92-6197-0A58-D7FD6D3E9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666" name="Line 90">
              <a:extLst>
                <a:ext uri="{FF2B5EF4-FFF2-40B4-BE49-F238E27FC236}">
                  <a16:creationId xmlns:a16="http://schemas.microsoft.com/office/drawing/2014/main" xmlns="" id="{0DE35070-EADE-AAE6-274B-2FB6E1C5C7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67" name="Line 91">
              <a:extLst>
                <a:ext uri="{FF2B5EF4-FFF2-40B4-BE49-F238E27FC236}">
                  <a16:creationId xmlns:a16="http://schemas.microsoft.com/office/drawing/2014/main" xmlns="" id="{5395328C-5472-9AF9-88FE-D1F6468646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68" name="Line 92">
              <a:extLst>
                <a:ext uri="{FF2B5EF4-FFF2-40B4-BE49-F238E27FC236}">
                  <a16:creationId xmlns:a16="http://schemas.microsoft.com/office/drawing/2014/main" xmlns="" id="{6D14E6A4-69FD-C6C7-117D-52A6CE5DB3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69" name="Line 93">
              <a:extLst>
                <a:ext uri="{FF2B5EF4-FFF2-40B4-BE49-F238E27FC236}">
                  <a16:creationId xmlns:a16="http://schemas.microsoft.com/office/drawing/2014/main" xmlns="" id="{3E9DBD1E-0E85-B684-7109-6A856BE426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70" name="Line 94">
              <a:extLst>
                <a:ext uri="{FF2B5EF4-FFF2-40B4-BE49-F238E27FC236}">
                  <a16:creationId xmlns:a16="http://schemas.microsoft.com/office/drawing/2014/main" xmlns="" id="{8659E972-EA2A-99A9-E860-BEC024F00C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671" name="Group 95">
            <a:extLst>
              <a:ext uri="{FF2B5EF4-FFF2-40B4-BE49-F238E27FC236}">
                <a16:creationId xmlns:a16="http://schemas.microsoft.com/office/drawing/2014/main" xmlns="" id="{CD692A5D-FC86-B87F-C440-FF3CDDE93BC6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6096000"/>
            <a:ext cx="304800" cy="609600"/>
            <a:chOff x="1536" y="2976"/>
            <a:chExt cx="192" cy="384"/>
          </a:xfrm>
        </p:grpSpPr>
        <p:sp>
          <p:nvSpPr>
            <p:cNvPr id="24672" name="Oval 96">
              <a:extLst>
                <a:ext uri="{FF2B5EF4-FFF2-40B4-BE49-F238E27FC236}">
                  <a16:creationId xmlns:a16="http://schemas.microsoft.com/office/drawing/2014/main" xmlns="" id="{11AD286E-D977-F77D-8CF4-03A37A1AA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673" name="Line 97">
              <a:extLst>
                <a:ext uri="{FF2B5EF4-FFF2-40B4-BE49-F238E27FC236}">
                  <a16:creationId xmlns:a16="http://schemas.microsoft.com/office/drawing/2014/main" xmlns="" id="{ABB64DCE-0D06-A32C-8B7A-CABDD67CF7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74" name="Line 98">
              <a:extLst>
                <a:ext uri="{FF2B5EF4-FFF2-40B4-BE49-F238E27FC236}">
                  <a16:creationId xmlns:a16="http://schemas.microsoft.com/office/drawing/2014/main" xmlns="" id="{19AA37EA-B81F-8CB3-B8B7-FC613C55AA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75" name="Line 99">
              <a:extLst>
                <a:ext uri="{FF2B5EF4-FFF2-40B4-BE49-F238E27FC236}">
                  <a16:creationId xmlns:a16="http://schemas.microsoft.com/office/drawing/2014/main" xmlns="" id="{A2A88D6C-5304-02B7-A55F-DFB5A9A4B3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76" name="Line 100">
              <a:extLst>
                <a:ext uri="{FF2B5EF4-FFF2-40B4-BE49-F238E27FC236}">
                  <a16:creationId xmlns:a16="http://schemas.microsoft.com/office/drawing/2014/main" xmlns="" id="{A74F7B2D-3774-9F76-D322-BA9D24F810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77" name="Line 101">
              <a:extLst>
                <a:ext uri="{FF2B5EF4-FFF2-40B4-BE49-F238E27FC236}">
                  <a16:creationId xmlns:a16="http://schemas.microsoft.com/office/drawing/2014/main" xmlns="" id="{8A9D7D4D-1DFE-F5A0-8A4A-B2638047B6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678" name="Group 102">
            <a:extLst>
              <a:ext uri="{FF2B5EF4-FFF2-40B4-BE49-F238E27FC236}">
                <a16:creationId xmlns:a16="http://schemas.microsoft.com/office/drawing/2014/main" xmlns="" id="{55618F1C-6782-A5BC-EF66-CCB6F8185E23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6096000"/>
            <a:ext cx="304800" cy="609600"/>
            <a:chOff x="1536" y="2976"/>
            <a:chExt cx="192" cy="384"/>
          </a:xfrm>
        </p:grpSpPr>
        <p:sp>
          <p:nvSpPr>
            <p:cNvPr id="24679" name="Oval 103">
              <a:extLst>
                <a:ext uri="{FF2B5EF4-FFF2-40B4-BE49-F238E27FC236}">
                  <a16:creationId xmlns:a16="http://schemas.microsoft.com/office/drawing/2014/main" xmlns="" id="{0CA92FF2-B2A3-4295-706B-8A1561285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680" name="Line 104">
              <a:extLst>
                <a:ext uri="{FF2B5EF4-FFF2-40B4-BE49-F238E27FC236}">
                  <a16:creationId xmlns:a16="http://schemas.microsoft.com/office/drawing/2014/main" xmlns="" id="{26556979-80C8-0F5F-A31C-F3E3F9847A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81" name="Line 105">
              <a:extLst>
                <a:ext uri="{FF2B5EF4-FFF2-40B4-BE49-F238E27FC236}">
                  <a16:creationId xmlns:a16="http://schemas.microsoft.com/office/drawing/2014/main" xmlns="" id="{E9D9550B-2CCA-25DB-0CEF-EF4AC5ABCB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82" name="Line 106">
              <a:extLst>
                <a:ext uri="{FF2B5EF4-FFF2-40B4-BE49-F238E27FC236}">
                  <a16:creationId xmlns:a16="http://schemas.microsoft.com/office/drawing/2014/main" xmlns="" id="{B0AB8735-4D96-4925-F0FA-FF91A06A02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83" name="Line 107">
              <a:extLst>
                <a:ext uri="{FF2B5EF4-FFF2-40B4-BE49-F238E27FC236}">
                  <a16:creationId xmlns:a16="http://schemas.microsoft.com/office/drawing/2014/main" xmlns="" id="{48F77D9D-5A2A-6210-D230-E79CF64753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84" name="Line 108">
              <a:extLst>
                <a:ext uri="{FF2B5EF4-FFF2-40B4-BE49-F238E27FC236}">
                  <a16:creationId xmlns:a16="http://schemas.microsoft.com/office/drawing/2014/main" xmlns="" id="{490A13AD-F0AC-02BB-6F37-5140870D78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685" name="Group 109">
            <a:extLst>
              <a:ext uri="{FF2B5EF4-FFF2-40B4-BE49-F238E27FC236}">
                <a16:creationId xmlns:a16="http://schemas.microsoft.com/office/drawing/2014/main" xmlns="" id="{411A3C98-A611-D131-F4F3-AEDA4ED99B12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6096000"/>
            <a:ext cx="304800" cy="609600"/>
            <a:chOff x="1536" y="2976"/>
            <a:chExt cx="192" cy="384"/>
          </a:xfrm>
        </p:grpSpPr>
        <p:sp>
          <p:nvSpPr>
            <p:cNvPr id="24686" name="Oval 110">
              <a:extLst>
                <a:ext uri="{FF2B5EF4-FFF2-40B4-BE49-F238E27FC236}">
                  <a16:creationId xmlns:a16="http://schemas.microsoft.com/office/drawing/2014/main" xmlns="" id="{AD41C8DD-52AB-C00A-CC67-2C488A39F5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687" name="Line 111">
              <a:extLst>
                <a:ext uri="{FF2B5EF4-FFF2-40B4-BE49-F238E27FC236}">
                  <a16:creationId xmlns:a16="http://schemas.microsoft.com/office/drawing/2014/main" xmlns="" id="{02DC3033-101B-84A1-9372-44196770A6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88" name="Line 112">
              <a:extLst>
                <a:ext uri="{FF2B5EF4-FFF2-40B4-BE49-F238E27FC236}">
                  <a16:creationId xmlns:a16="http://schemas.microsoft.com/office/drawing/2014/main" xmlns="" id="{02D21AF4-2031-DE36-A359-3F4375106E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89" name="Line 113">
              <a:extLst>
                <a:ext uri="{FF2B5EF4-FFF2-40B4-BE49-F238E27FC236}">
                  <a16:creationId xmlns:a16="http://schemas.microsoft.com/office/drawing/2014/main" xmlns="" id="{C18694F0-69A0-4187-9C10-E6AA716E05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90" name="Line 114">
              <a:extLst>
                <a:ext uri="{FF2B5EF4-FFF2-40B4-BE49-F238E27FC236}">
                  <a16:creationId xmlns:a16="http://schemas.microsoft.com/office/drawing/2014/main" xmlns="" id="{306AF00F-9012-DFAC-56E7-AADAF44C53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91" name="Line 115">
              <a:extLst>
                <a:ext uri="{FF2B5EF4-FFF2-40B4-BE49-F238E27FC236}">
                  <a16:creationId xmlns:a16="http://schemas.microsoft.com/office/drawing/2014/main" xmlns="" id="{227A7CA1-99C6-C4B6-1EA0-1039005344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693" name="Group 117">
            <a:extLst>
              <a:ext uri="{FF2B5EF4-FFF2-40B4-BE49-F238E27FC236}">
                <a16:creationId xmlns:a16="http://schemas.microsoft.com/office/drawing/2014/main" xmlns="" id="{BFB70727-88D1-87F7-093E-37F08352F4F7}"/>
              </a:ext>
            </a:extLst>
          </p:cNvPr>
          <p:cNvGrpSpPr>
            <a:grpSpLocks/>
          </p:cNvGrpSpPr>
          <p:nvPr/>
        </p:nvGrpSpPr>
        <p:grpSpPr bwMode="auto">
          <a:xfrm>
            <a:off x="8229600" y="1143000"/>
            <a:ext cx="304800" cy="609600"/>
            <a:chOff x="1536" y="2976"/>
            <a:chExt cx="192" cy="384"/>
          </a:xfrm>
        </p:grpSpPr>
        <p:sp>
          <p:nvSpPr>
            <p:cNvPr id="24694" name="Oval 118">
              <a:extLst>
                <a:ext uri="{FF2B5EF4-FFF2-40B4-BE49-F238E27FC236}">
                  <a16:creationId xmlns:a16="http://schemas.microsoft.com/office/drawing/2014/main" xmlns="" id="{5C44B475-B76D-5A9E-88B0-58DCEEAD0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695" name="Line 119">
              <a:extLst>
                <a:ext uri="{FF2B5EF4-FFF2-40B4-BE49-F238E27FC236}">
                  <a16:creationId xmlns:a16="http://schemas.microsoft.com/office/drawing/2014/main" xmlns="" id="{8A898EE8-56EB-9535-6532-0B12FF367B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96" name="Line 120">
              <a:extLst>
                <a:ext uri="{FF2B5EF4-FFF2-40B4-BE49-F238E27FC236}">
                  <a16:creationId xmlns:a16="http://schemas.microsoft.com/office/drawing/2014/main" xmlns="" id="{349F02FE-5782-DCEA-2549-20680967BC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97" name="Line 121">
              <a:extLst>
                <a:ext uri="{FF2B5EF4-FFF2-40B4-BE49-F238E27FC236}">
                  <a16:creationId xmlns:a16="http://schemas.microsoft.com/office/drawing/2014/main" xmlns="" id="{19ED3BDC-6343-C8A0-57D5-270285CE77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98" name="Line 122">
              <a:extLst>
                <a:ext uri="{FF2B5EF4-FFF2-40B4-BE49-F238E27FC236}">
                  <a16:creationId xmlns:a16="http://schemas.microsoft.com/office/drawing/2014/main" xmlns="" id="{5BD2A370-1DC8-AE91-3736-306E55FAD0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699" name="Line 123">
              <a:extLst>
                <a:ext uri="{FF2B5EF4-FFF2-40B4-BE49-F238E27FC236}">
                  <a16:creationId xmlns:a16="http://schemas.microsoft.com/office/drawing/2014/main" xmlns="" id="{94068B56-6D8E-DEFF-738A-DFE2185BAB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700" name="Group 124">
            <a:extLst>
              <a:ext uri="{FF2B5EF4-FFF2-40B4-BE49-F238E27FC236}">
                <a16:creationId xmlns:a16="http://schemas.microsoft.com/office/drawing/2014/main" xmlns="" id="{AF23A501-4F1A-40EC-E2C9-6CDB0250C5B5}"/>
              </a:ext>
            </a:extLst>
          </p:cNvPr>
          <p:cNvGrpSpPr>
            <a:grpSpLocks/>
          </p:cNvGrpSpPr>
          <p:nvPr/>
        </p:nvGrpSpPr>
        <p:grpSpPr bwMode="auto">
          <a:xfrm>
            <a:off x="8763000" y="6096000"/>
            <a:ext cx="304800" cy="609600"/>
            <a:chOff x="1536" y="2976"/>
            <a:chExt cx="192" cy="384"/>
          </a:xfrm>
        </p:grpSpPr>
        <p:sp>
          <p:nvSpPr>
            <p:cNvPr id="24701" name="Oval 125">
              <a:extLst>
                <a:ext uri="{FF2B5EF4-FFF2-40B4-BE49-F238E27FC236}">
                  <a16:creationId xmlns:a16="http://schemas.microsoft.com/office/drawing/2014/main" xmlns="" id="{2E355C04-6D7E-4B6E-8FC9-680D67748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702" name="Line 126">
              <a:extLst>
                <a:ext uri="{FF2B5EF4-FFF2-40B4-BE49-F238E27FC236}">
                  <a16:creationId xmlns:a16="http://schemas.microsoft.com/office/drawing/2014/main" xmlns="" id="{2426F15A-48B3-C5C6-31AC-7610DD1CA3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03" name="Line 127">
              <a:extLst>
                <a:ext uri="{FF2B5EF4-FFF2-40B4-BE49-F238E27FC236}">
                  <a16:creationId xmlns:a16="http://schemas.microsoft.com/office/drawing/2014/main" xmlns="" id="{B2348F2B-721A-669D-27FB-6893487F43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04" name="Line 128">
              <a:extLst>
                <a:ext uri="{FF2B5EF4-FFF2-40B4-BE49-F238E27FC236}">
                  <a16:creationId xmlns:a16="http://schemas.microsoft.com/office/drawing/2014/main" xmlns="" id="{ABE5F03E-BF2B-E2DC-C044-5631CB549B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05" name="Line 129">
              <a:extLst>
                <a:ext uri="{FF2B5EF4-FFF2-40B4-BE49-F238E27FC236}">
                  <a16:creationId xmlns:a16="http://schemas.microsoft.com/office/drawing/2014/main" xmlns="" id="{31114D23-7E76-B07A-EBC0-A19F65D92D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06" name="Line 130">
              <a:extLst>
                <a:ext uri="{FF2B5EF4-FFF2-40B4-BE49-F238E27FC236}">
                  <a16:creationId xmlns:a16="http://schemas.microsoft.com/office/drawing/2014/main" xmlns="" id="{CDB9E3CD-78AB-4684-7F5F-CF47412B58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707" name="Group 131">
            <a:extLst>
              <a:ext uri="{FF2B5EF4-FFF2-40B4-BE49-F238E27FC236}">
                <a16:creationId xmlns:a16="http://schemas.microsoft.com/office/drawing/2014/main" xmlns="" id="{CDCE2057-5038-74C8-223A-6FDF7F198C5F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6096000"/>
            <a:ext cx="304800" cy="609600"/>
            <a:chOff x="1536" y="2976"/>
            <a:chExt cx="192" cy="384"/>
          </a:xfrm>
        </p:grpSpPr>
        <p:sp>
          <p:nvSpPr>
            <p:cNvPr id="24708" name="Oval 132">
              <a:extLst>
                <a:ext uri="{FF2B5EF4-FFF2-40B4-BE49-F238E27FC236}">
                  <a16:creationId xmlns:a16="http://schemas.microsoft.com/office/drawing/2014/main" xmlns="" id="{31D1A0C3-9046-C824-092A-ADC0A0EF9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709" name="Line 133">
              <a:extLst>
                <a:ext uri="{FF2B5EF4-FFF2-40B4-BE49-F238E27FC236}">
                  <a16:creationId xmlns:a16="http://schemas.microsoft.com/office/drawing/2014/main" xmlns="" id="{540B86E2-1853-118E-F716-BA16A75CEF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10" name="Line 134">
              <a:extLst>
                <a:ext uri="{FF2B5EF4-FFF2-40B4-BE49-F238E27FC236}">
                  <a16:creationId xmlns:a16="http://schemas.microsoft.com/office/drawing/2014/main" xmlns="" id="{5D4A253B-6409-3D73-0B15-7BFDE203DB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11" name="Line 135">
              <a:extLst>
                <a:ext uri="{FF2B5EF4-FFF2-40B4-BE49-F238E27FC236}">
                  <a16:creationId xmlns:a16="http://schemas.microsoft.com/office/drawing/2014/main" xmlns="" id="{D58508B8-97ED-29C9-23ED-C8F139C17E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12" name="Line 136">
              <a:extLst>
                <a:ext uri="{FF2B5EF4-FFF2-40B4-BE49-F238E27FC236}">
                  <a16:creationId xmlns:a16="http://schemas.microsoft.com/office/drawing/2014/main" xmlns="" id="{FFA89944-2060-CA74-C39C-2C2C04460E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13" name="Line 137">
              <a:extLst>
                <a:ext uri="{FF2B5EF4-FFF2-40B4-BE49-F238E27FC236}">
                  <a16:creationId xmlns:a16="http://schemas.microsoft.com/office/drawing/2014/main" xmlns="" id="{8580001A-D4DA-6EB1-D250-F8758DE0A5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714" name="Group 138">
            <a:extLst>
              <a:ext uri="{FF2B5EF4-FFF2-40B4-BE49-F238E27FC236}">
                <a16:creationId xmlns:a16="http://schemas.microsoft.com/office/drawing/2014/main" xmlns="" id="{A3051E7B-2913-6282-9C03-BEDBC4ED9D98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304800" cy="609600"/>
            <a:chOff x="1536" y="2976"/>
            <a:chExt cx="192" cy="384"/>
          </a:xfrm>
        </p:grpSpPr>
        <p:sp>
          <p:nvSpPr>
            <p:cNvPr id="24715" name="Oval 139">
              <a:extLst>
                <a:ext uri="{FF2B5EF4-FFF2-40B4-BE49-F238E27FC236}">
                  <a16:creationId xmlns:a16="http://schemas.microsoft.com/office/drawing/2014/main" xmlns="" id="{EF3B691F-0365-7C77-3A34-269A5E889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716" name="Line 140">
              <a:extLst>
                <a:ext uri="{FF2B5EF4-FFF2-40B4-BE49-F238E27FC236}">
                  <a16:creationId xmlns:a16="http://schemas.microsoft.com/office/drawing/2014/main" xmlns="" id="{1D7DE175-3A7E-5D33-1D29-7A5B91749F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17" name="Line 141">
              <a:extLst>
                <a:ext uri="{FF2B5EF4-FFF2-40B4-BE49-F238E27FC236}">
                  <a16:creationId xmlns:a16="http://schemas.microsoft.com/office/drawing/2014/main" xmlns="" id="{5EFC2D9C-5C45-7A6A-0593-0C4D255020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18" name="Line 142">
              <a:extLst>
                <a:ext uri="{FF2B5EF4-FFF2-40B4-BE49-F238E27FC236}">
                  <a16:creationId xmlns:a16="http://schemas.microsoft.com/office/drawing/2014/main" xmlns="" id="{D8ADF10F-5516-DC34-F8ED-AA5E041D82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19" name="Line 143">
              <a:extLst>
                <a:ext uri="{FF2B5EF4-FFF2-40B4-BE49-F238E27FC236}">
                  <a16:creationId xmlns:a16="http://schemas.microsoft.com/office/drawing/2014/main" xmlns="" id="{9EDFD296-8B7E-B473-D0FF-3A24E5122D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20" name="Line 144">
              <a:extLst>
                <a:ext uri="{FF2B5EF4-FFF2-40B4-BE49-F238E27FC236}">
                  <a16:creationId xmlns:a16="http://schemas.microsoft.com/office/drawing/2014/main" xmlns="" id="{1D2512DF-7BD6-7F9C-6604-43ED8E560F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721" name="Group 145">
            <a:extLst>
              <a:ext uri="{FF2B5EF4-FFF2-40B4-BE49-F238E27FC236}">
                <a16:creationId xmlns:a16="http://schemas.microsoft.com/office/drawing/2014/main" xmlns="" id="{D376B79B-4DCC-4147-A441-F1E7A4DA9CC8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6096000"/>
            <a:ext cx="304800" cy="609600"/>
            <a:chOff x="1536" y="2976"/>
            <a:chExt cx="192" cy="384"/>
          </a:xfrm>
        </p:grpSpPr>
        <p:sp>
          <p:nvSpPr>
            <p:cNvPr id="24722" name="Oval 146">
              <a:extLst>
                <a:ext uri="{FF2B5EF4-FFF2-40B4-BE49-F238E27FC236}">
                  <a16:creationId xmlns:a16="http://schemas.microsoft.com/office/drawing/2014/main" xmlns="" id="{647379BB-132D-6AB4-2CF0-4B23C0111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723" name="Line 147">
              <a:extLst>
                <a:ext uri="{FF2B5EF4-FFF2-40B4-BE49-F238E27FC236}">
                  <a16:creationId xmlns:a16="http://schemas.microsoft.com/office/drawing/2014/main" xmlns="" id="{ABDE0975-9713-0F9F-6B39-95CB0DCCDB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24" name="Line 148">
              <a:extLst>
                <a:ext uri="{FF2B5EF4-FFF2-40B4-BE49-F238E27FC236}">
                  <a16:creationId xmlns:a16="http://schemas.microsoft.com/office/drawing/2014/main" xmlns="" id="{FF9EF33A-5F18-00A5-1FF7-1F450E960D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25" name="Line 149">
              <a:extLst>
                <a:ext uri="{FF2B5EF4-FFF2-40B4-BE49-F238E27FC236}">
                  <a16:creationId xmlns:a16="http://schemas.microsoft.com/office/drawing/2014/main" xmlns="" id="{F103DCA0-8869-975F-98B9-23B13D61D5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26" name="Line 150">
              <a:extLst>
                <a:ext uri="{FF2B5EF4-FFF2-40B4-BE49-F238E27FC236}">
                  <a16:creationId xmlns:a16="http://schemas.microsoft.com/office/drawing/2014/main" xmlns="" id="{C4B6B9A0-1451-ECC1-A7EB-C595ADD897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27" name="Line 151">
              <a:extLst>
                <a:ext uri="{FF2B5EF4-FFF2-40B4-BE49-F238E27FC236}">
                  <a16:creationId xmlns:a16="http://schemas.microsoft.com/office/drawing/2014/main" xmlns="" id="{A915245F-FCAA-A875-04A2-34104948AE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728" name="Group 152">
            <a:extLst>
              <a:ext uri="{FF2B5EF4-FFF2-40B4-BE49-F238E27FC236}">
                <a16:creationId xmlns:a16="http://schemas.microsoft.com/office/drawing/2014/main" xmlns="" id="{05D6A4CA-1288-A03C-E3EC-AA5FA033AECE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4038600"/>
            <a:ext cx="304800" cy="609600"/>
            <a:chOff x="1536" y="2976"/>
            <a:chExt cx="192" cy="384"/>
          </a:xfrm>
        </p:grpSpPr>
        <p:sp>
          <p:nvSpPr>
            <p:cNvPr id="24729" name="Oval 153">
              <a:extLst>
                <a:ext uri="{FF2B5EF4-FFF2-40B4-BE49-F238E27FC236}">
                  <a16:creationId xmlns:a16="http://schemas.microsoft.com/office/drawing/2014/main" xmlns="" id="{6DD1F338-D92D-0CA1-0272-6A776BB30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730" name="Line 154">
              <a:extLst>
                <a:ext uri="{FF2B5EF4-FFF2-40B4-BE49-F238E27FC236}">
                  <a16:creationId xmlns:a16="http://schemas.microsoft.com/office/drawing/2014/main" xmlns="" id="{E342C7C7-A966-D2B0-9F1E-B55E5760F0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31" name="Line 155">
              <a:extLst>
                <a:ext uri="{FF2B5EF4-FFF2-40B4-BE49-F238E27FC236}">
                  <a16:creationId xmlns:a16="http://schemas.microsoft.com/office/drawing/2014/main" xmlns="" id="{9C26A7B0-B74E-B8E9-A17D-3FEE6E6C7C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32" name="Line 156">
              <a:extLst>
                <a:ext uri="{FF2B5EF4-FFF2-40B4-BE49-F238E27FC236}">
                  <a16:creationId xmlns:a16="http://schemas.microsoft.com/office/drawing/2014/main" xmlns="" id="{B4B32C56-2024-C77B-8CFE-C71C1C4F4B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33" name="Line 157">
              <a:extLst>
                <a:ext uri="{FF2B5EF4-FFF2-40B4-BE49-F238E27FC236}">
                  <a16:creationId xmlns:a16="http://schemas.microsoft.com/office/drawing/2014/main" xmlns="" id="{FC1A6F3C-F898-D17A-CA79-E597EE126F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34" name="Line 158">
              <a:extLst>
                <a:ext uri="{FF2B5EF4-FFF2-40B4-BE49-F238E27FC236}">
                  <a16:creationId xmlns:a16="http://schemas.microsoft.com/office/drawing/2014/main" xmlns="" id="{024CAE01-660E-8EC5-493C-8553026990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735" name="Group 159">
            <a:extLst>
              <a:ext uri="{FF2B5EF4-FFF2-40B4-BE49-F238E27FC236}">
                <a16:creationId xmlns:a16="http://schemas.microsoft.com/office/drawing/2014/main" xmlns="" id="{EB3CC94B-8307-0A8C-623E-DC705AEFC002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3581400"/>
            <a:ext cx="304800" cy="609600"/>
            <a:chOff x="1536" y="2976"/>
            <a:chExt cx="192" cy="384"/>
          </a:xfrm>
        </p:grpSpPr>
        <p:sp>
          <p:nvSpPr>
            <p:cNvPr id="24736" name="Oval 160">
              <a:extLst>
                <a:ext uri="{FF2B5EF4-FFF2-40B4-BE49-F238E27FC236}">
                  <a16:creationId xmlns:a16="http://schemas.microsoft.com/office/drawing/2014/main" xmlns="" id="{F2745C6B-4A9A-89FC-83A3-A20A0D98A7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737" name="Line 161">
              <a:extLst>
                <a:ext uri="{FF2B5EF4-FFF2-40B4-BE49-F238E27FC236}">
                  <a16:creationId xmlns:a16="http://schemas.microsoft.com/office/drawing/2014/main" xmlns="" id="{45C35C66-5DF5-D4F8-5CBE-AF7C416BD6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38" name="Line 162">
              <a:extLst>
                <a:ext uri="{FF2B5EF4-FFF2-40B4-BE49-F238E27FC236}">
                  <a16:creationId xmlns:a16="http://schemas.microsoft.com/office/drawing/2014/main" xmlns="" id="{B7B06593-83BB-A3FB-95AE-C654A159D3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39" name="Line 163">
              <a:extLst>
                <a:ext uri="{FF2B5EF4-FFF2-40B4-BE49-F238E27FC236}">
                  <a16:creationId xmlns:a16="http://schemas.microsoft.com/office/drawing/2014/main" xmlns="" id="{E808EFC8-3040-5F1A-2180-B03669C373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40" name="Line 164">
              <a:extLst>
                <a:ext uri="{FF2B5EF4-FFF2-40B4-BE49-F238E27FC236}">
                  <a16:creationId xmlns:a16="http://schemas.microsoft.com/office/drawing/2014/main" xmlns="" id="{850EA3A3-05F7-B8AB-5881-913E74FC2A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41" name="Line 165">
              <a:extLst>
                <a:ext uri="{FF2B5EF4-FFF2-40B4-BE49-F238E27FC236}">
                  <a16:creationId xmlns:a16="http://schemas.microsoft.com/office/drawing/2014/main" xmlns="" id="{4BACB2C4-F1E6-888C-5A99-86C744DA0A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742" name="Group 166">
            <a:extLst>
              <a:ext uri="{FF2B5EF4-FFF2-40B4-BE49-F238E27FC236}">
                <a16:creationId xmlns:a16="http://schemas.microsoft.com/office/drawing/2014/main" xmlns="" id="{FCD2FB30-CEA6-7BB7-AA76-6643FD7B2293}"/>
              </a:ext>
            </a:extLst>
          </p:cNvPr>
          <p:cNvGrpSpPr>
            <a:grpSpLocks/>
          </p:cNvGrpSpPr>
          <p:nvPr/>
        </p:nvGrpSpPr>
        <p:grpSpPr bwMode="auto">
          <a:xfrm>
            <a:off x="8229600" y="6096000"/>
            <a:ext cx="304800" cy="609600"/>
            <a:chOff x="1536" y="2976"/>
            <a:chExt cx="192" cy="384"/>
          </a:xfrm>
        </p:grpSpPr>
        <p:sp>
          <p:nvSpPr>
            <p:cNvPr id="24743" name="Oval 167">
              <a:extLst>
                <a:ext uri="{FF2B5EF4-FFF2-40B4-BE49-F238E27FC236}">
                  <a16:creationId xmlns:a16="http://schemas.microsoft.com/office/drawing/2014/main" xmlns="" id="{358B0D1D-88AA-354E-F742-E291B5E5C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744" name="Line 168">
              <a:extLst>
                <a:ext uri="{FF2B5EF4-FFF2-40B4-BE49-F238E27FC236}">
                  <a16:creationId xmlns:a16="http://schemas.microsoft.com/office/drawing/2014/main" xmlns="" id="{54D8AED4-F53E-7330-2270-49F19A22DA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45" name="Line 169">
              <a:extLst>
                <a:ext uri="{FF2B5EF4-FFF2-40B4-BE49-F238E27FC236}">
                  <a16:creationId xmlns:a16="http://schemas.microsoft.com/office/drawing/2014/main" xmlns="" id="{3CE14742-1087-AF40-8146-4CE36DF367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46" name="Line 170">
              <a:extLst>
                <a:ext uri="{FF2B5EF4-FFF2-40B4-BE49-F238E27FC236}">
                  <a16:creationId xmlns:a16="http://schemas.microsoft.com/office/drawing/2014/main" xmlns="" id="{ABB79306-B03D-CDCF-DFC1-B98CA445C5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47" name="Line 171">
              <a:extLst>
                <a:ext uri="{FF2B5EF4-FFF2-40B4-BE49-F238E27FC236}">
                  <a16:creationId xmlns:a16="http://schemas.microsoft.com/office/drawing/2014/main" xmlns="" id="{6B911406-AE2C-9290-2013-3A02B250A7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48" name="Line 172">
              <a:extLst>
                <a:ext uri="{FF2B5EF4-FFF2-40B4-BE49-F238E27FC236}">
                  <a16:creationId xmlns:a16="http://schemas.microsoft.com/office/drawing/2014/main" xmlns="" id="{335FE303-CB67-5368-D26A-347FA97929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763" name="Group 187">
            <a:extLst>
              <a:ext uri="{FF2B5EF4-FFF2-40B4-BE49-F238E27FC236}">
                <a16:creationId xmlns:a16="http://schemas.microsoft.com/office/drawing/2014/main" xmlns="" id="{DA5C6515-6F61-E0A4-3CF8-2FA0E5D58E2F}"/>
              </a:ext>
            </a:extLst>
          </p:cNvPr>
          <p:cNvGrpSpPr>
            <a:grpSpLocks/>
          </p:cNvGrpSpPr>
          <p:nvPr/>
        </p:nvGrpSpPr>
        <p:grpSpPr bwMode="auto">
          <a:xfrm>
            <a:off x="9677400" y="5943600"/>
            <a:ext cx="304800" cy="609600"/>
            <a:chOff x="1536" y="2976"/>
            <a:chExt cx="192" cy="384"/>
          </a:xfrm>
        </p:grpSpPr>
        <p:sp>
          <p:nvSpPr>
            <p:cNvPr id="24764" name="Oval 188">
              <a:extLst>
                <a:ext uri="{FF2B5EF4-FFF2-40B4-BE49-F238E27FC236}">
                  <a16:creationId xmlns:a16="http://schemas.microsoft.com/office/drawing/2014/main" xmlns="" id="{6B5E52AC-C207-6C40-2125-24AA9954C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765" name="Line 189">
              <a:extLst>
                <a:ext uri="{FF2B5EF4-FFF2-40B4-BE49-F238E27FC236}">
                  <a16:creationId xmlns:a16="http://schemas.microsoft.com/office/drawing/2014/main" xmlns="" id="{689AE102-D40C-6E93-7176-05E188015C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66" name="Line 190">
              <a:extLst>
                <a:ext uri="{FF2B5EF4-FFF2-40B4-BE49-F238E27FC236}">
                  <a16:creationId xmlns:a16="http://schemas.microsoft.com/office/drawing/2014/main" xmlns="" id="{61250F0E-7B17-B87C-7F4A-3412B2FBC7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67" name="Line 191">
              <a:extLst>
                <a:ext uri="{FF2B5EF4-FFF2-40B4-BE49-F238E27FC236}">
                  <a16:creationId xmlns:a16="http://schemas.microsoft.com/office/drawing/2014/main" xmlns="" id="{30AF3B08-6C9F-F9EE-FAAF-AF54EF5470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68" name="Line 192">
              <a:extLst>
                <a:ext uri="{FF2B5EF4-FFF2-40B4-BE49-F238E27FC236}">
                  <a16:creationId xmlns:a16="http://schemas.microsoft.com/office/drawing/2014/main" xmlns="" id="{11E2DFAA-7047-BEF4-81A4-ADE53E10B3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69" name="Line 193">
              <a:extLst>
                <a:ext uri="{FF2B5EF4-FFF2-40B4-BE49-F238E27FC236}">
                  <a16:creationId xmlns:a16="http://schemas.microsoft.com/office/drawing/2014/main" xmlns="" id="{BA1C6CB1-0B67-AB06-354E-E9F164B985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770" name="Group 194">
            <a:extLst>
              <a:ext uri="{FF2B5EF4-FFF2-40B4-BE49-F238E27FC236}">
                <a16:creationId xmlns:a16="http://schemas.microsoft.com/office/drawing/2014/main" xmlns="" id="{4D487327-1185-FD6E-5A1D-E18FF4EB81C1}"/>
              </a:ext>
            </a:extLst>
          </p:cNvPr>
          <p:cNvGrpSpPr>
            <a:grpSpLocks/>
          </p:cNvGrpSpPr>
          <p:nvPr/>
        </p:nvGrpSpPr>
        <p:grpSpPr bwMode="auto">
          <a:xfrm>
            <a:off x="10287000" y="5943600"/>
            <a:ext cx="304800" cy="609600"/>
            <a:chOff x="1536" y="2976"/>
            <a:chExt cx="192" cy="384"/>
          </a:xfrm>
        </p:grpSpPr>
        <p:sp>
          <p:nvSpPr>
            <p:cNvPr id="24771" name="Oval 195">
              <a:extLst>
                <a:ext uri="{FF2B5EF4-FFF2-40B4-BE49-F238E27FC236}">
                  <a16:creationId xmlns:a16="http://schemas.microsoft.com/office/drawing/2014/main" xmlns="" id="{EAA2D8B5-0455-9DAB-EA5A-18D8B9286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772" name="Line 196">
              <a:extLst>
                <a:ext uri="{FF2B5EF4-FFF2-40B4-BE49-F238E27FC236}">
                  <a16:creationId xmlns:a16="http://schemas.microsoft.com/office/drawing/2014/main" xmlns="" id="{83F0CD75-8289-9F83-FC66-9A0DE8BE21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73" name="Line 197">
              <a:extLst>
                <a:ext uri="{FF2B5EF4-FFF2-40B4-BE49-F238E27FC236}">
                  <a16:creationId xmlns:a16="http://schemas.microsoft.com/office/drawing/2014/main" xmlns="" id="{CDE8556B-1AF1-303F-9A61-30520FA5D6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74" name="Line 198">
              <a:extLst>
                <a:ext uri="{FF2B5EF4-FFF2-40B4-BE49-F238E27FC236}">
                  <a16:creationId xmlns:a16="http://schemas.microsoft.com/office/drawing/2014/main" xmlns="" id="{3B438C5E-9221-9BBE-4713-1725FC17D9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75" name="Line 199">
              <a:extLst>
                <a:ext uri="{FF2B5EF4-FFF2-40B4-BE49-F238E27FC236}">
                  <a16:creationId xmlns:a16="http://schemas.microsoft.com/office/drawing/2014/main" xmlns="" id="{836CEBEE-255D-BA02-F5B0-46E643CBE8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76" name="Line 200">
              <a:extLst>
                <a:ext uri="{FF2B5EF4-FFF2-40B4-BE49-F238E27FC236}">
                  <a16:creationId xmlns:a16="http://schemas.microsoft.com/office/drawing/2014/main" xmlns="" id="{906579F8-C041-D823-CD13-547581718F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777" name="Group 201">
            <a:extLst>
              <a:ext uri="{FF2B5EF4-FFF2-40B4-BE49-F238E27FC236}">
                <a16:creationId xmlns:a16="http://schemas.microsoft.com/office/drawing/2014/main" xmlns="" id="{828D7DBA-FB6B-3685-8DAC-78993CBCE0E8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5943600"/>
            <a:ext cx="304800" cy="609600"/>
            <a:chOff x="1536" y="2976"/>
            <a:chExt cx="192" cy="384"/>
          </a:xfrm>
        </p:grpSpPr>
        <p:sp>
          <p:nvSpPr>
            <p:cNvPr id="24778" name="Oval 202">
              <a:extLst>
                <a:ext uri="{FF2B5EF4-FFF2-40B4-BE49-F238E27FC236}">
                  <a16:creationId xmlns:a16="http://schemas.microsoft.com/office/drawing/2014/main" xmlns="" id="{D909344D-42EE-A041-AC61-4FB04ED11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779" name="Line 203">
              <a:extLst>
                <a:ext uri="{FF2B5EF4-FFF2-40B4-BE49-F238E27FC236}">
                  <a16:creationId xmlns:a16="http://schemas.microsoft.com/office/drawing/2014/main" xmlns="" id="{F585D413-AF58-13FC-8B1A-A8586465E0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80" name="Line 204">
              <a:extLst>
                <a:ext uri="{FF2B5EF4-FFF2-40B4-BE49-F238E27FC236}">
                  <a16:creationId xmlns:a16="http://schemas.microsoft.com/office/drawing/2014/main" xmlns="" id="{80AF1B54-EA2C-C8B4-3CC3-319B5D32D3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81" name="Line 205">
              <a:extLst>
                <a:ext uri="{FF2B5EF4-FFF2-40B4-BE49-F238E27FC236}">
                  <a16:creationId xmlns:a16="http://schemas.microsoft.com/office/drawing/2014/main" xmlns="" id="{FA22C5F3-0935-7FDF-D628-F44E031343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82" name="Line 206">
              <a:extLst>
                <a:ext uri="{FF2B5EF4-FFF2-40B4-BE49-F238E27FC236}">
                  <a16:creationId xmlns:a16="http://schemas.microsoft.com/office/drawing/2014/main" xmlns="" id="{15BB5AD1-2029-F242-512E-46C5552006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83" name="Line 207">
              <a:extLst>
                <a:ext uri="{FF2B5EF4-FFF2-40B4-BE49-F238E27FC236}">
                  <a16:creationId xmlns:a16="http://schemas.microsoft.com/office/drawing/2014/main" xmlns="" id="{85DFD5CE-5D60-0D77-2430-DAFFC0BDFB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784" name="Group 208">
            <a:extLst>
              <a:ext uri="{FF2B5EF4-FFF2-40B4-BE49-F238E27FC236}">
                <a16:creationId xmlns:a16="http://schemas.microsoft.com/office/drawing/2014/main" xmlns="" id="{0C90655F-6654-EE85-2C8D-69F05EB71826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943600"/>
            <a:ext cx="304800" cy="609600"/>
            <a:chOff x="1536" y="2976"/>
            <a:chExt cx="192" cy="384"/>
          </a:xfrm>
        </p:grpSpPr>
        <p:sp>
          <p:nvSpPr>
            <p:cNvPr id="24785" name="Oval 209">
              <a:extLst>
                <a:ext uri="{FF2B5EF4-FFF2-40B4-BE49-F238E27FC236}">
                  <a16:creationId xmlns:a16="http://schemas.microsoft.com/office/drawing/2014/main" xmlns="" id="{947BBF9A-8131-B52F-B633-3F6193533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786" name="Line 210">
              <a:extLst>
                <a:ext uri="{FF2B5EF4-FFF2-40B4-BE49-F238E27FC236}">
                  <a16:creationId xmlns:a16="http://schemas.microsoft.com/office/drawing/2014/main" xmlns="" id="{7ACB6195-43DB-DCEB-7590-CFD63FD44B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87" name="Line 211">
              <a:extLst>
                <a:ext uri="{FF2B5EF4-FFF2-40B4-BE49-F238E27FC236}">
                  <a16:creationId xmlns:a16="http://schemas.microsoft.com/office/drawing/2014/main" xmlns="" id="{9381A84B-F6D6-AB91-C5BB-A849D229BB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88" name="Line 212">
              <a:extLst>
                <a:ext uri="{FF2B5EF4-FFF2-40B4-BE49-F238E27FC236}">
                  <a16:creationId xmlns:a16="http://schemas.microsoft.com/office/drawing/2014/main" xmlns="" id="{80CC84B3-3F4B-6D9B-8AB6-8594230226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89" name="Line 213">
              <a:extLst>
                <a:ext uri="{FF2B5EF4-FFF2-40B4-BE49-F238E27FC236}">
                  <a16:creationId xmlns:a16="http://schemas.microsoft.com/office/drawing/2014/main" xmlns="" id="{E54CF527-620B-1A5B-1ECC-42FC225182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90" name="Line 214">
              <a:extLst>
                <a:ext uri="{FF2B5EF4-FFF2-40B4-BE49-F238E27FC236}">
                  <a16:creationId xmlns:a16="http://schemas.microsoft.com/office/drawing/2014/main" xmlns="" id="{3216784F-8E57-8051-FBD2-E4CF27A706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791" name="Group 215">
            <a:extLst>
              <a:ext uri="{FF2B5EF4-FFF2-40B4-BE49-F238E27FC236}">
                <a16:creationId xmlns:a16="http://schemas.microsoft.com/office/drawing/2014/main" xmlns="" id="{F4BE1F78-832F-7CB0-8B12-45423DDE975E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5943600"/>
            <a:ext cx="304800" cy="609600"/>
            <a:chOff x="1536" y="2976"/>
            <a:chExt cx="192" cy="384"/>
          </a:xfrm>
        </p:grpSpPr>
        <p:sp>
          <p:nvSpPr>
            <p:cNvPr id="24792" name="Oval 216">
              <a:extLst>
                <a:ext uri="{FF2B5EF4-FFF2-40B4-BE49-F238E27FC236}">
                  <a16:creationId xmlns:a16="http://schemas.microsoft.com/office/drawing/2014/main" xmlns="" id="{F08097C9-5000-0F0F-B4FE-22F0A9A6F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793" name="Line 217">
              <a:extLst>
                <a:ext uri="{FF2B5EF4-FFF2-40B4-BE49-F238E27FC236}">
                  <a16:creationId xmlns:a16="http://schemas.microsoft.com/office/drawing/2014/main" xmlns="" id="{8CBB5933-EFEE-0E7E-35D4-43E6E936AF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94" name="Line 218">
              <a:extLst>
                <a:ext uri="{FF2B5EF4-FFF2-40B4-BE49-F238E27FC236}">
                  <a16:creationId xmlns:a16="http://schemas.microsoft.com/office/drawing/2014/main" xmlns="" id="{2913F3A6-9BD9-1990-EA00-5BF9402ECB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95" name="Line 219">
              <a:extLst>
                <a:ext uri="{FF2B5EF4-FFF2-40B4-BE49-F238E27FC236}">
                  <a16:creationId xmlns:a16="http://schemas.microsoft.com/office/drawing/2014/main" xmlns="" id="{933ACB01-1900-D0E6-4D2E-93D9863AA8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96" name="Line 220">
              <a:extLst>
                <a:ext uri="{FF2B5EF4-FFF2-40B4-BE49-F238E27FC236}">
                  <a16:creationId xmlns:a16="http://schemas.microsoft.com/office/drawing/2014/main" xmlns="" id="{2A2F0D59-FC04-2133-3568-31EC5348EC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797" name="Line 221">
              <a:extLst>
                <a:ext uri="{FF2B5EF4-FFF2-40B4-BE49-F238E27FC236}">
                  <a16:creationId xmlns:a16="http://schemas.microsoft.com/office/drawing/2014/main" xmlns="" id="{6C6E0B17-B1B6-6AC5-F861-0ED66B9192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798" name="Group 222">
            <a:extLst>
              <a:ext uri="{FF2B5EF4-FFF2-40B4-BE49-F238E27FC236}">
                <a16:creationId xmlns:a16="http://schemas.microsoft.com/office/drawing/2014/main" xmlns="" id="{3DF72AC5-FC7E-1615-B67C-654A614DF7B7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038600"/>
            <a:ext cx="304800" cy="609600"/>
            <a:chOff x="1536" y="2976"/>
            <a:chExt cx="192" cy="384"/>
          </a:xfrm>
        </p:grpSpPr>
        <p:sp>
          <p:nvSpPr>
            <p:cNvPr id="24799" name="Oval 223">
              <a:extLst>
                <a:ext uri="{FF2B5EF4-FFF2-40B4-BE49-F238E27FC236}">
                  <a16:creationId xmlns:a16="http://schemas.microsoft.com/office/drawing/2014/main" xmlns="" id="{F57D7644-946B-A1BB-FDF6-D90EAECBD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800" name="Line 224">
              <a:extLst>
                <a:ext uri="{FF2B5EF4-FFF2-40B4-BE49-F238E27FC236}">
                  <a16:creationId xmlns:a16="http://schemas.microsoft.com/office/drawing/2014/main" xmlns="" id="{BCDF1EC7-AB81-0475-2387-660C788497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01" name="Line 225">
              <a:extLst>
                <a:ext uri="{FF2B5EF4-FFF2-40B4-BE49-F238E27FC236}">
                  <a16:creationId xmlns:a16="http://schemas.microsoft.com/office/drawing/2014/main" xmlns="" id="{7DE02F29-4367-E092-D523-60A1F72965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02" name="Line 226">
              <a:extLst>
                <a:ext uri="{FF2B5EF4-FFF2-40B4-BE49-F238E27FC236}">
                  <a16:creationId xmlns:a16="http://schemas.microsoft.com/office/drawing/2014/main" xmlns="" id="{EE9B383E-6FAE-B565-3C1F-0BE48932AB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03" name="Line 227">
              <a:extLst>
                <a:ext uri="{FF2B5EF4-FFF2-40B4-BE49-F238E27FC236}">
                  <a16:creationId xmlns:a16="http://schemas.microsoft.com/office/drawing/2014/main" xmlns="" id="{F57E8EDE-2286-D3A7-B08B-ED80B176EA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04" name="Line 228">
              <a:extLst>
                <a:ext uri="{FF2B5EF4-FFF2-40B4-BE49-F238E27FC236}">
                  <a16:creationId xmlns:a16="http://schemas.microsoft.com/office/drawing/2014/main" xmlns="" id="{EFDA10CB-C133-E60F-F62F-5058356413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805" name="Group 229">
            <a:extLst>
              <a:ext uri="{FF2B5EF4-FFF2-40B4-BE49-F238E27FC236}">
                <a16:creationId xmlns:a16="http://schemas.microsoft.com/office/drawing/2014/main" xmlns="" id="{917A262C-6752-3E20-353C-AE0863B9E726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943600"/>
            <a:ext cx="304800" cy="609600"/>
            <a:chOff x="1536" y="2976"/>
            <a:chExt cx="192" cy="384"/>
          </a:xfrm>
        </p:grpSpPr>
        <p:sp>
          <p:nvSpPr>
            <p:cNvPr id="24806" name="Oval 230">
              <a:extLst>
                <a:ext uri="{FF2B5EF4-FFF2-40B4-BE49-F238E27FC236}">
                  <a16:creationId xmlns:a16="http://schemas.microsoft.com/office/drawing/2014/main" xmlns="" id="{340E4A51-EBA5-1509-848D-B262018E4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807" name="Line 231">
              <a:extLst>
                <a:ext uri="{FF2B5EF4-FFF2-40B4-BE49-F238E27FC236}">
                  <a16:creationId xmlns:a16="http://schemas.microsoft.com/office/drawing/2014/main" xmlns="" id="{609BD049-5B42-0C07-007D-4332E8E0FC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08" name="Line 232">
              <a:extLst>
                <a:ext uri="{FF2B5EF4-FFF2-40B4-BE49-F238E27FC236}">
                  <a16:creationId xmlns:a16="http://schemas.microsoft.com/office/drawing/2014/main" xmlns="" id="{AD5EFB55-86A2-D3A3-EE7A-6E4FCB83E5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09" name="Line 233">
              <a:extLst>
                <a:ext uri="{FF2B5EF4-FFF2-40B4-BE49-F238E27FC236}">
                  <a16:creationId xmlns:a16="http://schemas.microsoft.com/office/drawing/2014/main" xmlns="" id="{17F4B053-4CEB-A99C-C8F4-9536E34828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10" name="Line 234">
              <a:extLst>
                <a:ext uri="{FF2B5EF4-FFF2-40B4-BE49-F238E27FC236}">
                  <a16:creationId xmlns:a16="http://schemas.microsoft.com/office/drawing/2014/main" xmlns="" id="{818F7E29-40A3-CE28-A5C9-F1236ABB14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11" name="Line 235">
              <a:extLst>
                <a:ext uri="{FF2B5EF4-FFF2-40B4-BE49-F238E27FC236}">
                  <a16:creationId xmlns:a16="http://schemas.microsoft.com/office/drawing/2014/main" xmlns="" id="{0FC35D43-F4F1-8748-18A7-D4B838F775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812" name="Group 236">
            <a:extLst>
              <a:ext uri="{FF2B5EF4-FFF2-40B4-BE49-F238E27FC236}">
                <a16:creationId xmlns:a16="http://schemas.microsoft.com/office/drawing/2014/main" xmlns="" id="{D20E076F-2B15-536E-BF36-9153D31E9251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304800" cy="609600"/>
            <a:chOff x="1536" y="2976"/>
            <a:chExt cx="192" cy="384"/>
          </a:xfrm>
        </p:grpSpPr>
        <p:sp>
          <p:nvSpPr>
            <p:cNvPr id="24813" name="Oval 237">
              <a:extLst>
                <a:ext uri="{FF2B5EF4-FFF2-40B4-BE49-F238E27FC236}">
                  <a16:creationId xmlns:a16="http://schemas.microsoft.com/office/drawing/2014/main" xmlns="" id="{C091EC8A-570C-4306-394E-DC7A8A309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814" name="Line 238">
              <a:extLst>
                <a:ext uri="{FF2B5EF4-FFF2-40B4-BE49-F238E27FC236}">
                  <a16:creationId xmlns:a16="http://schemas.microsoft.com/office/drawing/2014/main" xmlns="" id="{3A5AEDEE-B160-6830-D592-6E256F5F39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15" name="Line 239">
              <a:extLst>
                <a:ext uri="{FF2B5EF4-FFF2-40B4-BE49-F238E27FC236}">
                  <a16:creationId xmlns:a16="http://schemas.microsoft.com/office/drawing/2014/main" xmlns="" id="{5632D58F-6906-1730-57E9-98592B1E6F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16" name="Line 240">
              <a:extLst>
                <a:ext uri="{FF2B5EF4-FFF2-40B4-BE49-F238E27FC236}">
                  <a16:creationId xmlns:a16="http://schemas.microsoft.com/office/drawing/2014/main" xmlns="" id="{44792CCC-EFE9-DB49-A08B-6DB81390F2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17" name="Line 241">
              <a:extLst>
                <a:ext uri="{FF2B5EF4-FFF2-40B4-BE49-F238E27FC236}">
                  <a16:creationId xmlns:a16="http://schemas.microsoft.com/office/drawing/2014/main" xmlns="" id="{FAABC854-1CBA-E3F6-BED6-32AE8173B0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18" name="Line 242">
              <a:extLst>
                <a:ext uri="{FF2B5EF4-FFF2-40B4-BE49-F238E27FC236}">
                  <a16:creationId xmlns:a16="http://schemas.microsoft.com/office/drawing/2014/main" xmlns="" id="{375E94FB-8143-83E1-228D-D6FA044031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819" name="Group 243">
            <a:extLst>
              <a:ext uri="{FF2B5EF4-FFF2-40B4-BE49-F238E27FC236}">
                <a16:creationId xmlns:a16="http://schemas.microsoft.com/office/drawing/2014/main" xmlns="" id="{E8A91189-4F1B-E3AD-1320-DBABE7447D9C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943600"/>
            <a:ext cx="304800" cy="609600"/>
            <a:chOff x="1536" y="2976"/>
            <a:chExt cx="192" cy="384"/>
          </a:xfrm>
        </p:grpSpPr>
        <p:sp>
          <p:nvSpPr>
            <p:cNvPr id="24820" name="Oval 244">
              <a:extLst>
                <a:ext uri="{FF2B5EF4-FFF2-40B4-BE49-F238E27FC236}">
                  <a16:creationId xmlns:a16="http://schemas.microsoft.com/office/drawing/2014/main" xmlns="" id="{67FB32B3-3B2A-BF4D-D13E-5FFCC1A14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821" name="Line 245">
              <a:extLst>
                <a:ext uri="{FF2B5EF4-FFF2-40B4-BE49-F238E27FC236}">
                  <a16:creationId xmlns:a16="http://schemas.microsoft.com/office/drawing/2014/main" xmlns="" id="{AB1186FB-04E2-03D1-68A1-14214FD616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22" name="Line 246">
              <a:extLst>
                <a:ext uri="{FF2B5EF4-FFF2-40B4-BE49-F238E27FC236}">
                  <a16:creationId xmlns:a16="http://schemas.microsoft.com/office/drawing/2014/main" xmlns="" id="{35CB9FF3-0309-A7D9-483D-EBEBA4FF53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23" name="Line 247">
              <a:extLst>
                <a:ext uri="{FF2B5EF4-FFF2-40B4-BE49-F238E27FC236}">
                  <a16:creationId xmlns:a16="http://schemas.microsoft.com/office/drawing/2014/main" xmlns="" id="{50482CFD-E236-790F-D5EF-E88881E583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24" name="Line 248">
              <a:extLst>
                <a:ext uri="{FF2B5EF4-FFF2-40B4-BE49-F238E27FC236}">
                  <a16:creationId xmlns:a16="http://schemas.microsoft.com/office/drawing/2014/main" xmlns="" id="{3C4276E2-B459-051A-3B4B-90C0CBDBB1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25" name="Line 249">
              <a:extLst>
                <a:ext uri="{FF2B5EF4-FFF2-40B4-BE49-F238E27FC236}">
                  <a16:creationId xmlns:a16="http://schemas.microsoft.com/office/drawing/2014/main" xmlns="" id="{428E4BA2-39C7-4657-6C94-03CF7854BA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826" name="Group 250">
            <a:extLst>
              <a:ext uri="{FF2B5EF4-FFF2-40B4-BE49-F238E27FC236}">
                <a16:creationId xmlns:a16="http://schemas.microsoft.com/office/drawing/2014/main" xmlns="" id="{B3C3C207-32C8-FEED-6DC5-C242793DBFBC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3810000"/>
            <a:ext cx="304800" cy="609600"/>
            <a:chOff x="1536" y="2976"/>
            <a:chExt cx="192" cy="384"/>
          </a:xfrm>
        </p:grpSpPr>
        <p:sp>
          <p:nvSpPr>
            <p:cNvPr id="24827" name="Oval 251">
              <a:extLst>
                <a:ext uri="{FF2B5EF4-FFF2-40B4-BE49-F238E27FC236}">
                  <a16:creationId xmlns:a16="http://schemas.microsoft.com/office/drawing/2014/main" xmlns="" id="{0866FC8A-50B8-CB0B-9B22-26FE366F82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828" name="Line 252">
              <a:extLst>
                <a:ext uri="{FF2B5EF4-FFF2-40B4-BE49-F238E27FC236}">
                  <a16:creationId xmlns:a16="http://schemas.microsoft.com/office/drawing/2014/main" xmlns="" id="{2A7B3C26-69DF-B89C-F366-656F273C3B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29" name="Line 253">
              <a:extLst>
                <a:ext uri="{FF2B5EF4-FFF2-40B4-BE49-F238E27FC236}">
                  <a16:creationId xmlns:a16="http://schemas.microsoft.com/office/drawing/2014/main" xmlns="" id="{36095360-FE08-6EA3-A433-D925122E84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30" name="Line 254">
              <a:extLst>
                <a:ext uri="{FF2B5EF4-FFF2-40B4-BE49-F238E27FC236}">
                  <a16:creationId xmlns:a16="http://schemas.microsoft.com/office/drawing/2014/main" xmlns="" id="{97F9D997-7F3E-56C3-ED78-A4D04D5D71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31" name="Line 255">
              <a:extLst>
                <a:ext uri="{FF2B5EF4-FFF2-40B4-BE49-F238E27FC236}">
                  <a16:creationId xmlns:a16="http://schemas.microsoft.com/office/drawing/2014/main" xmlns="" id="{15BA3CFC-93F8-4EE0-4EE6-58A0B7DF63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32" name="Line 256">
              <a:extLst>
                <a:ext uri="{FF2B5EF4-FFF2-40B4-BE49-F238E27FC236}">
                  <a16:creationId xmlns:a16="http://schemas.microsoft.com/office/drawing/2014/main" xmlns="" id="{C3CE41D6-F16E-C036-3DF9-086444DAAE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833" name="Group 257">
            <a:extLst>
              <a:ext uri="{FF2B5EF4-FFF2-40B4-BE49-F238E27FC236}">
                <a16:creationId xmlns:a16="http://schemas.microsoft.com/office/drawing/2014/main" xmlns="" id="{C832BBEF-76F0-8A20-4D75-C925764E44C2}"/>
              </a:ext>
            </a:extLst>
          </p:cNvPr>
          <p:cNvGrpSpPr>
            <a:grpSpLocks/>
          </p:cNvGrpSpPr>
          <p:nvPr/>
        </p:nvGrpSpPr>
        <p:grpSpPr bwMode="auto">
          <a:xfrm>
            <a:off x="9067800" y="5943600"/>
            <a:ext cx="304800" cy="609600"/>
            <a:chOff x="1536" y="2976"/>
            <a:chExt cx="192" cy="384"/>
          </a:xfrm>
        </p:grpSpPr>
        <p:sp>
          <p:nvSpPr>
            <p:cNvPr id="24834" name="Oval 258">
              <a:extLst>
                <a:ext uri="{FF2B5EF4-FFF2-40B4-BE49-F238E27FC236}">
                  <a16:creationId xmlns:a16="http://schemas.microsoft.com/office/drawing/2014/main" xmlns="" id="{49FAE6F1-6095-0284-9E37-814E2E35F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835" name="Line 259">
              <a:extLst>
                <a:ext uri="{FF2B5EF4-FFF2-40B4-BE49-F238E27FC236}">
                  <a16:creationId xmlns:a16="http://schemas.microsoft.com/office/drawing/2014/main" xmlns="" id="{31461E6F-CA86-6311-89EB-4BA3C9A867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36" name="Line 260">
              <a:extLst>
                <a:ext uri="{FF2B5EF4-FFF2-40B4-BE49-F238E27FC236}">
                  <a16:creationId xmlns:a16="http://schemas.microsoft.com/office/drawing/2014/main" xmlns="" id="{2EF2419C-F565-9DF6-2C32-701209367F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37" name="Line 261">
              <a:extLst>
                <a:ext uri="{FF2B5EF4-FFF2-40B4-BE49-F238E27FC236}">
                  <a16:creationId xmlns:a16="http://schemas.microsoft.com/office/drawing/2014/main" xmlns="" id="{971F8A6E-3F6D-66F7-16F5-5313A4E1D7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38" name="Line 262">
              <a:extLst>
                <a:ext uri="{FF2B5EF4-FFF2-40B4-BE49-F238E27FC236}">
                  <a16:creationId xmlns:a16="http://schemas.microsoft.com/office/drawing/2014/main" xmlns="" id="{823B1497-CD78-3AFD-64F3-C21578F9E9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39" name="Line 263">
              <a:extLst>
                <a:ext uri="{FF2B5EF4-FFF2-40B4-BE49-F238E27FC236}">
                  <a16:creationId xmlns:a16="http://schemas.microsoft.com/office/drawing/2014/main" xmlns="" id="{C1E354B6-DCEA-25A7-934D-8156F82853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840" name="Group 264">
            <a:extLst>
              <a:ext uri="{FF2B5EF4-FFF2-40B4-BE49-F238E27FC236}">
                <a16:creationId xmlns:a16="http://schemas.microsoft.com/office/drawing/2014/main" xmlns="" id="{D7732DFF-B90C-EFD4-EDA3-89705A2D3201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5943600"/>
            <a:ext cx="304800" cy="609600"/>
            <a:chOff x="1536" y="2976"/>
            <a:chExt cx="192" cy="384"/>
          </a:xfrm>
        </p:grpSpPr>
        <p:sp>
          <p:nvSpPr>
            <p:cNvPr id="24841" name="Oval 265">
              <a:extLst>
                <a:ext uri="{FF2B5EF4-FFF2-40B4-BE49-F238E27FC236}">
                  <a16:creationId xmlns:a16="http://schemas.microsoft.com/office/drawing/2014/main" xmlns="" id="{631D9EF1-0DEA-1914-182A-65F6DE6680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842" name="Line 266">
              <a:extLst>
                <a:ext uri="{FF2B5EF4-FFF2-40B4-BE49-F238E27FC236}">
                  <a16:creationId xmlns:a16="http://schemas.microsoft.com/office/drawing/2014/main" xmlns="" id="{49FE7824-B16B-64F9-54CE-CAE3BE173B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43" name="Line 267">
              <a:extLst>
                <a:ext uri="{FF2B5EF4-FFF2-40B4-BE49-F238E27FC236}">
                  <a16:creationId xmlns:a16="http://schemas.microsoft.com/office/drawing/2014/main" xmlns="" id="{B373E784-1335-0D5D-7127-AD347D5BAF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44" name="Line 268">
              <a:extLst>
                <a:ext uri="{FF2B5EF4-FFF2-40B4-BE49-F238E27FC236}">
                  <a16:creationId xmlns:a16="http://schemas.microsoft.com/office/drawing/2014/main" xmlns="" id="{4AF353BE-6148-63C2-B878-8C25A67BE7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45" name="Line 269">
              <a:extLst>
                <a:ext uri="{FF2B5EF4-FFF2-40B4-BE49-F238E27FC236}">
                  <a16:creationId xmlns:a16="http://schemas.microsoft.com/office/drawing/2014/main" xmlns="" id="{A94B1737-6EF0-DDE9-5928-795CDA2000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46" name="Line 270">
              <a:extLst>
                <a:ext uri="{FF2B5EF4-FFF2-40B4-BE49-F238E27FC236}">
                  <a16:creationId xmlns:a16="http://schemas.microsoft.com/office/drawing/2014/main" xmlns="" id="{B3474B93-2777-9D7F-425C-56364D298F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847" name="Group 271">
            <a:extLst>
              <a:ext uri="{FF2B5EF4-FFF2-40B4-BE49-F238E27FC236}">
                <a16:creationId xmlns:a16="http://schemas.microsoft.com/office/drawing/2014/main" xmlns="" id="{DAD9C9D8-C4E0-F0DB-0901-92F9AF0D58BD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943600"/>
            <a:ext cx="304800" cy="609600"/>
            <a:chOff x="1536" y="2976"/>
            <a:chExt cx="192" cy="384"/>
          </a:xfrm>
        </p:grpSpPr>
        <p:sp>
          <p:nvSpPr>
            <p:cNvPr id="24848" name="Oval 272">
              <a:extLst>
                <a:ext uri="{FF2B5EF4-FFF2-40B4-BE49-F238E27FC236}">
                  <a16:creationId xmlns:a16="http://schemas.microsoft.com/office/drawing/2014/main" xmlns="" id="{4D8FD2FC-BDF7-500A-6BD4-18DC4E18A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849" name="Line 273">
              <a:extLst>
                <a:ext uri="{FF2B5EF4-FFF2-40B4-BE49-F238E27FC236}">
                  <a16:creationId xmlns:a16="http://schemas.microsoft.com/office/drawing/2014/main" xmlns="" id="{CDC67938-3FF4-48E9-F41D-A8266FC324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50" name="Line 274">
              <a:extLst>
                <a:ext uri="{FF2B5EF4-FFF2-40B4-BE49-F238E27FC236}">
                  <a16:creationId xmlns:a16="http://schemas.microsoft.com/office/drawing/2014/main" xmlns="" id="{B8C964EA-F50D-A687-A5DE-CA3CF5A4D1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51" name="Line 275">
              <a:extLst>
                <a:ext uri="{FF2B5EF4-FFF2-40B4-BE49-F238E27FC236}">
                  <a16:creationId xmlns:a16="http://schemas.microsoft.com/office/drawing/2014/main" xmlns="" id="{662834F0-4338-AB32-31D7-A17FD34BD0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52" name="Line 276">
              <a:extLst>
                <a:ext uri="{FF2B5EF4-FFF2-40B4-BE49-F238E27FC236}">
                  <a16:creationId xmlns:a16="http://schemas.microsoft.com/office/drawing/2014/main" xmlns="" id="{5D6CC739-435A-F52C-A062-9D14CA1A19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53" name="Line 277">
              <a:extLst>
                <a:ext uri="{FF2B5EF4-FFF2-40B4-BE49-F238E27FC236}">
                  <a16:creationId xmlns:a16="http://schemas.microsoft.com/office/drawing/2014/main" xmlns="" id="{85C65B15-5ED1-A3ED-63C7-183D7E343A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854" name="Group 278">
            <a:extLst>
              <a:ext uri="{FF2B5EF4-FFF2-40B4-BE49-F238E27FC236}">
                <a16:creationId xmlns:a16="http://schemas.microsoft.com/office/drawing/2014/main" xmlns="" id="{FB279A4A-58BB-BE6E-0B85-8190B9FEF7A0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3657600"/>
            <a:ext cx="304800" cy="609600"/>
            <a:chOff x="1536" y="2976"/>
            <a:chExt cx="192" cy="384"/>
          </a:xfrm>
        </p:grpSpPr>
        <p:sp>
          <p:nvSpPr>
            <p:cNvPr id="24855" name="Oval 279">
              <a:extLst>
                <a:ext uri="{FF2B5EF4-FFF2-40B4-BE49-F238E27FC236}">
                  <a16:creationId xmlns:a16="http://schemas.microsoft.com/office/drawing/2014/main" xmlns="" id="{EA7D399C-40BF-3C7D-6CDF-7B46593D5B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856" name="Line 280">
              <a:extLst>
                <a:ext uri="{FF2B5EF4-FFF2-40B4-BE49-F238E27FC236}">
                  <a16:creationId xmlns:a16="http://schemas.microsoft.com/office/drawing/2014/main" xmlns="" id="{87C9EFDB-EB4E-A552-8012-48546F255C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57" name="Line 281">
              <a:extLst>
                <a:ext uri="{FF2B5EF4-FFF2-40B4-BE49-F238E27FC236}">
                  <a16:creationId xmlns:a16="http://schemas.microsoft.com/office/drawing/2014/main" xmlns="" id="{2DA71439-7767-06CD-93EA-AC290C4284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58" name="Line 282">
              <a:extLst>
                <a:ext uri="{FF2B5EF4-FFF2-40B4-BE49-F238E27FC236}">
                  <a16:creationId xmlns:a16="http://schemas.microsoft.com/office/drawing/2014/main" xmlns="" id="{469E418A-038A-09D2-2418-71E5D95A4C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59" name="Line 283">
              <a:extLst>
                <a:ext uri="{FF2B5EF4-FFF2-40B4-BE49-F238E27FC236}">
                  <a16:creationId xmlns:a16="http://schemas.microsoft.com/office/drawing/2014/main" xmlns="" id="{256729CD-C1A9-0127-083C-F1B1F8C3D5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60" name="Line 284">
              <a:extLst>
                <a:ext uri="{FF2B5EF4-FFF2-40B4-BE49-F238E27FC236}">
                  <a16:creationId xmlns:a16="http://schemas.microsoft.com/office/drawing/2014/main" xmlns="" id="{40A31411-1529-0C15-9044-5247282BF8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861" name="Group 285">
            <a:extLst>
              <a:ext uri="{FF2B5EF4-FFF2-40B4-BE49-F238E27FC236}">
                <a16:creationId xmlns:a16="http://schemas.microsoft.com/office/drawing/2014/main" xmlns="" id="{7BB3B544-F666-D741-8EC7-BEE47E800036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1295400"/>
            <a:ext cx="304800" cy="609600"/>
            <a:chOff x="1536" y="2976"/>
            <a:chExt cx="192" cy="384"/>
          </a:xfrm>
        </p:grpSpPr>
        <p:sp>
          <p:nvSpPr>
            <p:cNvPr id="24862" name="Oval 286">
              <a:extLst>
                <a:ext uri="{FF2B5EF4-FFF2-40B4-BE49-F238E27FC236}">
                  <a16:creationId xmlns:a16="http://schemas.microsoft.com/office/drawing/2014/main" xmlns="" id="{A46D9EE4-C943-D361-F0B2-A05E950C75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863" name="Line 287">
              <a:extLst>
                <a:ext uri="{FF2B5EF4-FFF2-40B4-BE49-F238E27FC236}">
                  <a16:creationId xmlns:a16="http://schemas.microsoft.com/office/drawing/2014/main" xmlns="" id="{30759CF7-D3ED-3CC7-446E-FDBFF708DE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64" name="Line 288">
              <a:extLst>
                <a:ext uri="{FF2B5EF4-FFF2-40B4-BE49-F238E27FC236}">
                  <a16:creationId xmlns:a16="http://schemas.microsoft.com/office/drawing/2014/main" xmlns="" id="{F5F1D47A-667C-A584-6F56-EFF6A79B53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65" name="Line 289">
              <a:extLst>
                <a:ext uri="{FF2B5EF4-FFF2-40B4-BE49-F238E27FC236}">
                  <a16:creationId xmlns:a16="http://schemas.microsoft.com/office/drawing/2014/main" xmlns="" id="{16E3C04B-7989-BD43-A0CC-A3C7F7B3DA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66" name="Line 290">
              <a:extLst>
                <a:ext uri="{FF2B5EF4-FFF2-40B4-BE49-F238E27FC236}">
                  <a16:creationId xmlns:a16="http://schemas.microsoft.com/office/drawing/2014/main" xmlns="" id="{F7412BAE-B592-69CC-0917-DA9E7EAFB1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67" name="Line 291">
              <a:extLst>
                <a:ext uri="{FF2B5EF4-FFF2-40B4-BE49-F238E27FC236}">
                  <a16:creationId xmlns:a16="http://schemas.microsoft.com/office/drawing/2014/main" xmlns="" id="{9B35B365-4263-F2D5-382E-3A878374C1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868" name="Group 292">
            <a:extLst>
              <a:ext uri="{FF2B5EF4-FFF2-40B4-BE49-F238E27FC236}">
                <a16:creationId xmlns:a16="http://schemas.microsoft.com/office/drawing/2014/main" xmlns="" id="{E4D945CE-E589-A989-84AB-6A7BF9A0446D}"/>
              </a:ext>
            </a:extLst>
          </p:cNvPr>
          <p:cNvGrpSpPr>
            <a:grpSpLocks/>
          </p:cNvGrpSpPr>
          <p:nvPr/>
        </p:nvGrpSpPr>
        <p:grpSpPr bwMode="auto">
          <a:xfrm>
            <a:off x="8610600" y="1447800"/>
            <a:ext cx="304800" cy="609600"/>
            <a:chOff x="1536" y="2976"/>
            <a:chExt cx="192" cy="384"/>
          </a:xfrm>
        </p:grpSpPr>
        <p:sp>
          <p:nvSpPr>
            <p:cNvPr id="24869" name="Oval 293">
              <a:extLst>
                <a:ext uri="{FF2B5EF4-FFF2-40B4-BE49-F238E27FC236}">
                  <a16:creationId xmlns:a16="http://schemas.microsoft.com/office/drawing/2014/main" xmlns="" id="{7224E241-56AE-E1C0-572D-F05B33C67A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870" name="Line 294">
              <a:extLst>
                <a:ext uri="{FF2B5EF4-FFF2-40B4-BE49-F238E27FC236}">
                  <a16:creationId xmlns:a16="http://schemas.microsoft.com/office/drawing/2014/main" xmlns="" id="{23E09D10-2214-686F-BE61-29AA1CD61A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71" name="Line 295">
              <a:extLst>
                <a:ext uri="{FF2B5EF4-FFF2-40B4-BE49-F238E27FC236}">
                  <a16:creationId xmlns:a16="http://schemas.microsoft.com/office/drawing/2014/main" xmlns="" id="{DF6EFE92-3083-AE6D-D384-9E7DD30101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72" name="Line 296">
              <a:extLst>
                <a:ext uri="{FF2B5EF4-FFF2-40B4-BE49-F238E27FC236}">
                  <a16:creationId xmlns:a16="http://schemas.microsoft.com/office/drawing/2014/main" xmlns="" id="{E75BD0FD-EB97-D16F-F2D9-3AE2777ACA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73" name="Line 297">
              <a:extLst>
                <a:ext uri="{FF2B5EF4-FFF2-40B4-BE49-F238E27FC236}">
                  <a16:creationId xmlns:a16="http://schemas.microsoft.com/office/drawing/2014/main" xmlns="" id="{9050856A-1483-6DDD-95A4-F729CCA68F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74" name="Line 298">
              <a:extLst>
                <a:ext uri="{FF2B5EF4-FFF2-40B4-BE49-F238E27FC236}">
                  <a16:creationId xmlns:a16="http://schemas.microsoft.com/office/drawing/2014/main" xmlns="" id="{369788CF-E920-2C1C-77D0-AA1D3CBF29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896" name="Group 320">
            <a:extLst>
              <a:ext uri="{FF2B5EF4-FFF2-40B4-BE49-F238E27FC236}">
                <a16:creationId xmlns:a16="http://schemas.microsoft.com/office/drawing/2014/main" xmlns="" id="{B7276735-8AFC-5F40-565C-CAD971BE79AA}"/>
              </a:ext>
            </a:extLst>
          </p:cNvPr>
          <p:cNvGrpSpPr>
            <a:grpSpLocks/>
          </p:cNvGrpSpPr>
          <p:nvPr/>
        </p:nvGrpSpPr>
        <p:grpSpPr bwMode="auto">
          <a:xfrm>
            <a:off x="9906000" y="3581400"/>
            <a:ext cx="304800" cy="609600"/>
            <a:chOff x="1536" y="2976"/>
            <a:chExt cx="192" cy="384"/>
          </a:xfrm>
        </p:grpSpPr>
        <p:sp>
          <p:nvSpPr>
            <p:cNvPr id="24897" name="Oval 321">
              <a:extLst>
                <a:ext uri="{FF2B5EF4-FFF2-40B4-BE49-F238E27FC236}">
                  <a16:creationId xmlns:a16="http://schemas.microsoft.com/office/drawing/2014/main" xmlns="" id="{7D3533E3-169E-3D08-6431-869E4AF17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898" name="Line 322">
              <a:extLst>
                <a:ext uri="{FF2B5EF4-FFF2-40B4-BE49-F238E27FC236}">
                  <a16:creationId xmlns:a16="http://schemas.microsoft.com/office/drawing/2014/main" xmlns="" id="{49AB863B-96BB-6604-AD81-C19CED24DC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899" name="Line 323">
              <a:extLst>
                <a:ext uri="{FF2B5EF4-FFF2-40B4-BE49-F238E27FC236}">
                  <a16:creationId xmlns:a16="http://schemas.microsoft.com/office/drawing/2014/main" xmlns="" id="{72DCC8B8-6CAA-911A-BC74-CCFDB860DD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900" name="Line 324">
              <a:extLst>
                <a:ext uri="{FF2B5EF4-FFF2-40B4-BE49-F238E27FC236}">
                  <a16:creationId xmlns:a16="http://schemas.microsoft.com/office/drawing/2014/main" xmlns="" id="{F7E7C95F-5C7A-1F8E-24A1-2461422BFA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901" name="Line 325">
              <a:extLst>
                <a:ext uri="{FF2B5EF4-FFF2-40B4-BE49-F238E27FC236}">
                  <a16:creationId xmlns:a16="http://schemas.microsoft.com/office/drawing/2014/main" xmlns="" id="{F9841CC2-43D8-48E9-DC0A-15D3750582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902" name="Line 326">
              <a:extLst>
                <a:ext uri="{FF2B5EF4-FFF2-40B4-BE49-F238E27FC236}">
                  <a16:creationId xmlns:a16="http://schemas.microsoft.com/office/drawing/2014/main" xmlns="" id="{9B1DE00E-1D91-86F2-6C69-DA11A11919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903" name="Group 327">
            <a:extLst>
              <a:ext uri="{FF2B5EF4-FFF2-40B4-BE49-F238E27FC236}">
                <a16:creationId xmlns:a16="http://schemas.microsoft.com/office/drawing/2014/main" xmlns="" id="{8225AB4C-92BA-3777-B05C-451589C81B61}"/>
              </a:ext>
            </a:extLst>
          </p:cNvPr>
          <p:cNvGrpSpPr>
            <a:grpSpLocks/>
          </p:cNvGrpSpPr>
          <p:nvPr/>
        </p:nvGrpSpPr>
        <p:grpSpPr bwMode="auto">
          <a:xfrm>
            <a:off x="8763000" y="3733800"/>
            <a:ext cx="304800" cy="609600"/>
            <a:chOff x="1536" y="2976"/>
            <a:chExt cx="192" cy="384"/>
          </a:xfrm>
        </p:grpSpPr>
        <p:sp>
          <p:nvSpPr>
            <p:cNvPr id="24904" name="Oval 328">
              <a:extLst>
                <a:ext uri="{FF2B5EF4-FFF2-40B4-BE49-F238E27FC236}">
                  <a16:creationId xmlns:a16="http://schemas.microsoft.com/office/drawing/2014/main" xmlns="" id="{FE47CF78-FA69-10C0-23E0-28356FB3EB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905" name="Line 329">
              <a:extLst>
                <a:ext uri="{FF2B5EF4-FFF2-40B4-BE49-F238E27FC236}">
                  <a16:creationId xmlns:a16="http://schemas.microsoft.com/office/drawing/2014/main" xmlns="" id="{0F229EE4-53C1-2394-548C-6DA88B8CE8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906" name="Line 330">
              <a:extLst>
                <a:ext uri="{FF2B5EF4-FFF2-40B4-BE49-F238E27FC236}">
                  <a16:creationId xmlns:a16="http://schemas.microsoft.com/office/drawing/2014/main" xmlns="" id="{FC14F636-D306-0FDD-2E24-FDBEC5E811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907" name="Line 331">
              <a:extLst>
                <a:ext uri="{FF2B5EF4-FFF2-40B4-BE49-F238E27FC236}">
                  <a16:creationId xmlns:a16="http://schemas.microsoft.com/office/drawing/2014/main" xmlns="" id="{ECF15E0A-2CCB-1BA7-8ECA-759E35B1AF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908" name="Line 332">
              <a:extLst>
                <a:ext uri="{FF2B5EF4-FFF2-40B4-BE49-F238E27FC236}">
                  <a16:creationId xmlns:a16="http://schemas.microsoft.com/office/drawing/2014/main" xmlns="" id="{923032BF-B7C5-D984-99A3-FD979C994C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909" name="Line 333">
              <a:extLst>
                <a:ext uri="{FF2B5EF4-FFF2-40B4-BE49-F238E27FC236}">
                  <a16:creationId xmlns:a16="http://schemas.microsoft.com/office/drawing/2014/main" xmlns="" id="{527365ED-7F4B-CDDE-EAD8-420C2770F7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910" name="Group 334">
            <a:extLst>
              <a:ext uri="{FF2B5EF4-FFF2-40B4-BE49-F238E27FC236}">
                <a16:creationId xmlns:a16="http://schemas.microsoft.com/office/drawing/2014/main" xmlns="" id="{9E166F48-0E27-E352-6BE0-B1ABBD6F8675}"/>
              </a:ext>
            </a:extLst>
          </p:cNvPr>
          <p:cNvGrpSpPr>
            <a:grpSpLocks/>
          </p:cNvGrpSpPr>
          <p:nvPr/>
        </p:nvGrpSpPr>
        <p:grpSpPr bwMode="auto">
          <a:xfrm>
            <a:off x="9144000" y="3962400"/>
            <a:ext cx="304800" cy="609600"/>
            <a:chOff x="1536" y="2976"/>
            <a:chExt cx="192" cy="384"/>
          </a:xfrm>
        </p:grpSpPr>
        <p:sp>
          <p:nvSpPr>
            <p:cNvPr id="24911" name="Oval 335">
              <a:extLst>
                <a:ext uri="{FF2B5EF4-FFF2-40B4-BE49-F238E27FC236}">
                  <a16:creationId xmlns:a16="http://schemas.microsoft.com/office/drawing/2014/main" xmlns="" id="{5AB65399-D349-F2B2-C8F8-1F5B38B34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912" name="Line 336">
              <a:extLst>
                <a:ext uri="{FF2B5EF4-FFF2-40B4-BE49-F238E27FC236}">
                  <a16:creationId xmlns:a16="http://schemas.microsoft.com/office/drawing/2014/main" xmlns="" id="{781B2CA0-BA07-FE38-6B9A-4A2E96985C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913" name="Line 337">
              <a:extLst>
                <a:ext uri="{FF2B5EF4-FFF2-40B4-BE49-F238E27FC236}">
                  <a16:creationId xmlns:a16="http://schemas.microsoft.com/office/drawing/2014/main" xmlns="" id="{2BFD8B3A-83F9-BA9C-AA8B-91355FCDC7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914" name="Line 338">
              <a:extLst>
                <a:ext uri="{FF2B5EF4-FFF2-40B4-BE49-F238E27FC236}">
                  <a16:creationId xmlns:a16="http://schemas.microsoft.com/office/drawing/2014/main" xmlns="" id="{64E4DA8C-9981-A640-F78F-AF6E60DAF0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915" name="Line 339">
              <a:extLst>
                <a:ext uri="{FF2B5EF4-FFF2-40B4-BE49-F238E27FC236}">
                  <a16:creationId xmlns:a16="http://schemas.microsoft.com/office/drawing/2014/main" xmlns="" id="{BC2C62A1-F805-0F35-8B18-FC3699ABD2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916" name="Line 340">
              <a:extLst>
                <a:ext uri="{FF2B5EF4-FFF2-40B4-BE49-F238E27FC236}">
                  <a16:creationId xmlns:a16="http://schemas.microsoft.com/office/drawing/2014/main" xmlns="" id="{E47AF49E-F2CC-3F43-D77B-C2E8BFFB15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917" name="Group 341">
            <a:extLst>
              <a:ext uri="{FF2B5EF4-FFF2-40B4-BE49-F238E27FC236}">
                <a16:creationId xmlns:a16="http://schemas.microsoft.com/office/drawing/2014/main" xmlns="" id="{C805AF13-AEBB-6ECC-95F7-C0D10B8A0AC3}"/>
              </a:ext>
            </a:extLst>
          </p:cNvPr>
          <p:cNvGrpSpPr>
            <a:grpSpLocks/>
          </p:cNvGrpSpPr>
          <p:nvPr/>
        </p:nvGrpSpPr>
        <p:grpSpPr bwMode="auto">
          <a:xfrm>
            <a:off x="9525000" y="3810000"/>
            <a:ext cx="304800" cy="609600"/>
            <a:chOff x="1536" y="2976"/>
            <a:chExt cx="192" cy="384"/>
          </a:xfrm>
        </p:grpSpPr>
        <p:sp>
          <p:nvSpPr>
            <p:cNvPr id="24918" name="Oval 342">
              <a:extLst>
                <a:ext uri="{FF2B5EF4-FFF2-40B4-BE49-F238E27FC236}">
                  <a16:creationId xmlns:a16="http://schemas.microsoft.com/office/drawing/2014/main" xmlns="" id="{9163C18C-A0B4-E05D-9D9B-592122127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919" name="Line 343">
              <a:extLst>
                <a:ext uri="{FF2B5EF4-FFF2-40B4-BE49-F238E27FC236}">
                  <a16:creationId xmlns:a16="http://schemas.microsoft.com/office/drawing/2014/main" xmlns="" id="{1DD6BC6C-0473-A4BF-B078-203E829DC3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920" name="Line 344">
              <a:extLst>
                <a:ext uri="{FF2B5EF4-FFF2-40B4-BE49-F238E27FC236}">
                  <a16:creationId xmlns:a16="http://schemas.microsoft.com/office/drawing/2014/main" xmlns="" id="{20462423-10D3-8AB0-6ED7-955CAF09CB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921" name="Line 345">
              <a:extLst>
                <a:ext uri="{FF2B5EF4-FFF2-40B4-BE49-F238E27FC236}">
                  <a16:creationId xmlns:a16="http://schemas.microsoft.com/office/drawing/2014/main" xmlns="" id="{7CE01A15-8DDC-4891-68B5-66A20E799C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922" name="Line 346">
              <a:extLst>
                <a:ext uri="{FF2B5EF4-FFF2-40B4-BE49-F238E27FC236}">
                  <a16:creationId xmlns:a16="http://schemas.microsoft.com/office/drawing/2014/main" xmlns="" id="{C8E65CE6-982A-D2B3-6FCC-4EC9E00E7F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923" name="Line 347">
              <a:extLst>
                <a:ext uri="{FF2B5EF4-FFF2-40B4-BE49-F238E27FC236}">
                  <a16:creationId xmlns:a16="http://schemas.microsoft.com/office/drawing/2014/main" xmlns="" id="{9BFF50B3-D38C-8B9A-F542-B7272FC762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sp>
        <p:nvSpPr>
          <p:cNvPr id="24926" name="Line 350">
            <a:extLst>
              <a:ext uri="{FF2B5EF4-FFF2-40B4-BE49-F238E27FC236}">
                <a16:creationId xmlns:a16="http://schemas.microsoft.com/office/drawing/2014/main" xmlns="" id="{CC4BB3A7-A6FF-DCF4-07F3-C6C34F04E2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1752600"/>
            <a:ext cx="2819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24927" name="Line 351">
            <a:extLst>
              <a:ext uri="{FF2B5EF4-FFF2-40B4-BE49-F238E27FC236}">
                <a16:creationId xmlns:a16="http://schemas.microsoft.com/office/drawing/2014/main" xmlns="" id="{3316C85D-104C-1703-85DC-CEFB941F53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1828800"/>
            <a:ext cx="2514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24928" name="Line 352">
            <a:extLst>
              <a:ext uri="{FF2B5EF4-FFF2-40B4-BE49-F238E27FC236}">
                <a16:creationId xmlns:a16="http://schemas.microsoft.com/office/drawing/2014/main" xmlns="" id="{D28B90E3-B4B1-AFDA-5CCB-E2EB471177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1905000"/>
            <a:ext cx="2209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24929" name="Line 353">
            <a:extLst>
              <a:ext uri="{FF2B5EF4-FFF2-40B4-BE49-F238E27FC236}">
                <a16:creationId xmlns:a16="http://schemas.microsoft.com/office/drawing/2014/main" xmlns="" id="{9FCF624D-29B1-A27B-C13B-A374DF7D1D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1981200"/>
            <a:ext cx="1905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24930" name="Line 354">
            <a:extLst>
              <a:ext uri="{FF2B5EF4-FFF2-40B4-BE49-F238E27FC236}">
                <a16:creationId xmlns:a16="http://schemas.microsoft.com/office/drawing/2014/main" xmlns="" id="{0F025D91-E46C-B370-E6CF-8AA1AD5A9B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1981200"/>
            <a:ext cx="838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24931" name="Line 355">
            <a:extLst>
              <a:ext uri="{FF2B5EF4-FFF2-40B4-BE49-F238E27FC236}">
                <a16:creationId xmlns:a16="http://schemas.microsoft.com/office/drawing/2014/main" xmlns="" id="{24C25102-C9F6-D492-87A2-D70F70AFC1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1981200"/>
            <a:ext cx="457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24932" name="Line 356">
            <a:extLst>
              <a:ext uri="{FF2B5EF4-FFF2-40B4-BE49-F238E27FC236}">
                <a16:creationId xmlns:a16="http://schemas.microsoft.com/office/drawing/2014/main" xmlns="" id="{A77A2A93-029C-513F-CA94-65F4471DA2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1981200"/>
            <a:ext cx="228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24933" name="Line 357">
            <a:extLst>
              <a:ext uri="{FF2B5EF4-FFF2-40B4-BE49-F238E27FC236}">
                <a16:creationId xmlns:a16="http://schemas.microsoft.com/office/drawing/2014/main" xmlns="" id="{6F8E51C6-109B-EFBC-61DB-0873073D1E3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91200" y="1981200"/>
            <a:ext cx="152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24934" name="Line 358">
            <a:extLst>
              <a:ext uri="{FF2B5EF4-FFF2-40B4-BE49-F238E27FC236}">
                <a16:creationId xmlns:a16="http://schemas.microsoft.com/office/drawing/2014/main" xmlns="" id="{B531D466-BD26-963B-7A35-EBBF0286C20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7400" y="1981200"/>
            <a:ext cx="304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24935" name="Line 359">
            <a:extLst>
              <a:ext uri="{FF2B5EF4-FFF2-40B4-BE49-F238E27FC236}">
                <a16:creationId xmlns:a16="http://schemas.microsoft.com/office/drawing/2014/main" xmlns="" id="{0488A7ED-AEB8-29A4-0C98-BE89DEB72D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43600" y="1981200"/>
            <a:ext cx="1219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24936" name="Line 360">
            <a:extLst>
              <a:ext uri="{FF2B5EF4-FFF2-40B4-BE49-F238E27FC236}">
                <a16:creationId xmlns:a16="http://schemas.microsoft.com/office/drawing/2014/main" xmlns="" id="{57787771-4158-61E4-15BE-F48D19544B9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96000" y="1981200"/>
            <a:ext cx="2286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24937" name="Line 361">
            <a:extLst>
              <a:ext uri="{FF2B5EF4-FFF2-40B4-BE49-F238E27FC236}">
                <a16:creationId xmlns:a16="http://schemas.microsoft.com/office/drawing/2014/main" xmlns="" id="{83DC8178-6233-24C9-D51C-7A0AD48F935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48400" y="1981200"/>
            <a:ext cx="2667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24938" name="Line 362">
            <a:extLst>
              <a:ext uri="{FF2B5EF4-FFF2-40B4-BE49-F238E27FC236}">
                <a16:creationId xmlns:a16="http://schemas.microsoft.com/office/drawing/2014/main" xmlns="" id="{8216AB10-39D8-E30F-77D9-8F0ABDBB235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24600" y="1905000"/>
            <a:ext cx="2971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24939" name="Line 363">
            <a:extLst>
              <a:ext uri="{FF2B5EF4-FFF2-40B4-BE49-F238E27FC236}">
                <a16:creationId xmlns:a16="http://schemas.microsoft.com/office/drawing/2014/main" xmlns="" id="{AF8DA736-887F-3F93-AEA9-0045469D503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00800" y="1828800"/>
            <a:ext cx="3200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24940" name="Line 364">
            <a:extLst>
              <a:ext uri="{FF2B5EF4-FFF2-40B4-BE49-F238E27FC236}">
                <a16:creationId xmlns:a16="http://schemas.microsoft.com/office/drawing/2014/main" xmlns="" id="{33872365-54FE-44B2-5D65-CF9D2657BAA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00800" y="1752600"/>
            <a:ext cx="3505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24941" name="Line 365">
            <a:extLst>
              <a:ext uri="{FF2B5EF4-FFF2-40B4-BE49-F238E27FC236}">
                <a16:creationId xmlns:a16="http://schemas.microsoft.com/office/drawing/2014/main" xmlns="" id="{1D8EB675-9644-7F9C-AFD2-85958B6C62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13716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24942" name="Line 366">
            <a:extLst>
              <a:ext uri="{FF2B5EF4-FFF2-40B4-BE49-F238E27FC236}">
                <a16:creationId xmlns:a16="http://schemas.microsoft.com/office/drawing/2014/main" xmlns="" id="{0E6F81FF-0C03-22D4-757A-170EDD9D67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1447800"/>
            <a:ext cx="1905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24943" name="Line 367">
            <a:extLst>
              <a:ext uri="{FF2B5EF4-FFF2-40B4-BE49-F238E27FC236}">
                <a16:creationId xmlns:a16="http://schemas.microsoft.com/office/drawing/2014/main" xmlns="" id="{6DB238C1-9709-84DB-9D60-9F984E5C5A3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00800" y="1600200"/>
            <a:ext cx="2286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grpSp>
        <p:nvGrpSpPr>
          <p:cNvPr id="24944" name="Group 368">
            <a:extLst>
              <a:ext uri="{FF2B5EF4-FFF2-40B4-BE49-F238E27FC236}">
                <a16:creationId xmlns:a16="http://schemas.microsoft.com/office/drawing/2014/main" xmlns="" id="{5D06B1CA-4699-3F5D-19CB-DEB1F1850F09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943600"/>
            <a:ext cx="304800" cy="609600"/>
            <a:chOff x="1536" y="2976"/>
            <a:chExt cx="192" cy="384"/>
          </a:xfrm>
        </p:grpSpPr>
        <p:sp>
          <p:nvSpPr>
            <p:cNvPr id="24945" name="Oval 369">
              <a:extLst>
                <a:ext uri="{FF2B5EF4-FFF2-40B4-BE49-F238E27FC236}">
                  <a16:creationId xmlns:a16="http://schemas.microsoft.com/office/drawing/2014/main" xmlns="" id="{843C6871-A1A8-52A1-1B9D-A2A19E8CAF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946" name="Line 370">
              <a:extLst>
                <a:ext uri="{FF2B5EF4-FFF2-40B4-BE49-F238E27FC236}">
                  <a16:creationId xmlns:a16="http://schemas.microsoft.com/office/drawing/2014/main" xmlns="" id="{0873C254-1776-9716-A038-4DDA9E3039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947" name="Line 371">
              <a:extLst>
                <a:ext uri="{FF2B5EF4-FFF2-40B4-BE49-F238E27FC236}">
                  <a16:creationId xmlns:a16="http://schemas.microsoft.com/office/drawing/2014/main" xmlns="" id="{3385832C-266D-0037-6DC4-6CA39F6EB3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948" name="Line 372">
              <a:extLst>
                <a:ext uri="{FF2B5EF4-FFF2-40B4-BE49-F238E27FC236}">
                  <a16:creationId xmlns:a16="http://schemas.microsoft.com/office/drawing/2014/main" xmlns="" id="{7424BC18-36B5-7EE5-08A7-2F0BCB95E8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949" name="Line 373">
              <a:extLst>
                <a:ext uri="{FF2B5EF4-FFF2-40B4-BE49-F238E27FC236}">
                  <a16:creationId xmlns:a16="http://schemas.microsoft.com/office/drawing/2014/main" xmlns="" id="{0D0D450D-CDEC-1010-6D95-7822278118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950" name="Line 374">
              <a:extLst>
                <a:ext uri="{FF2B5EF4-FFF2-40B4-BE49-F238E27FC236}">
                  <a16:creationId xmlns:a16="http://schemas.microsoft.com/office/drawing/2014/main" xmlns="" id="{6BD52666-46D6-8836-F04E-ED6E7ACBB3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587" name="Group 11">
            <a:extLst>
              <a:ext uri="{FF2B5EF4-FFF2-40B4-BE49-F238E27FC236}">
                <a16:creationId xmlns:a16="http://schemas.microsoft.com/office/drawing/2014/main" xmlns="" id="{A0E90196-9F8E-4314-60A5-090C395AB32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810000"/>
            <a:ext cx="304800" cy="609600"/>
            <a:chOff x="1536" y="2976"/>
            <a:chExt cx="192" cy="384"/>
          </a:xfrm>
        </p:grpSpPr>
        <p:sp>
          <p:nvSpPr>
            <p:cNvPr id="24588" name="Oval 12">
              <a:extLst>
                <a:ext uri="{FF2B5EF4-FFF2-40B4-BE49-F238E27FC236}">
                  <a16:creationId xmlns:a16="http://schemas.microsoft.com/office/drawing/2014/main" xmlns="" id="{397D595A-0979-E6FA-D20F-60CE5A9D0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4589" name="Line 13">
              <a:extLst>
                <a:ext uri="{FF2B5EF4-FFF2-40B4-BE49-F238E27FC236}">
                  <a16:creationId xmlns:a16="http://schemas.microsoft.com/office/drawing/2014/main" xmlns="" id="{E0763947-E761-B3DE-AE5B-9F246A506B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590" name="Line 14">
              <a:extLst>
                <a:ext uri="{FF2B5EF4-FFF2-40B4-BE49-F238E27FC236}">
                  <a16:creationId xmlns:a16="http://schemas.microsoft.com/office/drawing/2014/main" xmlns="" id="{2B1A7025-6140-8EE9-D765-63EE6DCAD3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591" name="Line 15">
              <a:extLst>
                <a:ext uri="{FF2B5EF4-FFF2-40B4-BE49-F238E27FC236}">
                  <a16:creationId xmlns:a16="http://schemas.microsoft.com/office/drawing/2014/main" xmlns="" id="{28EEE6C0-4520-BA30-F601-FB6525ADF5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592" name="Line 16">
              <a:extLst>
                <a:ext uri="{FF2B5EF4-FFF2-40B4-BE49-F238E27FC236}">
                  <a16:creationId xmlns:a16="http://schemas.microsoft.com/office/drawing/2014/main" xmlns="" id="{8CF2F802-9E49-2C77-2EA7-165EBD3831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4593" name="Line 17">
              <a:extLst>
                <a:ext uri="{FF2B5EF4-FFF2-40B4-BE49-F238E27FC236}">
                  <a16:creationId xmlns:a16="http://schemas.microsoft.com/office/drawing/2014/main" xmlns="" id="{19F234EE-29D4-189F-D167-E8D4D8334F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4954" name="Group 378">
            <a:extLst>
              <a:ext uri="{FF2B5EF4-FFF2-40B4-BE49-F238E27FC236}">
                <a16:creationId xmlns:a16="http://schemas.microsoft.com/office/drawing/2014/main" xmlns="" id="{EE4E76F9-AF99-6212-AD0F-57F5EAD8FD7C}"/>
              </a:ext>
            </a:extLst>
          </p:cNvPr>
          <p:cNvGrpSpPr>
            <a:grpSpLocks/>
          </p:cNvGrpSpPr>
          <p:nvPr/>
        </p:nvGrpSpPr>
        <p:grpSpPr bwMode="auto">
          <a:xfrm>
            <a:off x="1651000" y="787400"/>
            <a:ext cx="8991600" cy="4876800"/>
            <a:chOff x="80" y="496"/>
            <a:chExt cx="5664" cy="3072"/>
          </a:xfrm>
        </p:grpSpPr>
        <p:sp>
          <p:nvSpPr>
            <p:cNvPr id="24761" name="Text Box 185">
              <a:extLst>
                <a:ext uri="{FF2B5EF4-FFF2-40B4-BE49-F238E27FC236}">
                  <a16:creationId xmlns:a16="http://schemas.microsoft.com/office/drawing/2014/main" xmlns="" id="{1F53066A-FB52-D148-FB90-0465139ABC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960"/>
              <a:ext cx="15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0"/>
              <a:r>
                <a:rPr lang="en-US" altLang="en-US" sz="2400" b="1" dirty="0" err="1" smtClean="0"/>
                <a:t>Todos</a:t>
              </a:r>
              <a:r>
                <a:rPr lang="en-US" altLang="en-US" sz="2400" b="1" dirty="0" smtClean="0"/>
                <a:t> </a:t>
              </a:r>
              <a:r>
                <a:rPr lang="en-US" altLang="en-US" sz="2400" b="1" dirty="0" err="1" smtClean="0"/>
                <a:t>los</a:t>
              </a:r>
              <a:r>
                <a:rPr lang="en-US" altLang="en-US" sz="2400" b="1" dirty="0" smtClean="0"/>
                <a:t> salvos</a:t>
              </a:r>
              <a:endParaRPr lang="en-US" altLang="en-US" sz="2400" b="1" dirty="0"/>
            </a:p>
          </p:txBody>
        </p:sp>
        <p:grpSp>
          <p:nvGrpSpPr>
            <p:cNvPr id="24953" name="Group 377">
              <a:extLst>
                <a:ext uri="{FF2B5EF4-FFF2-40B4-BE49-F238E27FC236}">
                  <a16:creationId xmlns:a16="http://schemas.microsoft.com/office/drawing/2014/main" xmlns="" id="{0CEDC56E-A472-ACC3-8C89-515F195086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" y="496"/>
              <a:ext cx="5664" cy="3072"/>
              <a:chOff x="80" y="496"/>
              <a:chExt cx="5664" cy="3072"/>
            </a:xfrm>
          </p:grpSpPr>
          <p:sp>
            <p:nvSpPr>
              <p:cNvPr id="24925" name="Freeform 349">
                <a:extLst>
                  <a:ext uri="{FF2B5EF4-FFF2-40B4-BE49-F238E27FC236}">
                    <a16:creationId xmlns:a16="http://schemas.microsoft.com/office/drawing/2014/main" xmlns="" id="{7EA52284-B140-31BC-7677-260F87C8A7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" y="496"/>
                <a:ext cx="5664" cy="3072"/>
              </a:xfrm>
              <a:custGeom>
                <a:avLst/>
                <a:gdLst>
                  <a:gd name="T0" fmla="*/ 1552 w 5664"/>
                  <a:gd name="T1" fmla="*/ 368 h 3072"/>
                  <a:gd name="T2" fmla="*/ 400 w 5664"/>
                  <a:gd name="T3" fmla="*/ 560 h 3072"/>
                  <a:gd name="T4" fmla="*/ 16 w 5664"/>
                  <a:gd name="T5" fmla="*/ 1616 h 3072"/>
                  <a:gd name="T6" fmla="*/ 304 w 5664"/>
                  <a:gd name="T7" fmla="*/ 2624 h 3072"/>
                  <a:gd name="T8" fmla="*/ 1600 w 5664"/>
                  <a:gd name="T9" fmla="*/ 2624 h 3072"/>
                  <a:gd name="T10" fmla="*/ 2992 w 5664"/>
                  <a:gd name="T11" fmla="*/ 2816 h 3072"/>
                  <a:gd name="T12" fmla="*/ 4144 w 5664"/>
                  <a:gd name="T13" fmla="*/ 2672 h 3072"/>
                  <a:gd name="T14" fmla="*/ 5440 w 5664"/>
                  <a:gd name="T15" fmla="*/ 2768 h 3072"/>
                  <a:gd name="T16" fmla="*/ 5488 w 5664"/>
                  <a:gd name="T17" fmla="*/ 848 h 3072"/>
                  <a:gd name="T18" fmla="*/ 4384 w 5664"/>
                  <a:gd name="T19" fmla="*/ 80 h 3072"/>
                  <a:gd name="T20" fmla="*/ 1600 w 5664"/>
                  <a:gd name="T21" fmla="*/ 368 h 30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64" h="3072">
                    <a:moveTo>
                      <a:pt x="1552" y="368"/>
                    </a:moveTo>
                    <a:cubicBezTo>
                      <a:pt x="1104" y="360"/>
                      <a:pt x="656" y="352"/>
                      <a:pt x="400" y="560"/>
                    </a:cubicBezTo>
                    <a:cubicBezTo>
                      <a:pt x="144" y="768"/>
                      <a:pt x="32" y="1272"/>
                      <a:pt x="16" y="1616"/>
                    </a:cubicBezTo>
                    <a:cubicBezTo>
                      <a:pt x="0" y="1960"/>
                      <a:pt x="40" y="2456"/>
                      <a:pt x="304" y="2624"/>
                    </a:cubicBezTo>
                    <a:cubicBezTo>
                      <a:pt x="568" y="2792"/>
                      <a:pt x="1152" y="2592"/>
                      <a:pt x="1600" y="2624"/>
                    </a:cubicBezTo>
                    <a:cubicBezTo>
                      <a:pt x="2048" y="2656"/>
                      <a:pt x="2568" y="2808"/>
                      <a:pt x="2992" y="2816"/>
                    </a:cubicBezTo>
                    <a:cubicBezTo>
                      <a:pt x="3416" y="2824"/>
                      <a:pt x="3736" y="2680"/>
                      <a:pt x="4144" y="2672"/>
                    </a:cubicBezTo>
                    <a:cubicBezTo>
                      <a:pt x="4552" y="2664"/>
                      <a:pt x="5216" y="3072"/>
                      <a:pt x="5440" y="2768"/>
                    </a:cubicBezTo>
                    <a:cubicBezTo>
                      <a:pt x="5664" y="2464"/>
                      <a:pt x="5664" y="1296"/>
                      <a:pt x="5488" y="848"/>
                    </a:cubicBezTo>
                    <a:cubicBezTo>
                      <a:pt x="5312" y="400"/>
                      <a:pt x="5032" y="160"/>
                      <a:pt x="4384" y="80"/>
                    </a:cubicBezTo>
                    <a:cubicBezTo>
                      <a:pt x="3736" y="0"/>
                      <a:pt x="2668" y="184"/>
                      <a:pt x="1600" y="368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 dirty="0"/>
              </a:p>
            </p:txBody>
          </p:sp>
          <p:sp>
            <p:nvSpPr>
              <p:cNvPr id="24951" name="Line 375">
                <a:extLst>
                  <a:ext uri="{FF2B5EF4-FFF2-40B4-BE49-F238E27FC236}">
                    <a16:creationId xmlns:a16="http://schemas.microsoft.com/office/drawing/2014/main" xmlns="" id="{4FE7C8EA-95DC-3420-D780-4725A47544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864"/>
                <a:ext cx="4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F2ED611-9CFE-0E86-2F82-DF81869390FC}"/>
              </a:ext>
            </a:extLst>
          </p:cNvPr>
          <p:cNvSpPr txBox="1"/>
          <p:nvPr/>
        </p:nvSpPr>
        <p:spPr>
          <a:xfrm>
            <a:off x="408432" y="4672905"/>
            <a:ext cx="2563368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system-ui"/>
              </a:rPr>
              <a:t>Y el Señor añadía cada día a la </a:t>
            </a:r>
            <a:r>
              <a:rPr lang="es-ES" sz="2000" b="1" dirty="0">
                <a:solidFill>
                  <a:srgbClr val="FFFF00"/>
                </a:solidFill>
                <a:latin typeface="system-ui"/>
              </a:rPr>
              <a:t>iglesia</a:t>
            </a:r>
            <a:r>
              <a:rPr lang="es-ES" sz="2000" dirty="0">
                <a:latin typeface="system-ui"/>
              </a:rPr>
              <a:t> los que habían de ser salvos.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E5477D3-4113-DBE7-F4F9-2532A7945C4C}"/>
              </a:ext>
            </a:extLst>
          </p:cNvPr>
          <p:cNvSpPr txBox="1"/>
          <p:nvPr/>
        </p:nvSpPr>
        <p:spPr>
          <a:xfrm>
            <a:off x="9081007" y="1608942"/>
            <a:ext cx="3047999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system-ui"/>
              </a:rPr>
              <a:t>S</a:t>
            </a:r>
            <a:r>
              <a:rPr lang="es-ES" sz="2000" dirty="0" smtClean="0">
                <a:latin typeface="system-ui"/>
              </a:rPr>
              <a:t>e </a:t>
            </a:r>
            <a:r>
              <a:rPr lang="es-ES" sz="2000" dirty="0">
                <a:latin typeface="system-ui"/>
              </a:rPr>
              <a:t>han </a:t>
            </a:r>
            <a:r>
              <a:rPr lang="es-ES" sz="2000" dirty="0" smtClean="0">
                <a:latin typeface="system-ui"/>
              </a:rPr>
              <a:t>acercado…a </a:t>
            </a:r>
            <a:r>
              <a:rPr lang="es-ES" sz="2000" dirty="0">
                <a:latin typeface="system-ui"/>
              </a:rPr>
              <a:t>la asamblea general e </a:t>
            </a:r>
            <a:r>
              <a:rPr lang="es-ES" sz="2000" b="1" dirty="0">
                <a:solidFill>
                  <a:srgbClr val="FFFF00"/>
                </a:solidFill>
                <a:latin typeface="system-ui"/>
              </a:rPr>
              <a:t>iglesia</a:t>
            </a:r>
            <a:r>
              <a:rPr lang="es-ES" sz="2000" dirty="0">
                <a:latin typeface="system-ui"/>
              </a:rPr>
              <a:t> de los primogénitos que están inscritos en los </a:t>
            </a:r>
            <a:r>
              <a:rPr lang="es-ES" sz="2000" dirty="0" smtClean="0">
                <a:latin typeface="system-ui"/>
              </a:rPr>
              <a:t>cielos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-0.025 L 0.13711 -0.3333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7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99" y="-15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xmlns="" id="{F1984238-B74E-7969-4655-863C32CD7D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 err="1"/>
              <a:t>Proceso</a:t>
            </a:r>
            <a:endParaRPr lang="en-US" altLang="en-US" dirty="0"/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xmlns="" id="{F0D27D52-B5A6-58FD-FF6E-C89F956020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197" y="1066800"/>
            <a:ext cx="11406433" cy="537498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altLang="en-US" sz="4000" dirty="0"/>
              <a:t>Cuando Saulo llegó a Jerusalén, trataba de juntarse con los discípulos; pero todos le temían, no creyendo que era discípulo. 27  Pero Bernabé lo tomó y lo presentó a los apóstoles, y les contó </a:t>
            </a:r>
            <a:r>
              <a:rPr lang="es-ES" altLang="en-US" sz="4000" dirty="0" smtClean="0"/>
              <a:t>cómo </a:t>
            </a:r>
            <a:r>
              <a:rPr lang="es-ES" altLang="en-US" sz="4000" dirty="0"/>
              <a:t>Saulo había visto al Señor en el camino, y que Él le había hablado, y cómo en Damasco había hablado con valor en el nombre de Jesús. 28  Y </a:t>
            </a:r>
            <a:r>
              <a:rPr lang="es-ES" altLang="en-US" sz="4000" b="1" u="sng" dirty="0">
                <a:solidFill>
                  <a:srgbClr val="FFFF00"/>
                </a:solidFill>
              </a:rPr>
              <a:t>estaba con ellos moviéndose libremente en </a:t>
            </a:r>
            <a:r>
              <a:rPr lang="es-ES" altLang="en-US" sz="4000" b="1" u="sng" dirty="0" smtClean="0">
                <a:solidFill>
                  <a:srgbClr val="FFFF00"/>
                </a:solidFill>
              </a:rPr>
              <a:t>Jerusalén,</a:t>
            </a:r>
            <a:r>
              <a:rPr lang="es-ES" altLang="en-US" sz="4000" dirty="0" smtClean="0"/>
              <a:t> </a:t>
            </a:r>
            <a:r>
              <a:rPr lang="es-ES" altLang="en-US" sz="4000" dirty="0"/>
              <a:t>hablando con valor en el nombre del Señor</a:t>
            </a:r>
            <a:r>
              <a:rPr lang="es-ES" altLang="en-US" sz="4000" dirty="0" smtClean="0"/>
              <a:t>. </a:t>
            </a:r>
            <a:r>
              <a:rPr lang="en-US" altLang="en-US" sz="4000" i="1" dirty="0" smtClean="0"/>
              <a:t>(</a:t>
            </a:r>
            <a:r>
              <a:rPr lang="en-US" altLang="en-US" sz="4000" i="1" dirty="0" err="1"/>
              <a:t>Hechos</a:t>
            </a:r>
            <a:r>
              <a:rPr lang="en-US" altLang="en-US" sz="4000" i="1" dirty="0"/>
              <a:t> 9:26-28)</a:t>
            </a:r>
            <a:endParaRPr lang="en-US" altLang="en-US" sz="4000" i="1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D79E976C-3004-A026-F15A-B94687640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fld id="{23C21E54-566D-45E0-9411-8598F221AA16}" type="slidenum">
              <a:rPr lang="en-US" altLang="en-US"/>
              <a:pPr algn="l" rtl="0"/>
              <a:t>30</a:t>
            </a:fld>
            <a:endParaRPr lang="en-US" altLang="en-US"/>
          </a:p>
        </p:txBody>
      </p:sp>
      <p:sp>
        <p:nvSpPr>
          <p:cNvPr id="113668" name="AutoShape 4">
            <a:extLst>
              <a:ext uri="{FF2B5EF4-FFF2-40B4-BE49-F238E27FC236}">
                <a16:creationId xmlns:a16="http://schemas.microsoft.com/office/drawing/2014/main" xmlns="" id="{1847B37D-2C31-AB04-8038-79EB546B1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9757" y="282970"/>
            <a:ext cx="1676400" cy="457200"/>
          </a:xfrm>
          <a:prstGeom prst="wedgeRoundRectCallout">
            <a:avLst>
              <a:gd name="adj1" fmla="val -40996"/>
              <a:gd name="adj2" fmla="val 136666"/>
              <a:gd name="adj3" fmla="val 16667"/>
            </a:avLst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rtl="0"/>
            <a:r>
              <a:rPr lang="en-US" altLang="en-US" sz="2400" b="1" dirty="0" err="1" smtClean="0">
                <a:solidFill>
                  <a:schemeClr val="bg1"/>
                </a:solidFill>
              </a:rPr>
              <a:t>Petición</a:t>
            </a:r>
            <a:endParaRPr lang="en-US" altLang="en-US" sz="2400" b="1" dirty="0">
              <a:solidFill>
                <a:schemeClr val="bg1"/>
              </a:solidFill>
            </a:endParaRPr>
          </a:p>
        </p:txBody>
      </p:sp>
      <p:sp>
        <p:nvSpPr>
          <p:cNvPr id="113669" name="AutoShape 5">
            <a:extLst>
              <a:ext uri="{FF2B5EF4-FFF2-40B4-BE49-F238E27FC236}">
                <a16:creationId xmlns:a16="http://schemas.microsoft.com/office/drawing/2014/main" xmlns="" id="{AF0B3832-CC94-E0C3-0B34-0235FB961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1052" y="2167931"/>
            <a:ext cx="2057400" cy="457200"/>
          </a:xfrm>
          <a:prstGeom prst="wedgeRoundRectCallout">
            <a:avLst>
              <a:gd name="adj1" fmla="val 34722"/>
              <a:gd name="adj2" fmla="val 148958"/>
              <a:gd name="adj3" fmla="val 16667"/>
            </a:avLst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rtl="0"/>
            <a:r>
              <a:rPr lang="en-US" altLang="en-US" sz="2400" b="1" dirty="0" err="1">
                <a:solidFill>
                  <a:schemeClr val="bg1"/>
                </a:solidFill>
              </a:rPr>
              <a:t>Investigación</a:t>
            </a:r>
            <a:endParaRPr lang="en-US" altLang="en-US" sz="2400" b="1" dirty="0">
              <a:solidFill>
                <a:schemeClr val="bg1"/>
              </a:solidFill>
            </a:endParaRPr>
          </a:p>
        </p:txBody>
      </p:sp>
      <p:sp>
        <p:nvSpPr>
          <p:cNvPr id="113670" name="AutoShape 6">
            <a:extLst>
              <a:ext uri="{FF2B5EF4-FFF2-40B4-BE49-F238E27FC236}">
                <a16:creationId xmlns:a16="http://schemas.microsoft.com/office/drawing/2014/main" xmlns="" id="{B6F85590-57B4-4534-97DC-A0087A30B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6556" y="4076257"/>
            <a:ext cx="2057400" cy="457200"/>
          </a:xfrm>
          <a:prstGeom prst="wedgeRoundRectCallout">
            <a:avLst>
              <a:gd name="adj1" fmla="val 34722"/>
              <a:gd name="adj2" fmla="val 148958"/>
              <a:gd name="adj3" fmla="val 16667"/>
            </a:avLst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rtl="0"/>
            <a:r>
              <a:rPr lang="en-US" altLang="en-US" sz="2400" b="1">
                <a:solidFill>
                  <a:schemeClr val="bg1"/>
                </a:solidFill>
              </a:rPr>
              <a:t>Acuerdo</a:t>
            </a:r>
          </a:p>
        </p:txBody>
      </p:sp>
      <p:sp>
        <p:nvSpPr>
          <p:cNvPr id="113671" name="AutoShape 7">
            <a:extLst>
              <a:ext uri="{FF2B5EF4-FFF2-40B4-BE49-F238E27FC236}">
                <a16:creationId xmlns:a16="http://schemas.microsoft.com/office/drawing/2014/main" xmlns="" id="{3EC1FADD-B191-6F4F-8159-1D38C78BC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5018" y="5237084"/>
            <a:ext cx="1219200" cy="457200"/>
          </a:xfrm>
          <a:prstGeom prst="wedgeRoundRectCallout">
            <a:avLst>
              <a:gd name="adj1" fmla="val -73306"/>
              <a:gd name="adj2" fmla="val -119792"/>
              <a:gd name="adj3" fmla="val 16667"/>
            </a:avLst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rtl="0"/>
            <a:r>
              <a:rPr lang="en-US" altLang="en-US" sz="2400" b="1" dirty="0" err="1" smtClean="0">
                <a:solidFill>
                  <a:schemeClr val="bg1"/>
                </a:solidFill>
              </a:rPr>
              <a:t>Trabajo</a:t>
            </a:r>
            <a:endParaRPr lang="en-US" alt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 animBg="1"/>
      <p:bldP spid="113669" grpId="0" animBg="1"/>
      <p:bldP spid="113670" grpId="0" animBg="1"/>
      <p:bldP spid="11367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xmlns="" id="{D2EDEFD5-5144-DD8A-4336-80ED4BA289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/>
              <a:t>Una </a:t>
            </a:r>
            <a:r>
              <a:rPr lang="en-US" altLang="en-US" dirty="0" err="1" smtClean="0"/>
              <a:t>perspectiva</a:t>
            </a:r>
            <a:r>
              <a:rPr lang="en-US" altLang="en-US" dirty="0" smtClean="0"/>
              <a:t> </a:t>
            </a:r>
            <a:r>
              <a:rPr lang="en-US" altLang="en-US" dirty="0"/>
              <a:t>carnal…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xmlns="" id="{18415157-D433-F71F-C5F4-DCBBE03B8F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864736"/>
            <a:ext cx="12192000" cy="5630159"/>
          </a:xfrm>
        </p:spPr>
        <p:txBody>
          <a:bodyPr>
            <a:noAutofit/>
          </a:bodyPr>
          <a:lstStyle/>
          <a:p>
            <a:pPr marL="339725" indent="-339725" algn="l" rtl="0">
              <a:lnSpc>
                <a:spcPct val="100000"/>
              </a:lnSpc>
            </a:pPr>
            <a:r>
              <a:rPr lang="en-US" altLang="en-US" sz="3200" b="1" dirty="0"/>
              <a:t>La aceptación en una iglesia local me otorga la aprobación de Dios.</a:t>
            </a:r>
          </a:p>
          <a:p>
            <a:pPr marL="339725" indent="-339725" algn="l" rtl="0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3200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	</a:t>
            </a:r>
            <a:r>
              <a:rPr lang="en-US" altLang="en-US" sz="3200" b="1" dirty="0">
                <a:solidFill>
                  <a:srgbClr val="FFFF00"/>
                </a:solidFill>
                <a:sym typeface="Wingdings" panose="05000000000000000000" pitchFamily="2" charset="2"/>
              </a:rPr>
              <a:t>¿</a:t>
            </a:r>
            <a:r>
              <a:rPr lang="en-US" altLang="en-US" sz="3200" b="1" dirty="0" err="1">
                <a:solidFill>
                  <a:srgbClr val="FFFF00"/>
                </a:solidFill>
                <a:sym typeface="Wingdings" panose="05000000000000000000" pitchFamily="2" charset="2"/>
              </a:rPr>
              <a:t>Cómo</a:t>
            </a:r>
            <a:r>
              <a:rPr lang="en-US" altLang="en-US" sz="3200" b="1" dirty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está</a:t>
            </a:r>
            <a:r>
              <a:rPr lang="en-US" altLang="en-US" sz="3200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>
                <a:solidFill>
                  <a:srgbClr val="FFFF00"/>
                </a:solidFill>
                <a:sym typeface="Wingdings" panose="05000000000000000000" pitchFamily="2" charset="2"/>
              </a:rPr>
              <a:t>mi relación con Dios?</a:t>
            </a:r>
            <a:endParaRPr lang="en-US" altLang="en-US" sz="3200" b="1" dirty="0"/>
          </a:p>
          <a:p>
            <a:pPr marL="339725" indent="-339725" algn="l" rtl="0">
              <a:lnSpc>
                <a:spcPct val="100000"/>
              </a:lnSpc>
              <a:spcBef>
                <a:spcPts val="2400"/>
              </a:spcBef>
            </a:pPr>
            <a:r>
              <a:rPr lang="en-US" altLang="en-US" sz="3200" b="1" dirty="0"/>
              <a:t>La asamblea (solamente) </a:t>
            </a:r>
            <a:r>
              <a:rPr lang="en-US" altLang="en-US" sz="3200" b="1" dirty="0" err="1"/>
              <a:t>es</a:t>
            </a:r>
            <a:r>
              <a:rPr lang="en-US" altLang="en-US" sz="3200" b="1" dirty="0"/>
              <a:t> </a:t>
            </a:r>
            <a:r>
              <a:rPr lang="en-US" altLang="en-US" sz="3200" b="1" dirty="0" smtClean="0"/>
              <a:t>la </a:t>
            </a:r>
            <a:r>
              <a:rPr lang="en-US" altLang="en-US" sz="3200" b="1" dirty="0" err="1" smtClean="0"/>
              <a:t>obra</a:t>
            </a:r>
            <a:r>
              <a:rPr lang="en-US" altLang="en-US" sz="3200" b="1" dirty="0" smtClean="0"/>
              <a:t> </a:t>
            </a:r>
            <a:r>
              <a:rPr lang="en-US" altLang="en-US" sz="3200" b="1" dirty="0"/>
              <a:t>de la iglesia.</a:t>
            </a:r>
            <a:br>
              <a:rPr lang="en-US" altLang="en-US" sz="3200" b="1" dirty="0"/>
            </a:br>
            <a:r>
              <a:rPr lang="en-US" altLang="en-US" sz="3200" b="1" dirty="0">
                <a:solidFill>
                  <a:srgbClr val="FFFF00"/>
                </a:solidFill>
                <a:sym typeface="Wingdings" panose="05000000000000000000" pitchFamily="2" charset="2"/>
              </a:rPr>
              <a:t> ¿Qué tan frecuente y </a:t>
            </a:r>
            <a:r>
              <a:rPr lang="en-US" altLang="en-US" sz="3200" b="1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sana</a:t>
            </a:r>
            <a:r>
              <a:rPr lang="en-US" altLang="en-US" sz="3200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está</a:t>
            </a:r>
            <a:r>
              <a:rPr lang="en-US" altLang="en-US" sz="3200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>
                <a:solidFill>
                  <a:srgbClr val="FFFF00"/>
                </a:solidFill>
                <a:sym typeface="Wingdings" panose="05000000000000000000" pitchFamily="2" charset="2"/>
              </a:rPr>
              <a:t>mi devoción personal?</a:t>
            </a:r>
            <a:endParaRPr lang="en-US" altLang="en-US" sz="3200" b="1" dirty="0"/>
          </a:p>
          <a:p>
            <a:pPr marL="339725" indent="-339725" algn="l" rtl="0">
              <a:lnSpc>
                <a:spcPct val="100000"/>
              </a:lnSpc>
              <a:spcBef>
                <a:spcPts val="2400"/>
              </a:spcBef>
            </a:pPr>
            <a:r>
              <a:rPr lang="en-US" altLang="en-US" sz="3200" b="1" dirty="0"/>
              <a:t>Las actividades colectivas y apoyadas de la iglesia son </a:t>
            </a:r>
            <a:r>
              <a:rPr lang="en-US" altLang="en-US" sz="3200" b="1" dirty="0" smtClean="0"/>
              <a:t>mi forma de </a:t>
            </a:r>
            <a:r>
              <a:rPr lang="en-US" altLang="en-US" sz="3200" b="1" dirty="0" err="1" smtClean="0"/>
              <a:t>servir</a:t>
            </a:r>
            <a:r>
              <a:rPr lang="en-US" altLang="en-US" sz="3200" b="1" dirty="0" smtClean="0"/>
              <a:t> a </a:t>
            </a:r>
            <a:r>
              <a:rPr lang="en-US" altLang="en-US" sz="3200" b="1" dirty="0"/>
              <a:t>Dios.</a:t>
            </a:r>
          </a:p>
          <a:p>
            <a:pPr marL="339725" indent="-339725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3200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	 </a:t>
            </a:r>
            <a:r>
              <a:rPr lang="en-US" altLang="en-US" sz="3200" b="1" dirty="0">
                <a:solidFill>
                  <a:srgbClr val="FFFF00"/>
                </a:solidFill>
                <a:sym typeface="Wingdings" panose="05000000000000000000" pitchFamily="2" charset="2"/>
              </a:rPr>
              <a:t>¿Cómo va mi parte </a:t>
            </a:r>
            <a:r>
              <a:rPr lang="en-US" altLang="en-US" sz="3200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de la </a:t>
            </a:r>
            <a:r>
              <a:rPr lang="en-US" altLang="en-US" sz="3200" b="1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obra</a:t>
            </a:r>
            <a:r>
              <a:rPr lang="en-US" altLang="en-US" sz="3200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?</a:t>
            </a:r>
            <a:endParaRPr lang="en-US" altLang="en-US" sz="3200" b="1" dirty="0">
              <a:solidFill>
                <a:srgbClr val="FFFF00"/>
              </a:solidFill>
            </a:endParaRPr>
          </a:p>
          <a:p>
            <a:pPr marL="339725" indent="-339725" algn="l" rtl="0">
              <a:lnSpc>
                <a:spcPct val="100000"/>
              </a:lnSpc>
              <a:spcBef>
                <a:spcPts val="2400"/>
              </a:spcBef>
            </a:pPr>
            <a:r>
              <a:rPr lang="en-US" altLang="en-US" sz="3200" b="1" dirty="0"/>
              <a:t>Las formas externas (edificio, presupuesto, tamaño, crecimiento, estética) son la realidad.</a:t>
            </a:r>
            <a:br>
              <a:rPr lang="en-US" altLang="en-US" sz="3200" b="1" dirty="0"/>
            </a:br>
            <a:r>
              <a:rPr lang="en-US" altLang="en-US" sz="3200" b="1" dirty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en-US" altLang="en-US" sz="3200" b="1" dirty="0">
                <a:solidFill>
                  <a:srgbClr val="FFFF00"/>
                </a:solidFill>
              </a:rPr>
              <a:t>¿Cuáles son las realidades de mi </a:t>
            </a:r>
            <a:r>
              <a:rPr lang="en-US" altLang="en-US" sz="3200" b="1" dirty="0" err="1">
                <a:solidFill>
                  <a:srgbClr val="FFFF00"/>
                </a:solidFill>
              </a:rPr>
              <a:t>fe</a:t>
            </a:r>
            <a:r>
              <a:rPr lang="en-US" altLang="en-US" sz="3200" b="1" dirty="0">
                <a:solidFill>
                  <a:srgbClr val="FFFF00"/>
                </a:solidFill>
              </a:rPr>
              <a:t> 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y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obra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?</a:t>
            </a:r>
            <a:endParaRPr lang="en-US" altLang="en-US" sz="32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0437FB5-613C-452A-E4A8-1D45BF629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fld id="{9BABEC6D-FD48-4642-BE10-9AE9A43232CB}" type="slidenum">
              <a:rPr lang="en-US" altLang="en-US"/>
              <a:pPr algn="l" rtl="0"/>
              <a:t>31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xmlns="" id="{563925A3-BC9B-9B5E-9070-39B3B8CF9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 err="1"/>
              <a:t>Criterios</a:t>
            </a:r>
            <a:r>
              <a:rPr lang="en-US" altLang="en-US" dirty="0"/>
              <a:t> para </a:t>
            </a:r>
            <a:r>
              <a:rPr lang="en-US" altLang="en-US" dirty="0" err="1"/>
              <a:t>ser</a:t>
            </a:r>
            <a:r>
              <a:rPr lang="en-US" altLang="en-US" dirty="0"/>
              <a:t> </a:t>
            </a:r>
            <a:r>
              <a:rPr lang="en-US" altLang="en-US" dirty="0" err="1"/>
              <a:t>miembro</a:t>
            </a:r>
            <a:endParaRPr lang="en-US" altLang="en-US" dirty="0"/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xmlns="" id="{044DA9CB-40A0-9373-D40E-4946F895C0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06517" y="1114857"/>
            <a:ext cx="8621712" cy="5562600"/>
          </a:xfrm>
        </p:spPr>
        <p:txBody>
          <a:bodyPr/>
          <a:lstStyle/>
          <a:p>
            <a:pPr marL="339725" indent="-339725" algn="l" rtl="0">
              <a:lnSpc>
                <a:spcPct val="100000"/>
              </a:lnSpc>
              <a:spcAft>
                <a:spcPts val="1800"/>
              </a:spcAft>
            </a:pPr>
            <a:r>
              <a:rPr lang="en-US" altLang="en-US" sz="4000" b="1" dirty="0"/>
              <a:t>Un cristiano</a:t>
            </a:r>
          </a:p>
          <a:p>
            <a:pPr marL="339725" indent="-339725" algn="l" rtl="0">
              <a:lnSpc>
                <a:spcPct val="100000"/>
              </a:lnSpc>
              <a:spcAft>
                <a:spcPts val="1800"/>
              </a:spcAft>
            </a:pPr>
            <a:r>
              <a:rPr lang="en-US" altLang="en-US" sz="4000" b="1" dirty="0"/>
              <a:t>Acuerdo sobre creencias básicas</a:t>
            </a:r>
          </a:p>
          <a:p>
            <a:pPr marL="339725" indent="-339725" algn="l" rtl="0">
              <a:lnSpc>
                <a:spcPct val="100000"/>
              </a:lnSpc>
              <a:spcAft>
                <a:spcPts val="1800"/>
              </a:spcAft>
            </a:pPr>
            <a:r>
              <a:rPr lang="en-US" altLang="en-US" sz="4000" b="1" dirty="0"/>
              <a:t>Conducta moral</a:t>
            </a:r>
          </a:p>
          <a:p>
            <a:pPr marL="339725" indent="-339725" algn="l" rtl="0">
              <a:lnSpc>
                <a:spcPct val="100000"/>
              </a:lnSpc>
              <a:spcAft>
                <a:spcPts val="1800"/>
              </a:spcAft>
            </a:pPr>
            <a:r>
              <a:rPr lang="en-US" altLang="en-US" sz="4000" b="1" dirty="0" err="1" smtClean="0"/>
              <a:t>Acuerdo</a:t>
            </a:r>
            <a:r>
              <a:rPr lang="en-US" altLang="en-US" sz="4000" b="1" dirty="0" smtClean="0"/>
              <a:t> </a:t>
            </a:r>
            <a:r>
              <a:rPr lang="en-US" altLang="en-US" sz="4000" b="1" dirty="0"/>
              <a:t>de </a:t>
            </a:r>
            <a:r>
              <a:rPr lang="en-US" altLang="en-US" sz="4000" b="1" dirty="0" err="1" smtClean="0"/>
              <a:t>trabajo</a:t>
            </a:r>
            <a:r>
              <a:rPr lang="en-US" altLang="en-US" sz="4000" b="1" dirty="0" smtClean="0"/>
              <a:t> </a:t>
            </a:r>
            <a:r>
              <a:rPr lang="en-US" altLang="en-US" sz="4000" b="1" dirty="0" err="1"/>
              <a:t>c</a:t>
            </a:r>
            <a:r>
              <a:rPr lang="en-US" altLang="en-US" sz="4000" b="1" dirty="0" err="1" smtClean="0"/>
              <a:t>olectivo</a:t>
            </a:r>
            <a:endParaRPr lang="en-US" altLang="en-US" sz="4000" b="1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BE9704A7-DDBC-FFBF-1289-071CEFD10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fld id="{9854C2BC-5AF9-4282-B17B-AD0279F046F0}" type="slidenum">
              <a:rPr lang="en-US" altLang="en-US"/>
              <a:pPr algn="l" rtl="0"/>
              <a:t>32</a:t>
            </a:fld>
            <a:endParaRPr lang="en-US" altLang="en-US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xmlns="" id="{7785F078-2121-A534-9DF9-7EBBD88C3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50808"/>
            <a:ext cx="12191999" cy="120032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b="1" dirty="0" smtClean="0">
                <a:solidFill>
                  <a:schemeClr val="bg1"/>
                </a:solidFill>
              </a:rPr>
              <a:t>Nota </a:t>
            </a:r>
            <a:r>
              <a:rPr lang="en-US" altLang="en-US" sz="3600" b="1" dirty="0" err="1" smtClean="0">
                <a:solidFill>
                  <a:schemeClr val="bg1"/>
                </a:solidFill>
              </a:rPr>
              <a:t>cuán</a:t>
            </a:r>
            <a:r>
              <a:rPr lang="en-US" altLang="en-US" sz="3600" b="1" dirty="0" smtClean="0">
                <a:solidFill>
                  <a:schemeClr val="bg1"/>
                </a:solidFill>
              </a:rPr>
              <a:t> </a:t>
            </a:r>
            <a:r>
              <a:rPr lang="en-US" altLang="en-US" sz="3600" b="1" dirty="0">
                <a:solidFill>
                  <a:schemeClr val="bg1"/>
                </a:solidFill>
              </a:rPr>
              <a:t>esenciales son estos criterios y </a:t>
            </a:r>
            <a:r>
              <a:rPr lang="en-US" altLang="en-US" sz="3600" b="1" dirty="0" err="1" smtClean="0">
                <a:solidFill>
                  <a:schemeClr val="bg1"/>
                </a:solidFill>
              </a:rPr>
              <a:t>cuán</a:t>
            </a:r>
            <a:r>
              <a:rPr lang="en-US" altLang="en-US" sz="3600" b="1" dirty="0" smtClean="0">
                <a:solidFill>
                  <a:schemeClr val="bg1"/>
                </a:solidFill>
              </a:rPr>
              <a:t> </a:t>
            </a:r>
            <a:r>
              <a:rPr lang="en-US" altLang="en-US" sz="3600" b="1" dirty="0" smtClean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</a:rPr>
              <a:t>significativas</a:t>
            </a:r>
            <a:r>
              <a:rPr lang="en-US" altLang="en-US" sz="3600" b="1" dirty="0" smtClean="0">
                <a:solidFill>
                  <a:schemeClr val="bg1"/>
                </a:solidFill>
              </a:rPr>
              <a:t> son las </a:t>
            </a:r>
            <a:r>
              <a:rPr lang="en-US" altLang="en-US" sz="3600" b="1" dirty="0" err="1" smtClean="0">
                <a:solidFill>
                  <a:schemeClr val="bg1"/>
                </a:solidFill>
              </a:rPr>
              <a:t>relaciones</a:t>
            </a:r>
            <a:r>
              <a:rPr lang="en-US" altLang="en-US" sz="3600" b="1" dirty="0" smtClean="0">
                <a:solidFill>
                  <a:schemeClr val="bg1"/>
                </a:solidFill>
              </a:rPr>
              <a:t> que </a:t>
            </a:r>
            <a:r>
              <a:rPr lang="en-US" altLang="en-US" sz="3600" b="1" dirty="0" smtClean="0">
                <a:solidFill>
                  <a:schemeClr val="bg1"/>
                </a:solidFill>
              </a:rPr>
              <a:t>se </a:t>
            </a:r>
            <a:r>
              <a:rPr lang="en-US" altLang="en-US" sz="3600" b="1" dirty="0">
                <a:solidFill>
                  <a:schemeClr val="bg1"/>
                </a:solidFill>
              </a:rPr>
              <a:t>forman a partir de </a:t>
            </a:r>
            <a:r>
              <a:rPr lang="en-US" altLang="en-US" sz="3600" b="1" dirty="0" err="1">
                <a:solidFill>
                  <a:schemeClr val="bg1"/>
                </a:solidFill>
              </a:rPr>
              <a:t>ellos</a:t>
            </a:r>
            <a:r>
              <a:rPr lang="en-US" altLang="en-US" sz="3600" b="1" dirty="0" smtClean="0">
                <a:solidFill>
                  <a:schemeClr val="bg1"/>
                </a:solidFill>
              </a:rPr>
              <a:t>.</a:t>
            </a:r>
            <a:endParaRPr lang="en-US" alt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92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xmlns="" id="{07985808-ECFF-2C46-D11E-8E8FE66ACE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 err="1" smtClean="0"/>
              <a:t>Uniéndose</a:t>
            </a:r>
            <a:r>
              <a:rPr lang="en-US" altLang="en-US" dirty="0" smtClean="0"/>
              <a:t> </a:t>
            </a:r>
            <a:r>
              <a:rPr lang="en-US" altLang="en-US" dirty="0"/>
              <a:t>a </a:t>
            </a:r>
            <a:r>
              <a:rPr lang="en-US" altLang="en-US" dirty="0" err="1"/>
              <a:t>una</a:t>
            </a:r>
            <a:r>
              <a:rPr lang="en-US" altLang="en-US" dirty="0"/>
              <a:t> </a:t>
            </a:r>
            <a:r>
              <a:rPr lang="en-US" altLang="en-US" dirty="0" err="1"/>
              <a:t>iglesia</a:t>
            </a:r>
            <a:endParaRPr lang="en-US" altLang="en-US" dirty="0"/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xmlns="" id="{02277EF9-7F52-D2C9-50DB-AC2DFDB978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8193" y="1350709"/>
            <a:ext cx="11315613" cy="4525963"/>
          </a:xfrm>
        </p:spPr>
        <p:txBody>
          <a:bodyPr>
            <a:normAutofit/>
          </a:bodyPr>
          <a:lstStyle/>
          <a:p>
            <a:pPr marL="457200" indent="-457200" algn="l" rtl="0"/>
            <a:r>
              <a:rPr lang="en-US" altLang="en-US" sz="4400" dirty="0"/>
              <a:t>Unirse a una iglesia local no es trivial ni opcional.</a:t>
            </a:r>
          </a:p>
          <a:p>
            <a:pPr marL="457200" indent="-457200" algn="l" rtl="0"/>
            <a:r>
              <a:rPr lang="en-US" altLang="en-US" sz="4400" dirty="0"/>
              <a:t>Comienza y refuerza nuestra relación con Dios.</a:t>
            </a:r>
          </a:p>
          <a:p>
            <a:pPr marL="457200" indent="-457200" algn="l" rtl="0"/>
            <a:r>
              <a:rPr lang="en-US" altLang="en-US" sz="4400" dirty="0"/>
              <a:t>Produce relaciones esenciales.</a:t>
            </a:r>
          </a:p>
          <a:p>
            <a:pPr marL="457200" indent="-457200" algn="l" rtl="0"/>
            <a:r>
              <a:rPr lang="en-US" altLang="en-US" sz="4400" dirty="0"/>
              <a:t>Permite gran parte de </a:t>
            </a:r>
            <a:r>
              <a:rPr lang="en-US" altLang="en-US" sz="4400" dirty="0" err="1" smtClean="0"/>
              <a:t>nuestra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obra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en</a:t>
            </a:r>
            <a:r>
              <a:rPr lang="en-US" altLang="en-US" sz="4400" dirty="0" smtClean="0"/>
              <a:t> </a:t>
            </a:r>
            <a:r>
              <a:rPr lang="en-US" altLang="en-US" sz="4400" dirty="0"/>
              <a:t>Su Reino.</a:t>
            </a:r>
          </a:p>
          <a:p>
            <a:pPr marL="0" indent="0" algn="l" rtl="0">
              <a:buNone/>
            </a:pPr>
            <a:endParaRPr lang="en-US" altLang="en-US" sz="4400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C939F6D2-A31D-1528-2EBF-E5F11CB39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fld id="{A5D7C89E-1342-4A9C-B080-4B30AB87E2F3}" type="slidenum">
              <a:rPr lang="en-US" altLang="en-US"/>
              <a:pPr algn="l" rtl="0"/>
              <a:t>33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xmlns="" id="{94514CF6-4957-E181-C92F-167B83C0F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4DB7-1FB1-48B9-83CE-39D1F01BE921}" type="slidenum">
              <a:rPr lang="en-US" altLang="en-US"/>
              <a:pPr algn="l" rtl="0"/>
              <a:t>4</a:t>
            </a:fld>
            <a:endParaRPr lang="en-US" altLang="en-US"/>
          </a:p>
        </p:txBody>
      </p:sp>
      <p:sp>
        <p:nvSpPr>
          <p:cNvPr id="26979" name="Rectangle 355">
            <a:extLst>
              <a:ext uri="{FF2B5EF4-FFF2-40B4-BE49-F238E27FC236}">
                <a16:creationId xmlns:a16="http://schemas.microsoft.com/office/drawing/2014/main" xmlns="" id="{FD7F4674-14B1-FECA-D64C-BEB80813E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886200"/>
            <a:ext cx="8153400" cy="137160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/>
            <a:endParaRPr lang="en-US"/>
          </a:p>
        </p:txBody>
      </p:sp>
      <p:sp>
        <p:nvSpPr>
          <p:cNvPr id="26964" name="Rectangle 340">
            <a:extLst>
              <a:ext uri="{FF2B5EF4-FFF2-40B4-BE49-F238E27FC236}">
                <a16:creationId xmlns:a16="http://schemas.microsoft.com/office/drawing/2014/main" xmlns="" id="{0F02F8B0-9599-C800-7535-4AEB4B4EF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0"/>
            <a:ext cx="8153400" cy="1752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/>
          <a:lstStyle/>
          <a:p>
            <a:pPr algn="ctr" rtl="0"/>
            <a:r>
              <a:rPr lang="en-US" altLang="en-US" sz="3200" b="1"/>
              <a:t>Iglesia</a:t>
            </a:r>
            <a:endParaRPr lang="en-US" altLang="en-US" sz="4800" b="1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43632CC2-F43F-C223-A7AD-D35689EE42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/>
              <a:t>La </a:t>
            </a:r>
            <a:r>
              <a:rPr lang="en-US" altLang="en-US" dirty="0" err="1" smtClean="0"/>
              <a:t>visión</a:t>
            </a:r>
            <a:r>
              <a:rPr lang="en-US" altLang="en-US" dirty="0" smtClean="0"/>
              <a:t> </a:t>
            </a:r>
            <a:r>
              <a:rPr lang="en-US" altLang="en-US" dirty="0" err="1"/>
              <a:t>c</a:t>
            </a:r>
            <a:r>
              <a:rPr lang="en-US" altLang="en-US" dirty="0" err="1" smtClean="0"/>
              <a:t>atólica</a:t>
            </a:r>
            <a:r>
              <a:rPr lang="en-US" altLang="en-US" dirty="0" smtClean="0"/>
              <a:t> </a:t>
            </a:r>
            <a:r>
              <a:rPr lang="en-US" altLang="en-US" dirty="0"/>
              <a:t>de la </a:t>
            </a:r>
            <a:r>
              <a:rPr lang="en-US" altLang="en-US" dirty="0" err="1" smtClean="0"/>
              <a:t>iglesia</a:t>
            </a:r>
            <a:endParaRPr lang="en-US" altLang="en-US" dirty="0"/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xmlns="" id="{58FC5250-D8F1-1A69-A941-40B463999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0" y="990600"/>
            <a:ext cx="10631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en-US" sz="4000" b="1">
                <a:solidFill>
                  <a:srgbClr val="FFFF00"/>
                </a:solidFill>
              </a:rPr>
              <a:t>Dios</a:t>
            </a:r>
          </a:p>
        </p:txBody>
      </p:sp>
      <p:grpSp>
        <p:nvGrpSpPr>
          <p:cNvPr id="26656" name="Group 32">
            <a:extLst>
              <a:ext uri="{FF2B5EF4-FFF2-40B4-BE49-F238E27FC236}">
                <a16:creationId xmlns:a16="http://schemas.microsoft.com/office/drawing/2014/main" xmlns="" id="{8EF18881-1BF8-46B7-252A-03F0C97A6544}"/>
              </a:ext>
            </a:extLst>
          </p:cNvPr>
          <p:cNvGrpSpPr>
            <a:grpSpLocks/>
          </p:cNvGrpSpPr>
          <p:nvPr/>
        </p:nvGrpSpPr>
        <p:grpSpPr bwMode="auto">
          <a:xfrm>
            <a:off x="9372600" y="6096000"/>
            <a:ext cx="304800" cy="609600"/>
            <a:chOff x="1536" y="2976"/>
            <a:chExt cx="192" cy="384"/>
          </a:xfrm>
        </p:grpSpPr>
        <p:sp>
          <p:nvSpPr>
            <p:cNvPr id="26657" name="Oval 33">
              <a:extLst>
                <a:ext uri="{FF2B5EF4-FFF2-40B4-BE49-F238E27FC236}">
                  <a16:creationId xmlns:a16="http://schemas.microsoft.com/office/drawing/2014/main" xmlns="" id="{CC337D93-992D-02DE-980F-6DEF0C32AF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658" name="Line 34">
              <a:extLst>
                <a:ext uri="{FF2B5EF4-FFF2-40B4-BE49-F238E27FC236}">
                  <a16:creationId xmlns:a16="http://schemas.microsoft.com/office/drawing/2014/main" xmlns="" id="{D479E78F-E0B7-D50C-FCAF-AE538448C0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659" name="Line 35">
              <a:extLst>
                <a:ext uri="{FF2B5EF4-FFF2-40B4-BE49-F238E27FC236}">
                  <a16:creationId xmlns:a16="http://schemas.microsoft.com/office/drawing/2014/main" xmlns="" id="{2FB786F7-28C6-F0B9-99E6-3405DBE528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660" name="Line 36">
              <a:extLst>
                <a:ext uri="{FF2B5EF4-FFF2-40B4-BE49-F238E27FC236}">
                  <a16:creationId xmlns:a16="http://schemas.microsoft.com/office/drawing/2014/main" xmlns="" id="{F92959F0-2F2B-6D35-EE60-0E6CE91018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661" name="Line 37">
              <a:extLst>
                <a:ext uri="{FF2B5EF4-FFF2-40B4-BE49-F238E27FC236}">
                  <a16:creationId xmlns:a16="http://schemas.microsoft.com/office/drawing/2014/main" xmlns="" id="{1864361B-02D8-1428-FB51-189880031F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662" name="Line 38">
              <a:extLst>
                <a:ext uri="{FF2B5EF4-FFF2-40B4-BE49-F238E27FC236}">
                  <a16:creationId xmlns:a16="http://schemas.microsoft.com/office/drawing/2014/main" xmlns="" id="{63E05B90-4011-97D3-FFF6-69D0994F62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663" name="Group 39">
            <a:extLst>
              <a:ext uri="{FF2B5EF4-FFF2-40B4-BE49-F238E27FC236}">
                <a16:creationId xmlns:a16="http://schemas.microsoft.com/office/drawing/2014/main" xmlns="" id="{FC89C938-3546-8C1D-1960-67D81F63C45C}"/>
              </a:ext>
            </a:extLst>
          </p:cNvPr>
          <p:cNvGrpSpPr>
            <a:grpSpLocks/>
          </p:cNvGrpSpPr>
          <p:nvPr/>
        </p:nvGrpSpPr>
        <p:grpSpPr bwMode="auto">
          <a:xfrm>
            <a:off x="9982200" y="6096000"/>
            <a:ext cx="304800" cy="609600"/>
            <a:chOff x="1536" y="2976"/>
            <a:chExt cx="192" cy="384"/>
          </a:xfrm>
        </p:grpSpPr>
        <p:sp>
          <p:nvSpPr>
            <p:cNvPr id="26664" name="Oval 40">
              <a:extLst>
                <a:ext uri="{FF2B5EF4-FFF2-40B4-BE49-F238E27FC236}">
                  <a16:creationId xmlns:a16="http://schemas.microsoft.com/office/drawing/2014/main" xmlns="" id="{70A2FB40-FBF7-D712-0844-AD898286B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665" name="Line 41">
              <a:extLst>
                <a:ext uri="{FF2B5EF4-FFF2-40B4-BE49-F238E27FC236}">
                  <a16:creationId xmlns:a16="http://schemas.microsoft.com/office/drawing/2014/main" xmlns="" id="{9657ED81-4F8D-1ACE-0332-1633F0DD8A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666" name="Line 42">
              <a:extLst>
                <a:ext uri="{FF2B5EF4-FFF2-40B4-BE49-F238E27FC236}">
                  <a16:creationId xmlns:a16="http://schemas.microsoft.com/office/drawing/2014/main" xmlns="" id="{F83A5DB9-1DCB-B59F-2DC0-F041CECE2D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667" name="Line 43">
              <a:extLst>
                <a:ext uri="{FF2B5EF4-FFF2-40B4-BE49-F238E27FC236}">
                  <a16:creationId xmlns:a16="http://schemas.microsoft.com/office/drawing/2014/main" xmlns="" id="{3E4A3F12-50DE-68C2-6DF1-85C988945C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668" name="Line 44">
              <a:extLst>
                <a:ext uri="{FF2B5EF4-FFF2-40B4-BE49-F238E27FC236}">
                  <a16:creationId xmlns:a16="http://schemas.microsoft.com/office/drawing/2014/main" xmlns="" id="{82DBD187-966E-F2E9-31A9-E9B7C5D6DB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669" name="Line 45">
              <a:extLst>
                <a:ext uri="{FF2B5EF4-FFF2-40B4-BE49-F238E27FC236}">
                  <a16:creationId xmlns:a16="http://schemas.microsoft.com/office/drawing/2014/main" xmlns="" id="{109E80B3-68B5-57D7-1C7E-A3AEE4C0E5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684" name="Group 60">
            <a:extLst>
              <a:ext uri="{FF2B5EF4-FFF2-40B4-BE49-F238E27FC236}">
                <a16:creationId xmlns:a16="http://schemas.microsoft.com/office/drawing/2014/main" xmlns="" id="{4DAEEC69-FC20-334F-D918-C29607C81964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6096000"/>
            <a:ext cx="304800" cy="609600"/>
            <a:chOff x="1536" y="2976"/>
            <a:chExt cx="192" cy="384"/>
          </a:xfrm>
        </p:grpSpPr>
        <p:sp>
          <p:nvSpPr>
            <p:cNvPr id="26685" name="Oval 61">
              <a:extLst>
                <a:ext uri="{FF2B5EF4-FFF2-40B4-BE49-F238E27FC236}">
                  <a16:creationId xmlns:a16="http://schemas.microsoft.com/office/drawing/2014/main" xmlns="" id="{1BD132A2-F218-77FF-24A0-13AA752AF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686" name="Line 62">
              <a:extLst>
                <a:ext uri="{FF2B5EF4-FFF2-40B4-BE49-F238E27FC236}">
                  <a16:creationId xmlns:a16="http://schemas.microsoft.com/office/drawing/2014/main" xmlns="" id="{C7393BD1-7270-6EE3-5822-67204CC0FF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687" name="Line 63">
              <a:extLst>
                <a:ext uri="{FF2B5EF4-FFF2-40B4-BE49-F238E27FC236}">
                  <a16:creationId xmlns:a16="http://schemas.microsoft.com/office/drawing/2014/main" xmlns="" id="{C0EAEFC3-B6D7-EE20-0C9E-F1EA5A20D3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688" name="Line 64">
              <a:extLst>
                <a:ext uri="{FF2B5EF4-FFF2-40B4-BE49-F238E27FC236}">
                  <a16:creationId xmlns:a16="http://schemas.microsoft.com/office/drawing/2014/main" xmlns="" id="{5AC5F034-E144-163F-7CB1-6C548737E9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689" name="Line 65">
              <a:extLst>
                <a:ext uri="{FF2B5EF4-FFF2-40B4-BE49-F238E27FC236}">
                  <a16:creationId xmlns:a16="http://schemas.microsoft.com/office/drawing/2014/main" xmlns="" id="{7D2E2D66-E90D-BA0E-3BB5-93C75CC520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690" name="Line 66">
              <a:extLst>
                <a:ext uri="{FF2B5EF4-FFF2-40B4-BE49-F238E27FC236}">
                  <a16:creationId xmlns:a16="http://schemas.microsoft.com/office/drawing/2014/main" xmlns="" id="{985990EB-7C36-48D6-E90F-89A2087CA0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691" name="Group 67">
            <a:extLst>
              <a:ext uri="{FF2B5EF4-FFF2-40B4-BE49-F238E27FC236}">
                <a16:creationId xmlns:a16="http://schemas.microsoft.com/office/drawing/2014/main" xmlns="" id="{E4CB8BA3-6055-567D-E2C1-01AB48611627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096000"/>
            <a:ext cx="304800" cy="609600"/>
            <a:chOff x="1536" y="2976"/>
            <a:chExt cx="192" cy="384"/>
          </a:xfrm>
        </p:grpSpPr>
        <p:sp>
          <p:nvSpPr>
            <p:cNvPr id="26692" name="Oval 68">
              <a:extLst>
                <a:ext uri="{FF2B5EF4-FFF2-40B4-BE49-F238E27FC236}">
                  <a16:creationId xmlns:a16="http://schemas.microsoft.com/office/drawing/2014/main" xmlns="" id="{94E42EE1-8E39-B4E7-F73A-5C2E96855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693" name="Line 69">
              <a:extLst>
                <a:ext uri="{FF2B5EF4-FFF2-40B4-BE49-F238E27FC236}">
                  <a16:creationId xmlns:a16="http://schemas.microsoft.com/office/drawing/2014/main" xmlns="" id="{66BCAF88-6590-E65B-F717-A50D1C9995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694" name="Line 70">
              <a:extLst>
                <a:ext uri="{FF2B5EF4-FFF2-40B4-BE49-F238E27FC236}">
                  <a16:creationId xmlns:a16="http://schemas.microsoft.com/office/drawing/2014/main" xmlns="" id="{5FE8A887-1175-B382-D407-62FECEFFF5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695" name="Line 71">
              <a:extLst>
                <a:ext uri="{FF2B5EF4-FFF2-40B4-BE49-F238E27FC236}">
                  <a16:creationId xmlns:a16="http://schemas.microsoft.com/office/drawing/2014/main" xmlns="" id="{DE34F23A-2D48-24FD-C2B4-02CC572ACF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696" name="Line 72">
              <a:extLst>
                <a:ext uri="{FF2B5EF4-FFF2-40B4-BE49-F238E27FC236}">
                  <a16:creationId xmlns:a16="http://schemas.microsoft.com/office/drawing/2014/main" xmlns="" id="{C980CDD5-5666-7904-67F2-57147B13AF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697" name="Line 73">
              <a:extLst>
                <a:ext uri="{FF2B5EF4-FFF2-40B4-BE49-F238E27FC236}">
                  <a16:creationId xmlns:a16="http://schemas.microsoft.com/office/drawing/2014/main" xmlns="" id="{F6100A2F-B35D-1618-36EB-C352553787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698" name="Group 74">
            <a:extLst>
              <a:ext uri="{FF2B5EF4-FFF2-40B4-BE49-F238E27FC236}">
                <a16:creationId xmlns:a16="http://schemas.microsoft.com/office/drawing/2014/main" xmlns="" id="{9F1E4E49-6719-E7E3-591F-E2E183C32671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6096000"/>
            <a:ext cx="304800" cy="609600"/>
            <a:chOff x="1536" y="2976"/>
            <a:chExt cx="192" cy="384"/>
          </a:xfrm>
        </p:grpSpPr>
        <p:sp>
          <p:nvSpPr>
            <p:cNvPr id="26699" name="Oval 75">
              <a:extLst>
                <a:ext uri="{FF2B5EF4-FFF2-40B4-BE49-F238E27FC236}">
                  <a16:creationId xmlns:a16="http://schemas.microsoft.com/office/drawing/2014/main" xmlns="" id="{47BEE4DA-3F12-0414-7AFB-690FB4A11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700" name="Line 76">
              <a:extLst>
                <a:ext uri="{FF2B5EF4-FFF2-40B4-BE49-F238E27FC236}">
                  <a16:creationId xmlns:a16="http://schemas.microsoft.com/office/drawing/2014/main" xmlns="" id="{D842CE8C-1E55-BA2B-9441-6A97A68060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01" name="Line 77">
              <a:extLst>
                <a:ext uri="{FF2B5EF4-FFF2-40B4-BE49-F238E27FC236}">
                  <a16:creationId xmlns:a16="http://schemas.microsoft.com/office/drawing/2014/main" xmlns="" id="{D86691BF-2937-299B-C86D-B187615C01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02" name="Line 78">
              <a:extLst>
                <a:ext uri="{FF2B5EF4-FFF2-40B4-BE49-F238E27FC236}">
                  <a16:creationId xmlns:a16="http://schemas.microsoft.com/office/drawing/2014/main" xmlns="" id="{51F7CA63-E301-92DD-2B8B-7EB3DCFF51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03" name="Line 79">
              <a:extLst>
                <a:ext uri="{FF2B5EF4-FFF2-40B4-BE49-F238E27FC236}">
                  <a16:creationId xmlns:a16="http://schemas.microsoft.com/office/drawing/2014/main" xmlns="" id="{8363944C-6B44-9EFB-589E-7F86E17BEF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04" name="Line 80">
              <a:extLst>
                <a:ext uri="{FF2B5EF4-FFF2-40B4-BE49-F238E27FC236}">
                  <a16:creationId xmlns:a16="http://schemas.microsoft.com/office/drawing/2014/main" xmlns="" id="{F1224BF3-0CD3-396F-51BA-15399E0D5F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705" name="Group 81">
            <a:extLst>
              <a:ext uri="{FF2B5EF4-FFF2-40B4-BE49-F238E27FC236}">
                <a16:creationId xmlns:a16="http://schemas.microsoft.com/office/drawing/2014/main" xmlns="" id="{852AA75D-EB8A-7C50-FD8D-761FA7D302FE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6096000"/>
            <a:ext cx="304800" cy="609600"/>
            <a:chOff x="1536" y="2976"/>
            <a:chExt cx="192" cy="384"/>
          </a:xfrm>
        </p:grpSpPr>
        <p:sp>
          <p:nvSpPr>
            <p:cNvPr id="26706" name="Oval 82">
              <a:extLst>
                <a:ext uri="{FF2B5EF4-FFF2-40B4-BE49-F238E27FC236}">
                  <a16:creationId xmlns:a16="http://schemas.microsoft.com/office/drawing/2014/main" xmlns="" id="{BC4D34E2-E661-649B-B8BB-1B68DA94E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707" name="Line 83">
              <a:extLst>
                <a:ext uri="{FF2B5EF4-FFF2-40B4-BE49-F238E27FC236}">
                  <a16:creationId xmlns:a16="http://schemas.microsoft.com/office/drawing/2014/main" xmlns="" id="{02B9A69A-BD12-6E74-5B75-E6C566DAA1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08" name="Line 84">
              <a:extLst>
                <a:ext uri="{FF2B5EF4-FFF2-40B4-BE49-F238E27FC236}">
                  <a16:creationId xmlns:a16="http://schemas.microsoft.com/office/drawing/2014/main" xmlns="" id="{109C25B3-B756-9541-0FB8-ED53192CC4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09" name="Line 85">
              <a:extLst>
                <a:ext uri="{FF2B5EF4-FFF2-40B4-BE49-F238E27FC236}">
                  <a16:creationId xmlns:a16="http://schemas.microsoft.com/office/drawing/2014/main" xmlns="" id="{035D9CE3-75BF-80BF-0F51-12E6FE618F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10" name="Line 86">
              <a:extLst>
                <a:ext uri="{FF2B5EF4-FFF2-40B4-BE49-F238E27FC236}">
                  <a16:creationId xmlns:a16="http://schemas.microsoft.com/office/drawing/2014/main" xmlns="" id="{2C05F0B5-26A2-8118-28DB-C4213D1FCC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11" name="Line 87">
              <a:extLst>
                <a:ext uri="{FF2B5EF4-FFF2-40B4-BE49-F238E27FC236}">
                  <a16:creationId xmlns:a16="http://schemas.microsoft.com/office/drawing/2014/main" xmlns="" id="{3FB5B9C2-82A0-5388-54E9-5AA47E8018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712" name="Group 88">
            <a:extLst>
              <a:ext uri="{FF2B5EF4-FFF2-40B4-BE49-F238E27FC236}">
                <a16:creationId xmlns:a16="http://schemas.microsoft.com/office/drawing/2014/main" xmlns="" id="{8258F980-F82C-86EC-6210-BCC554FE17A9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6096000"/>
            <a:ext cx="304800" cy="609600"/>
            <a:chOff x="1536" y="2976"/>
            <a:chExt cx="192" cy="384"/>
          </a:xfrm>
        </p:grpSpPr>
        <p:sp>
          <p:nvSpPr>
            <p:cNvPr id="26713" name="Oval 89">
              <a:extLst>
                <a:ext uri="{FF2B5EF4-FFF2-40B4-BE49-F238E27FC236}">
                  <a16:creationId xmlns:a16="http://schemas.microsoft.com/office/drawing/2014/main" xmlns="" id="{BBEF8840-F5EA-0D46-902A-9169F0EDC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714" name="Line 90">
              <a:extLst>
                <a:ext uri="{FF2B5EF4-FFF2-40B4-BE49-F238E27FC236}">
                  <a16:creationId xmlns:a16="http://schemas.microsoft.com/office/drawing/2014/main" xmlns="" id="{56AA1FFA-40E6-3087-F7C8-5D32EAE948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15" name="Line 91">
              <a:extLst>
                <a:ext uri="{FF2B5EF4-FFF2-40B4-BE49-F238E27FC236}">
                  <a16:creationId xmlns:a16="http://schemas.microsoft.com/office/drawing/2014/main" xmlns="" id="{F714130F-90DF-032A-0F82-ADAAE76145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16" name="Line 92">
              <a:extLst>
                <a:ext uri="{FF2B5EF4-FFF2-40B4-BE49-F238E27FC236}">
                  <a16:creationId xmlns:a16="http://schemas.microsoft.com/office/drawing/2014/main" xmlns="" id="{ADE9646B-B14A-8A3D-1695-B79F71CFFB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17" name="Line 93">
              <a:extLst>
                <a:ext uri="{FF2B5EF4-FFF2-40B4-BE49-F238E27FC236}">
                  <a16:creationId xmlns:a16="http://schemas.microsoft.com/office/drawing/2014/main" xmlns="" id="{FA3E211C-E06F-13DD-47DF-56A4757A82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18" name="Line 94">
              <a:extLst>
                <a:ext uri="{FF2B5EF4-FFF2-40B4-BE49-F238E27FC236}">
                  <a16:creationId xmlns:a16="http://schemas.microsoft.com/office/drawing/2014/main" xmlns="" id="{87D57DBE-9D9C-3486-468F-4B4EE9B0BD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719" name="Group 95">
            <a:extLst>
              <a:ext uri="{FF2B5EF4-FFF2-40B4-BE49-F238E27FC236}">
                <a16:creationId xmlns:a16="http://schemas.microsoft.com/office/drawing/2014/main" xmlns="" id="{2E4887D8-A58A-5C7B-20AF-DA39829E051A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6096000"/>
            <a:ext cx="304800" cy="609600"/>
            <a:chOff x="1536" y="2976"/>
            <a:chExt cx="192" cy="384"/>
          </a:xfrm>
        </p:grpSpPr>
        <p:sp>
          <p:nvSpPr>
            <p:cNvPr id="26720" name="Oval 96">
              <a:extLst>
                <a:ext uri="{FF2B5EF4-FFF2-40B4-BE49-F238E27FC236}">
                  <a16:creationId xmlns:a16="http://schemas.microsoft.com/office/drawing/2014/main" xmlns="" id="{129845D0-9963-51E6-CF42-55152A8C9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721" name="Line 97">
              <a:extLst>
                <a:ext uri="{FF2B5EF4-FFF2-40B4-BE49-F238E27FC236}">
                  <a16:creationId xmlns:a16="http://schemas.microsoft.com/office/drawing/2014/main" xmlns="" id="{B80C850A-2F97-9EB3-D783-CA5DA240B1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22" name="Line 98">
              <a:extLst>
                <a:ext uri="{FF2B5EF4-FFF2-40B4-BE49-F238E27FC236}">
                  <a16:creationId xmlns:a16="http://schemas.microsoft.com/office/drawing/2014/main" xmlns="" id="{A1052811-FA97-D7F8-C6CD-5F603C338D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23" name="Line 99">
              <a:extLst>
                <a:ext uri="{FF2B5EF4-FFF2-40B4-BE49-F238E27FC236}">
                  <a16:creationId xmlns:a16="http://schemas.microsoft.com/office/drawing/2014/main" xmlns="" id="{F92A7676-594A-9AD4-17DB-52D8BACAF0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24" name="Line 100">
              <a:extLst>
                <a:ext uri="{FF2B5EF4-FFF2-40B4-BE49-F238E27FC236}">
                  <a16:creationId xmlns:a16="http://schemas.microsoft.com/office/drawing/2014/main" xmlns="" id="{9AB752DE-65DC-3DFD-CF0A-5CA85B6266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25" name="Line 101">
              <a:extLst>
                <a:ext uri="{FF2B5EF4-FFF2-40B4-BE49-F238E27FC236}">
                  <a16:creationId xmlns:a16="http://schemas.microsoft.com/office/drawing/2014/main" xmlns="" id="{4CAE9D19-8930-807E-0CC3-844FD203CE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726" name="Group 102">
            <a:extLst>
              <a:ext uri="{FF2B5EF4-FFF2-40B4-BE49-F238E27FC236}">
                <a16:creationId xmlns:a16="http://schemas.microsoft.com/office/drawing/2014/main" xmlns="" id="{617DFFC2-2146-741A-9814-47D8FD11427D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6096000"/>
            <a:ext cx="304800" cy="609600"/>
            <a:chOff x="1536" y="2976"/>
            <a:chExt cx="192" cy="384"/>
          </a:xfrm>
        </p:grpSpPr>
        <p:sp>
          <p:nvSpPr>
            <p:cNvPr id="26727" name="Oval 103">
              <a:extLst>
                <a:ext uri="{FF2B5EF4-FFF2-40B4-BE49-F238E27FC236}">
                  <a16:creationId xmlns:a16="http://schemas.microsoft.com/office/drawing/2014/main" xmlns="" id="{3C623FC0-0F2A-A545-C74F-C2C319011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728" name="Line 104">
              <a:extLst>
                <a:ext uri="{FF2B5EF4-FFF2-40B4-BE49-F238E27FC236}">
                  <a16:creationId xmlns:a16="http://schemas.microsoft.com/office/drawing/2014/main" xmlns="" id="{CA1B4171-0D16-7EA0-50C6-77D3F0FF29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29" name="Line 105">
              <a:extLst>
                <a:ext uri="{FF2B5EF4-FFF2-40B4-BE49-F238E27FC236}">
                  <a16:creationId xmlns:a16="http://schemas.microsoft.com/office/drawing/2014/main" xmlns="" id="{8DCC464D-F859-33F7-FCFF-5A571DCC16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30" name="Line 106">
              <a:extLst>
                <a:ext uri="{FF2B5EF4-FFF2-40B4-BE49-F238E27FC236}">
                  <a16:creationId xmlns:a16="http://schemas.microsoft.com/office/drawing/2014/main" xmlns="" id="{A0E29C4C-24BE-0267-E8E3-1117531FB8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31" name="Line 107">
              <a:extLst>
                <a:ext uri="{FF2B5EF4-FFF2-40B4-BE49-F238E27FC236}">
                  <a16:creationId xmlns:a16="http://schemas.microsoft.com/office/drawing/2014/main" xmlns="" id="{6D93591C-4EC8-D20B-AD32-564EEE12FB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32" name="Line 108">
              <a:extLst>
                <a:ext uri="{FF2B5EF4-FFF2-40B4-BE49-F238E27FC236}">
                  <a16:creationId xmlns:a16="http://schemas.microsoft.com/office/drawing/2014/main" xmlns="" id="{A8E3311A-2A45-66DF-7448-F5DE538E1D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733" name="Group 109">
            <a:extLst>
              <a:ext uri="{FF2B5EF4-FFF2-40B4-BE49-F238E27FC236}">
                <a16:creationId xmlns:a16="http://schemas.microsoft.com/office/drawing/2014/main" xmlns="" id="{64B8DC02-EDD2-A50D-A4C4-8CC7294678B9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6096000"/>
            <a:ext cx="304800" cy="609600"/>
            <a:chOff x="1536" y="2976"/>
            <a:chExt cx="192" cy="384"/>
          </a:xfrm>
        </p:grpSpPr>
        <p:sp>
          <p:nvSpPr>
            <p:cNvPr id="26734" name="Oval 110">
              <a:extLst>
                <a:ext uri="{FF2B5EF4-FFF2-40B4-BE49-F238E27FC236}">
                  <a16:creationId xmlns:a16="http://schemas.microsoft.com/office/drawing/2014/main" xmlns="" id="{80FC3019-7A5D-8A0F-8CB3-80DE10BC0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735" name="Line 111">
              <a:extLst>
                <a:ext uri="{FF2B5EF4-FFF2-40B4-BE49-F238E27FC236}">
                  <a16:creationId xmlns:a16="http://schemas.microsoft.com/office/drawing/2014/main" xmlns="" id="{A7689F15-7531-E5D4-184B-CDBB3A96C2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36" name="Line 112">
              <a:extLst>
                <a:ext uri="{FF2B5EF4-FFF2-40B4-BE49-F238E27FC236}">
                  <a16:creationId xmlns:a16="http://schemas.microsoft.com/office/drawing/2014/main" xmlns="" id="{392C53D8-E701-89C5-7E66-09797812AC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37" name="Line 113">
              <a:extLst>
                <a:ext uri="{FF2B5EF4-FFF2-40B4-BE49-F238E27FC236}">
                  <a16:creationId xmlns:a16="http://schemas.microsoft.com/office/drawing/2014/main" xmlns="" id="{AD6B45AD-6A5B-804A-46D5-27494A24D7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38" name="Line 114">
              <a:extLst>
                <a:ext uri="{FF2B5EF4-FFF2-40B4-BE49-F238E27FC236}">
                  <a16:creationId xmlns:a16="http://schemas.microsoft.com/office/drawing/2014/main" xmlns="" id="{166AC31C-3B8D-4AFF-3B8D-EA904731FB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39" name="Line 115">
              <a:extLst>
                <a:ext uri="{FF2B5EF4-FFF2-40B4-BE49-F238E27FC236}">
                  <a16:creationId xmlns:a16="http://schemas.microsoft.com/office/drawing/2014/main" xmlns="" id="{53419668-1B07-127D-2129-14F76B487F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740" name="Group 116">
            <a:extLst>
              <a:ext uri="{FF2B5EF4-FFF2-40B4-BE49-F238E27FC236}">
                <a16:creationId xmlns:a16="http://schemas.microsoft.com/office/drawing/2014/main" xmlns="" id="{072CA3B2-705F-710E-E28A-DEE98B3A84E3}"/>
              </a:ext>
            </a:extLst>
          </p:cNvPr>
          <p:cNvGrpSpPr>
            <a:grpSpLocks/>
          </p:cNvGrpSpPr>
          <p:nvPr/>
        </p:nvGrpSpPr>
        <p:grpSpPr bwMode="auto">
          <a:xfrm>
            <a:off x="8229600" y="1143000"/>
            <a:ext cx="304800" cy="609600"/>
            <a:chOff x="1536" y="2976"/>
            <a:chExt cx="192" cy="384"/>
          </a:xfrm>
        </p:grpSpPr>
        <p:sp>
          <p:nvSpPr>
            <p:cNvPr id="26741" name="Oval 117">
              <a:extLst>
                <a:ext uri="{FF2B5EF4-FFF2-40B4-BE49-F238E27FC236}">
                  <a16:creationId xmlns:a16="http://schemas.microsoft.com/office/drawing/2014/main" xmlns="" id="{24236563-C630-6AD1-513D-4197A496F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742" name="Line 118">
              <a:extLst>
                <a:ext uri="{FF2B5EF4-FFF2-40B4-BE49-F238E27FC236}">
                  <a16:creationId xmlns:a16="http://schemas.microsoft.com/office/drawing/2014/main" xmlns="" id="{E3A57655-C748-5FCA-E239-0F0CA9F2F5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43" name="Line 119">
              <a:extLst>
                <a:ext uri="{FF2B5EF4-FFF2-40B4-BE49-F238E27FC236}">
                  <a16:creationId xmlns:a16="http://schemas.microsoft.com/office/drawing/2014/main" xmlns="" id="{76AF0CF7-23A7-D171-EE27-F522E48417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44" name="Line 120">
              <a:extLst>
                <a:ext uri="{FF2B5EF4-FFF2-40B4-BE49-F238E27FC236}">
                  <a16:creationId xmlns:a16="http://schemas.microsoft.com/office/drawing/2014/main" xmlns="" id="{5B5F9F7F-8B01-B4CE-EBF1-3034F76137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45" name="Line 121">
              <a:extLst>
                <a:ext uri="{FF2B5EF4-FFF2-40B4-BE49-F238E27FC236}">
                  <a16:creationId xmlns:a16="http://schemas.microsoft.com/office/drawing/2014/main" xmlns="" id="{FF01979B-538F-2990-477A-FF77CA1D19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46" name="Line 122">
              <a:extLst>
                <a:ext uri="{FF2B5EF4-FFF2-40B4-BE49-F238E27FC236}">
                  <a16:creationId xmlns:a16="http://schemas.microsoft.com/office/drawing/2014/main" xmlns="" id="{48C840FD-EF41-E4AD-725F-4B6B0D5015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747" name="Group 123">
            <a:extLst>
              <a:ext uri="{FF2B5EF4-FFF2-40B4-BE49-F238E27FC236}">
                <a16:creationId xmlns:a16="http://schemas.microsoft.com/office/drawing/2014/main" xmlns="" id="{60B4B344-C33E-1A93-AC42-1DF8A676F423}"/>
              </a:ext>
            </a:extLst>
          </p:cNvPr>
          <p:cNvGrpSpPr>
            <a:grpSpLocks/>
          </p:cNvGrpSpPr>
          <p:nvPr/>
        </p:nvGrpSpPr>
        <p:grpSpPr bwMode="auto">
          <a:xfrm>
            <a:off x="8763000" y="6096000"/>
            <a:ext cx="304800" cy="609600"/>
            <a:chOff x="1536" y="2976"/>
            <a:chExt cx="192" cy="384"/>
          </a:xfrm>
        </p:grpSpPr>
        <p:sp>
          <p:nvSpPr>
            <p:cNvPr id="26748" name="Oval 124">
              <a:extLst>
                <a:ext uri="{FF2B5EF4-FFF2-40B4-BE49-F238E27FC236}">
                  <a16:creationId xmlns:a16="http://schemas.microsoft.com/office/drawing/2014/main" xmlns="" id="{F1680949-4A55-40A5-6616-347A67AA0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749" name="Line 125">
              <a:extLst>
                <a:ext uri="{FF2B5EF4-FFF2-40B4-BE49-F238E27FC236}">
                  <a16:creationId xmlns:a16="http://schemas.microsoft.com/office/drawing/2014/main" xmlns="" id="{9F79D3B0-7C8B-C9A8-E411-ECA9EE9D83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50" name="Line 126">
              <a:extLst>
                <a:ext uri="{FF2B5EF4-FFF2-40B4-BE49-F238E27FC236}">
                  <a16:creationId xmlns:a16="http://schemas.microsoft.com/office/drawing/2014/main" xmlns="" id="{01B66A45-A3FD-DE36-840C-14CC23A245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51" name="Line 127">
              <a:extLst>
                <a:ext uri="{FF2B5EF4-FFF2-40B4-BE49-F238E27FC236}">
                  <a16:creationId xmlns:a16="http://schemas.microsoft.com/office/drawing/2014/main" xmlns="" id="{5FF8A848-283D-4AA6-34C0-C1E9725C16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52" name="Line 128">
              <a:extLst>
                <a:ext uri="{FF2B5EF4-FFF2-40B4-BE49-F238E27FC236}">
                  <a16:creationId xmlns:a16="http://schemas.microsoft.com/office/drawing/2014/main" xmlns="" id="{6D2C453C-55A3-A549-0CD2-49FCB453C2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53" name="Line 129">
              <a:extLst>
                <a:ext uri="{FF2B5EF4-FFF2-40B4-BE49-F238E27FC236}">
                  <a16:creationId xmlns:a16="http://schemas.microsoft.com/office/drawing/2014/main" xmlns="" id="{485D7648-D34D-D7BF-3049-F2CD7A07FA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754" name="Group 130">
            <a:extLst>
              <a:ext uri="{FF2B5EF4-FFF2-40B4-BE49-F238E27FC236}">
                <a16:creationId xmlns:a16="http://schemas.microsoft.com/office/drawing/2014/main" xmlns="" id="{7EE3570D-E53C-61C6-C15A-615C6CEA8D43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6096000"/>
            <a:ext cx="304800" cy="609600"/>
            <a:chOff x="1536" y="2976"/>
            <a:chExt cx="192" cy="384"/>
          </a:xfrm>
        </p:grpSpPr>
        <p:sp>
          <p:nvSpPr>
            <p:cNvPr id="26755" name="Oval 131">
              <a:extLst>
                <a:ext uri="{FF2B5EF4-FFF2-40B4-BE49-F238E27FC236}">
                  <a16:creationId xmlns:a16="http://schemas.microsoft.com/office/drawing/2014/main" xmlns="" id="{5A6CCCAB-D4A4-5E95-9585-85450E5F0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756" name="Line 132">
              <a:extLst>
                <a:ext uri="{FF2B5EF4-FFF2-40B4-BE49-F238E27FC236}">
                  <a16:creationId xmlns:a16="http://schemas.microsoft.com/office/drawing/2014/main" xmlns="" id="{D7CE6C87-3EAD-09B0-FC69-32D80AF43B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57" name="Line 133">
              <a:extLst>
                <a:ext uri="{FF2B5EF4-FFF2-40B4-BE49-F238E27FC236}">
                  <a16:creationId xmlns:a16="http://schemas.microsoft.com/office/drawing/2014/main" xmlns="" id="{785249D4-2F4A-FB30-4231-9D3D49CECF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58" name="Line 134">
              <a:extLst>
                <a:ext uri="{FF2B5EF4-FFF2-40B4-BE49-F238E27FC236}">
                  <a16:creationId xmlns:a16="http://schemas.microsoft.com/office/drawing/2014/main" xmlns="" id="{1DB40E78-DD63-972C-E59B-CCADE8EAAC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59" name="Line 135">
              <a:extLst>
                <a:ext uri="{FF2B5EF4-FFF2-40B4-BE49-F238E27FC236}">
                  <a16:creationId xmlns:a16="http://schemas.microsoft.com/office/drawing/2014/main" xmlns="" id="{E0E2B21E-964F-518B-D31A-02C32F6EA3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60" name="Line 136">
              <a:extLst>
                <a:ext uri="{FF2B5EF4-FFF2-40B4-BE49-F238E27FC236}">
                  <a16:creationId xmlns:a16="http://schemas.microsoft.com/office/drawing/2014/main" xmlns="" id="{29816D55-D87A-0950-74C8-CC0B2616A7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761" name="Group 137">
            <a:extLst>
              <a:ext uri="{FF2B5EF4-FFF2-40B4-BE49-F238E27FC236}">
                <a16:creationId xmlns:a16="http://schemas.microsoft.com/office/drawing/2014/main" xmlns="" id="{0D9CFD6D-A06C-CDC5-80D6-97629B8A744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304800" cy="609600"/>
            <a:chOff x="1536" y="2976"/>
            <a:chExt cx="192" cy="384"/>
          </a:xfrm>
        </p:grpSpPr>
        <p:sp>
          <p:nvSpPr>
            <p:cNvPr id="26762" name="Oval 138">
              <a:extLst>
                <a:ext uri="{FF2B5EF4-FFF2-40B4-BE49-F238E27FC236}">
                  <a16:creationId xmlns:a16="http://schemas.microsoft.com/office/drawing/2014/main" xmlns="" id="{C20CA5F8-C618-F346-F24B-CBE3C63AE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763" name="Line 139">
              <a:extLst>
                <a:ext uri="{FF2B5EF4-FFF2-40B4-BE49-F238E27FC236}">
                  <a16:creationId xmlns:a16="http://schemas.microsoft.com/office/drawing/2014/main" xmlns="" id="{1E7E4A39-3DA5-D0E9-765A-8E9C315FA9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64" name="Line 140">
              <a:extLst>
                <a:ext uri="{FF2B5EF4-FFF2-40B4-BE49-F238E27FC236}">
                  <a16:creationId xmlns:a16="http://schemas.microsoft.com/office/drawing/2014/main" xmlns="" id="{909C8D7F-0DD8-3BFC-F8C1-81678FBA02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65" name="Line 141">
              <a:extLst>
                <a:ext uri="{FF2B5EF4-FFF2-40B4-BE49-F238E27FC236}">
                  <a16:creationId xmlns:a16="http://schemas.microsoft.com/office/drawing/2014/main" xmlns="" id="{3B477CD5-731A-7B3D-C530-839B3D8995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66" name="Line 142">
              <a:extLst>
                <a:ext uri="{FF2B5EF4-FFF2-40B4-BE49-F238E27FC236}">
                  <a16:creationId xmlns:a16="http://schemas.microsoft.com/office/drawing/2014/main" xmlns="" id="{BDC4F9AF-726C-88F5-5880-B731D9651E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67" name="Line 143">
              <a:extLst>
                <a:ext uri="{FF2B5EF4-FFF2-40B4-BE49-F238E27FC236}">
                  <a16:creationId xmlns:a16="http://schemas.microsoft.com/office/drawing/2014/main" xmlns="" id="{1C687925-8938-A26A-DCC4-481533E4CD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789" name="Group 165">
            <a:extLst>
              <a:ext uri="{FF2B5EF4-FFF2-40B4-BE49-F238E27FC236}">
                <a16:creationId xmlns:a16="http://schemas.microsoft.com/office/drawing/2014/main" xmlns="" id="{FB882506-B1C2-6B6D-EB35-8AAB82B762E0}"/>
              </a:ext>
            </a:extLst>
          </p:cNvPr>
          <p:cNvGrpSpPr>
            <a:grpSpLocks/>
          </p:cNvGrpSpPr>
          <p:nvPr/>
        </p:nvGrpSpPr>
        <p:grpSpPr bwMode="auto">
          <a:xfrm>
            <a:off x="8229600" y="6096000"/>
            <a:ext cx="304800" cy="609600"/>
            <a:chOff x="1536" y="2976"/>
            <a:chExt cx="192" cy="384"/>
          </a:xfrm>
        </p:grpSpPr>
        <p:sp>
          <p:nvSpPr>
            <p:cNvPr id="26790" name="Oval 166">
              <a:extLst>
                <a:ext uri="{FF2B5EF4-FFF2-40B4-BE49-F238E27FC236}">
                  <a16:creationId xmlns:a16="http://schemas.microsoft.com/office/drawing/2014/main" xmlns="" id="{577B2C68-6E32-957C-D704-6C9EA5C92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791" name="Line 167">
              <a:extLst>
                <a:ext uri="{FF2B5EF4-FFF2-40B4-BE49-F238E27FC236}">
                  <a16:creationId xmlns:a16="http://schemas.microsoft.com/office/drawing/2014/main" xmlns="" id="{A7BEE7AB-F2D8-CA22-41CF-4A45CCA4C9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92" name="Line 168">
              <a:extLst>
                <a:ext uri="{FF2B5EF4-FFF2-40B4-BE49-F238E27FC236}">
                  <a16:creationId xmlns:a16="http://schemas.microsoft.com/office/drawing/2014/main" xmlns="" id="{003D7E1A-BD52-5579-CB06-75D787DE36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93" name="Line 169">
              <a:extLst>
                <a:ext uri="{FF2B5EF4-FFF2-40B4-BE49-F238E27FC236}">
                  <a16:creationId xmlns:a16="http://schemas.microsoft.com/office/drawing/2014/main" xmlns="" id="{77E0911F-BF10-7196-ED6B-8149A3393B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94" name="Line 170">
              <a:extLst>
                <a:ext uri="{FF2B5EF4-FFF2-40B4-BE49-F238E27FC236}">
                  <a16:creationId xmlns:a16="http://schemas.microsoft.com/office/drawing/2014/main" xmlns="" id="{90035667-74E8-1AC6-A1D4-BA775F50E8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795" name="Line 171">
              <a:extLst>
                <a:ext uri="{FF2B5EF4-FFF2-40B4-BE49-F238E27FC236}">
                  <a16:creationId xmlns:a16="http://schemas.microsoft.com/office/drawing/2014/main" xmlns="" id="{2148FAC3-BC87-2F52-8B5E-A8E6877FC9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797" name="Group 173">
            <a:extLst>
              <a:ext uri="{FF2B5EF4-FFF2-40B4-BE49-F238E27FC236}">
                <a16:creationId xmlns:a16="http://schemas.microsoft.com/office/drawing/2014/main" xmlns="" id="{4BDCD59E-7910-7469-4472-B2EB8461E6B5}"/>
              </a:ext>
            </a:extLst>
          </p:cNvPr>
          <p:cNvGrpSpPr>
            <a:grpSpLocks/>
          </p:cNvGrpSpPr>
          <p:nvPr/>
        </p:nvGrpSpPr>
        <p:grpSpPr bwMode="auto">
          <a:xfrm>
            <a:off x="9677400" y="5943600"/>
            <a:ext cx="304800" cy="609600"/>
            <a:chOff x="1536" y="2976"/>
            <a:chExt cx="192" cy="384"/>
          </a:xfrm>
        </p:grpSpPr>
        <p:sp>
          <p:nvSpPr>
            <p:cNvPr id="26798" name="Oval 174">
              <a:extLst>
                <a:ext uri="{FF2B5EF4-FFF2-40B4-BE49-F238E27FC236}">
                  <a16:creationId xmlns:a16="http://schemas.microsoft.com/office/drawing/2014/main" xmlns="" id="{E073E804-D770-6A5E-D5D3-84117FD34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799" name="Line 175">
              <a:extLst>
                <a:ext uri="{FF2B5EF4-FFF2-40B4-BE49-F238E27FC236}">
                  <a16:creationId xmlns:a16="http://schemas.microsoft.com/office/drawing/2014/main" xmlns="" id="{B6556213-1900-43DC-8092-FF91250725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00" name="Line 176">
              <a:extLst>
                <a:ext uri="{FF2B5EF4-FFF2-40B4-BE49-F238E27FC236}">
                  <a16:creationId xmlns:a16="http://schemas.microsoft.com/office/drawing/2014/main" xmlns="" id="{C592FEAC-518E-4D74-82B7-65B37F866A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01" name="Line 177">
              <a:extLst>
                <a:ext uri="{FF2B5EF4-FFF2-40B4-BE49-F238E27FC236}">
                  <a16:creationId xmlns:a16="http://schemas.microsoft.com/office/drawing/2014/main" xmlns="" id="{8C636C6F-1034-5C77-DA50-956F64FD3D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02" name="Line 178">
              <a:extLst>
                <a:ext uri="{FF2B5EF4-FFF2-40B4-BE49-F238E27FC236}">
                  <a16:creationId xmlns:a16="http://schemas.microsoft.com/office/drawing/2014/main" xmlns="" id="{1F3BF051-E103-373F-AC18-EAC00DAB15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03" name="Line 179">
              <a:extLst>
                <a:ext uri="{FF2B5EF4-FFF2-40B4-BE49-F238E27FC236}">
                  <a16:creationId xmlns:a16="http://schemas.microsoft.com/office/drawing/2014/main" xmlns="" id="{460C5F7D-700C-E72C-8662-A99E3EABEC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804" name="Group 180">
            <a:extLst>
              <a:ext uri="{FF2B5EF4-FFF2-40B4-BE49-F238E27FC236}">
                <a16:creationId xmlns:a16="http://schemas.microsoft.com/office/drawing/2014/main" xmlns="" id="{576159DB-8F6F-C2F9-656B-A89CDDF26DAA}"/>
              </a:ext>
            </a:extLst>
          </p:cNvPr>
          <p:cNvGrpSpPr>
            <a:grpSpLocks/>
          </p:cNvGrpSpPr>
          <p:nvPr/>
        </p:nvGrpSpPr>
        <p:grpSpPr bwMode="auto">
          <a:xfrm>
            <a:off x="10287000" y="5943600"/>
            <a:ext cx="304800" cy="609600"/>
            <a:chOff x="1536" y="2976"/>
            <a:chExt cx="192" cy="384"/>
          </a:xfrm>
        </p:grpSpPr>
        <p:sp>
          <p:nvSpPr>
            <p:cNvPr id="26805" name="Oval 181">
              <a:extLst>
                <a:ext uri="{FF2B5EF4-FFF2-40B4-BE49-F238E27FC236}">
                  <a16:creationId xmlns:a16="http://schemas.microsoft.com/office/drawing/2014/main" xmlns="" id="{DCEE2B30-8339-DFA1-5441-7FC3D20EE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806" name="Line 182">
              <a:extLst>
                <a:ext uri="{FF2B5EF4-FFF2-40B4-BE49-F238E27FC236}">
                  <a16:creationId xmlns:a16="http://schemas.microsoft.com/office/drawing/2014/main" xmlns="" id="{7923CF75-0200-D908-C41A-A2FE4C1FEE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07" name="Line 183">
              <a:extLst>
                <a:ext uri="{FF2B5EF4-FFF2-40B4-BE49-F238E27FC236}">
                  <a16:creationId xmlns:a16="http://schemas.microsoft.com/office/drawing/2014/main" xmlns="" id="{822D51D2-7023-2261-0A42-A7542F2B4C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08" name="Line 184">
              <a:extLst>
                <a:ext uri="{FF2B5EF4-FFF2-40B4-BE49-F238E27FC236}">
                  <a16:creationId xmlns:a16="http://schemas.microsoft.com/office/drawing/2014/main" xmlns="" id="{6A81CAC4-A5CB-2E69-3185-AFB0FE06A1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09" name="Line 185">
              <a:extLst>
                <a:ext uri="{FF2B5EF4-FFF2-40B4-BE49-F238E27FC236}">
                  <a16:creationId xmlns:a16="http://schemas.microsoft.com/office/drawing/2014/main" xmlns="" id="{353B4073-D23F-897F-23AA-F74FE0702B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10" name="Line 186">
              <a:extLst>
                <a:ext uri="{FF2B5EF4-FFF2-40B4-BE49-F238E27FC236}">
                  <a16:creationId xmlns:a16="http://schemas.microsoft.com/office/drawing/2014/main" xmlns="" id="{27039D5C-3090-06AC-6B8C-217526C94A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811" name="Group 187">
            <a:extLst>
              <a:ext uri="{FF2B5EF4-FFF2-40B4-BE49-F238E27FC236}">
                <a16:creationId xmlns:a16="http://schemas.microsoft.com/office/drawing/2014/main" xmlns="" id="{007B5418-0CA5-299A-A483-D93B74093EB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5943600"/>
            <a:ext cx="304800" cy="609600"/>
            <a:chOff x="1536" y="2976"/>
            <a:chExt cx="192" cy="384"/>
          </a:xfrm>
        </p:grpSpPr>
        <p:sp>
          <p:nvSpPr>
            <p:cNvPr id="26812" name="Oval 188">
              <a:extLst>
                <a:ext uri="{FF2B5EF4-FFF2-40B4-BE49-F238E27FC236}">
                  <a16:creationId xmlns:a16="http://schemas.microsoft.com/office/drawing/2014/main" xmlns="" id="{8450F4D9-2240-EC0F-3E9E-EE7111EE7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813" name="Line 189">
              <a:extLst>
                <a:ext uri="{FF2B5EF4-FFF2-40B4-BE49-F238E27FC236}">
                  <a16:creationId xmlns:a16="http://schemas.microsoft.com/office/drawing/2014/main" xmlns="" id="{13817B47-A20B-B228-024C-BB593EC6C0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14" name="Line 190">
              <a:extLst>
                <a:ext uri="{FF2B5EF4-FFF2-40B4-BE49-F238E27FC236}">
                  <a16:creationId xmlns:a16="http://schemas.microsoft.com/office/drawing/2014/main" xmlns="" id="{CBB55AA4-BB7E-84AB-E088-F89898F5F0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15" name="Line 191">
              <a:extLst>
                <a:ext uri="{FF2B5EF4-FFF2-40B4-BE49-F238E27FC236}">
                  <a16:creationId xmlns:a16="http://schemas.microsoft.com/office/drawing/2014/main" xmlns="" id="{736BC127-363F-DC7A-A5CF-75FB230CD8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16" name="Line 192">
              <a:extLst>
                <a:ext uri="{FF2B5EF4-FFF2-40B4-BE49-F238E27FC236}">
                  <a16:creationId xmlns:a16="http://schemas.microsoft.com/office/drawing/2014/main" xmlns="" id="{07D3834F-C342-9C26-E4AD-110FBEC092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17" name="Line 193">
              <a:extLst>
                <a:ext uri="{FF2B5EF4-FFF2-40B4-BE49-F238E27FC236}">
                  <a16:creationId xmlns:a16="http://schemas.microsoft.com/office/drawing/2014/main" xmlns="" id="{9BB113A4-47C5-6595-A442-E5C4BAAA6D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818" name="Group 194">
            <a:extLst>
              <a:ext uri="{FF2B5EF4-FFF2-40B4-BE49-F238E27FC236}">
                <a16:creationId xmlns:a16="http://schemas.microsoft.com/office/drawing/2014/main" xmlns="" id="{9FA9D379-F4B7-AB59-C617-BDB52EEBD09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943600"/>
            <a:ext cx="304800" cy="609600"/>
            <a:chOff x="1536" y="2976"/>
            <a:chExt cx="192" cy="384"/>
          </a:xfrm>
        </p:grpSpPr>
        <p:sp>
          <p:nvSpPr>
            <p:cNvPr id="26819" name="Oval 195">
              <a:extLst>
                <a:ext uri="{FF2B5EF4-FFF2-40B4-BE49-F238E27FC236}">
                  <a16:creationId xmlns:a16="http://schemas.microsoft.com/office/drawing/2014/main" xmlns="" id="{4BED1744-45B5-2C60-D056-BF7159890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820" name="Line 196">
              <a:extLst>
                <a:ext uri="{FF2B5EF4-FFF2-40B4-BE49-F238E27FC236}">
                  <a16:creationId xmlns:a16="http://schemas.microsoft.com/office/drawing/2014/main" xmlns="" id="{9623D416-7583-0597-9D1E-661833424F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21" name="Line 197">
              <a:extLst>
                <a:ext uri="{FF2B5EF4-FFF2-40B4-BE49-F238E27FC236}">
                  <a16:creationId xmlns:a16="http://schemas.microsoft.com/office/drawing/2014/main" xmlns="" id="{EC8C3844-1743-E2EE-022B-675577F286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22" name="Line 198">
              <a:extLst>
                <a:ext uri="{FF2B5EF4-FFF2-40B4-BE49-F238E27FC236}">
                  <a16:creationId xmlns:a16="http://schemas.microsoft.com/office/drawing/2014/main" xmlns="" id="{B3312B11-D5CD-BE47-CE15-68AF3A1B47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23" name="Line 199">
              <a:extLst>
                <a:ext uri="{FF2B5EF4-FFF2-40B4-BE49-F238E27FC236}">
                  <a16:creationId xmlns:a16="http://schemas.microsoft.com/office/drawing/2014/main" xmlns="" id="{0BDEB751-3339-E66F-A6A3-9734537C54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24" name="Line 200">
              <a:extLst>
                <a:ext uri="{FF2B5EF4-FFF2-40B4-BE49-F238E27FC236}">
                  <a16:creationId xmlns:a16="http://schemas.microsoft.com/office/drawing/2014/main" xmlns="" id="{93C8E727-C52A-C32B-F485-C5C72AE934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825" name="Group 201">
            <a:extLst>
              <a:ext uri="{FF2B5EF4-FFF2-40B4-BE49-F238E27FC236}">
                <a16:creationId xmlns:a16="http://schemas.microsoft.com/office/drawing/2014/main" xmlns="" id="{7AA95F39-3533-1FAA-3986-EE159D58C3B1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5943600"/>
            <a:ext cx="304800" cy="609600"/>
            <a:chOff x="1536" y="2976"/>
            <a:chExt cx="192" cy="384"/>
          </a:xfrm>
        </p:grpSpPr>
        <p:sp>
          <p:nvSpPr>
            <p:cNvPr id="26826" name="Oval 202">
              <a:extLst>
                <a:ext uri="{FF2B5EF4-FFF2-40B4-BE49-F238E27FC236}">
                  <a16:creationId xmlns:a16="http://schemas.microsoft.com/office/drawing/2014/main" xmlns="" id="{82E5F9B2-6EBF-A754-7205-6AC285F2A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827" name="Line 203">
              <a:extLst>
                <a:ext uri="{FF2B5EF4-FFF2-40B4-BE49-F238E27FC236}">
                  <a16:creationId xmlns:a16="http://schemas.microsoft.com/office/drawing/2014/main" xmlns="" id="{19C5DEEB-5F5E-8646-CB4B-4FAE23C50B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28" name="Line 204">
              <a:extLst>
                <a:ext uri="{FF2B5EF4-FFF2-40B4-BE49-F238E27FC236}">
                  <a16:creationId xmlns:a16="http://schemas.microsoft.com/office/drawing/2014/main" xmlns="" id="{17A25E92-107A-2792-A365-EE365024EE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29" name="Line 205">
              <a:extLst>
                <a:ext uri="{FF2B5EF4-FFF2-40B4-BE49-F238E27FC236}">
                  <a16:creationId xmlns:a16="http://schemas.microsoft.com/office/drawing/2014/main" xmlns="" id="{23430F32-3F7E-A19D-B7BF-F5F30E923E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30" name="Line 206">
              <a:extLst>
                <a:ext uri="{FF2B5EF4-FFF2-40B4-BE49-F238E27FC236}">
                  <a16:creationId xmlns:a16="http://schemas.microsoft.com/office/drawing/2014/main" xmlns="" id="{EE14D700-0DA4-9020-1816-02E0A906C9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31" name="Line 207">
              <a:extLst>
                <a:ext uri="{FF2B5EF4-FFF2-40B4-BE49-F238E27FC236}">
                  <a16:creationId xmlns:a16="http://schemas.microsoft.com/office/drawing/2014/main" xmlns="" id="{98682DF3-A9CB-5969-9E0F-CB2DF4F76B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839" name="Group 215">
            <a:extLst>
              <a:ext uri="{FF2B5EF4-FFF2-40B4-BE49-F238E27FC236}">
                <a16:creationId xmlns:a16="http://schemas.microsoft.com/office/drawing/2014/main" xmlns="" id="{EDBE22BE-DF14-83DE-C444-D93394F5B05E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943600"/>
            <a:ext cx="304800" cy="609600"/>
            <a:chOff x="1536" y="2976"/>
            <a:chExt cx="192" cy="384"/>
          </a:xfrm>
        </p:grpSpPr>
        <p:sp>
          <p:nvSpPr>
            <p:cNvPr id="26840" name="Oval 216">
              <a:extLst>
                <a:ext uri="{FF2B5EF4-FFF2-40B4-BE49-F238E27FC236}">
                  <a16:creationId xmlns:a16="http://schemas.microsoft.com/office/drawing/2014/main" xmlns="" id="{7E450E35-8397-146C-242B-7CFA60258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841" name="Line 217">
              <a:extLst>
                <a:ext uri="{FF2B5EF4-FFF2-40B4-BE49-F238E27FC236}">
                  <a16:creationId xmlns:a16="http://schemas.microsoft.com/office/drawing/2014/main" xmlns="" id="{9F556D22-F519-6319-2BAB-BA4473ABE6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42" name="Line 218">
              <a:extLst>
                <a:ext uri="{FF2B5EF4-FFF2-40B4-BE49-F238E27FC236}">
                  <a16:creationId xmlns:a16="http://schemas.microsoft.com/office/drawing/2014/main" xmlns="" id="{E1A783B6-09B3-72CC-C851-B6A4B4544C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43" name="Line 219">
              <a:extLst>
                <a:ext uri="{FF2B5EF4-FFF2-40B4-BE49-F238E27FC236}">
                  <a16:creationId xmlns:a16="http://schemas.microsoft.com/office/drawing/2014/main" xmlns="" id="{F9B10C59-39BB-9A92-7BE8-EB57EE8F02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44" name="Line 220">
              <a:extLst>
                <a:ext uri="{FF2B5EF4-FFF2-40B4-BE49-F238E27FC236}">
                  <a16:creationId xmlns:a16="http://schemas.microsoft.com/office/drawing/2014/main" xmlns="" id="{7B11212C-5C94-52B2-2FBE-9D609D0816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45" name="Line 221">
              <a:extLst>
                <a:ext uri="{FF2B5EF4-FFF2-40B4-BE49-F238E27FC236}">
                  <a16:creationId xmlns:a16="http://schemas.microsoft.com/office/drawing/2014/main" xmlns="" id="{0156B138-5622-9C5D-0959-AB65ED2A1B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846" name="Group 222">
            <a:extLst>
              <a:ext uri="{FF2B5EF4-FFF2-40B4-BE49-F238E27FC236}">
                <a16:creationId xmlns:a16="http://schemas.microsoft.com/office/drawing/2014/main" xmlns="" id="{99EF2CB8-FE8A-661E-B11F-FC4207625AB4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304800" cy="609600"/>
            <a:chOff x="1536" y="2976"/>
            <a:chExt cx="192" cy="384"/>
          </a:xfrm>
        </p:grpSpPr>
        <p:sp>
          <p:nvSpPr>
            <p:cNvPr id="26847" name="Oval 223">
              <a:extLst>
                <a:ext uri="{FF2B5EF4-FFF2-40B4-BE49-F238E27FC236}">
                  <a16:creationId xmlns:a16="http://schemas.microsoft.com/office/drawing/2014/main" xmlns="" id="{F00FC93B-930F-5674-DBA8-5E9BAAD60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848" name="Line 224">
              <a:extLst>
                <a:ext uri="{FF2B5EF4-FFF2-40B4-BE49-F238E27FC236}">
                  <a16:creationId xmlns:a16="http://schemas.microsoft.com/office/drawing/2014/main" xmlns="" id="{5C8BE24A-280B-4E17-706B-D8788DFF2B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49" name="Line 225">
              <a:extLst>
                <a:ext uri="{FF2B5EF4-FFF2-40B4-BE49-F238E27FC236}">
                  <a16:creationId xmlns:a16="http://schemas.microsoft.com/office/drawing/2014/main" xmlns="" id="{BDDDED46-7F3D-7DD8-BBA3-6B3FA6312D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50" name="Line 226">
              <a:extLst>
                <a:ext uri="{FF2B5EF4-FFF2-40B4-BE49-F238E27FC236}">
                  <a16:creationId xmlns:a16="http://schemas.microsoft.com/office/drawing/2014/main" xmlns="" id="{5A567300-AA59-72B1-333F-A11156516B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51" name="Line 227">
              <a:extLst>
                <a:ext uri="{FF2B5EF4-FFF2-40B4-BE49-F238E27FC236}">
                  <a16:creationId xmlns:a16="http://schemas.microsoft.com/office/drawing/2014/main" xmlns="" id="{CD9C5B3B-4C92-FEF7-6689-E4C3C3F3B6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52" name="Line 228">
              <a:extLst>
                <a:ext uri="{FF2B5EF4-FFF2-40B4-BE49-F238E27FC236}">
                  <a16:creationId xmlns:a16="http://schemas.microsoft.com/office/drawing/2014/main" xmlns="" id="{AE853A7A-6B9B-C562-27B6-E77BE82E47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853" name="Group 229">
            <a:extLst>
              <a:ext uri="{FF2B5EF4-FFF2-40B4-BE49-F238E27FC236}">
                <a16:creationId xmlns:a16="http://schemas.microsoft.com/office/drawing/2014/main" xmlns="" id="{9AD2E4C0-220F-7EB9-5D37-E99D2B31D8F1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943600"/>
            <a:ext cx="304800" cy="609600"/>
            <a:chOff x="1536" y="2976"/>
            <a:chExt cx="192" cy="384"/>
          </a:xfrm>
        </p:grpSpPr>
        <p:sp>
          <p:nvSpPr>
            <p:cNvPr id="26854" name="Oval 230">
              <a:extLst>
                <a:ext uri="{FF2B5EF4-FFF2-40B4-BE49-F238E27FC236}">
                  <a16:creationId xmlns:a16="http://schemas.microsoft.com/office/drawing/2014/main" xmlns="" id="{A19D23F3-A399-4D71-EB1F-0F14879C72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855" name="Line 231">
              <a:extLst>
                <a:ext uri="{FF2B5EF4-FFF2-40B4-BE49-F238E27FC236}">
                  <a16:creationId xmlns:a16="http://schemas.microsoft.com/office/drawing/2014/main" xmlns="" id="{3FA86EEE-0D04-5669-5700-F936427E33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56" name="Line 232">
              <a:extLst>
                <a:ext uri="{FF2B5EF4-FFF2-40B4-BE49-F238E27FC236}">
                  <a16:creationId xmlns:a16="http://schemas.microsoft.com/office/drawing/2014/main" xmlns="" id="{BFAEB4F5-6404-85F1-1970-7F95DF862D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57" name="Line 233">
              <a:extLst>
                <a:ext uri="{FF2B5EF4-FFF2-40B4-BE49-F238E27FC236}">
                  <a16:creationId xmlns:a16="http://schemas.microsoft.com/office/drawing/2014/main" xmlns="" id="{3AE300DA-8967-14C3-C78E-EB65AA51CF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58" name="Line 234">
              <a:extLst>
                <a:ext uri="{FF2B5EF4-FFF2-40B4-BE49-F238E27FC236}">
                  <a16:creationId xmlns:a16="http://schemas.microsoft.com/office/drawing/2014/main" xmlns="" id="{FAA5EEA7-8C7C-0207-6C6E-E876308AB7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59" name="Line 235">
              <a:extLst>
                <a:ext uri="{FF2B5EF4-FFF2-40B4-BE49-F238E27FC236}">
                  <a16:creationId xmlns:a16="http://schemas.microsoft.com/office/drawing/2014/main" xmlns="" id="{B3F40611-9131-D37A-63E5-AA2628CA37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867" name="Group 243">
            <a:extLst>
              <a:ext uri="{FF2B5EF4-FFF2-40B4-BE49-F238E27FC236}">
                <a16:creationId xmlns:a16="http://schemas.microsoft.com/office/drawing/2014/main" xmlns="" id="{2CB40499-3877-1E2C-15CE-10F78D056E04}"/>
              </a:ext>
            </a:extLst>
          </p:cNvPr>
          <p:cNvGrpSpPr>
            <a:grpSpLocks/>
          </p:cNvGrpSpPr>
          <p:nvPr/>
        </p:nvGrpSpPr>
        <p:grpSpPr bwMode="auto">
          <a:xfrm>
            <a:off x="9067800" y="5943600"/>
            <a:ext cx="304800" cy="609600"/>
            <a:chOff x="1536" y="2976"/>
            <a:chExt cx="192" cy="384"/>
          </a:xfrm>
        </p:grpSpPr>
        <p:sp>
          <p:nvSpPr>
            <p:cNvPr id="26868" name="Oval 244">
              <a:extLst>
                <a:ext uri="{FF2B5EF4-FFF2-40B4-BE49-F238E27FC236}">
                  <a16:creationId xmlns:a16="http://schemas.microsoft.com/office/drawing/2014/main" xmlns="" id="{89B3F84D-299F-0643-B4BB-CAF0F6DF5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869" name="Line 245">
              <a:extLst>
                <a:ext uri="{FF2B5EF4-FFF2-40B4-BE49-F238E27FC236}">
                  <a16:creationId xmlns:a16="http://schemas.microsoft.com/office/drawing/2014/main" xmlns="" id="{48B2AF0E-B59A-A380-E35F-A51CB47F3A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70" name="Line 246">
              <a:extLst>
                <a:ext uri="{FF2B5EF4-FFF2-40B4-BE49-F238E27FC236}">
                  <a16:creationId xmlns:a16="http://schemas.microsoft.com/office/drawing/2014/main" xmlns="" id="{B4DCC1E8-9B0B-3226-3B9C-01BD66B773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71" name="Line 247">
              <a:extLst>
                <a:ext uri="{FF2B5EF4-FFF2-40B4-BE49-F238E27FC236}">
                  <a16:creationId xmlns:a16="http://schemas.microsoft.com/office/drawing/2014/main" xmlns="" id="{C4A0686F-E625-2D05-DF76-9D08855052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72" name="Line 248">
              <a:extLst>
                <a:ext uri="{FF2B5EF4-FFF2-40B4-BE49-F238E27FC236}">
                  <a16:creationId xmlns:a16="http://schemas.microsoft.com/office/drawing/2014/main" xmlns="" id="{9762A15E-7273-2FFF-B69E-EDAE9C6013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73" name="Line 249">
              <a:extLst>
                <a:ext uri="{FF2B5EF4-FFF2-40B4-BE49-F238E27FC236}">
                  <a16:creationId xmlns:a16="http://schemas.microsoft.com/office/drawing/2014/main" xmlns="" id="{29A30527-7954-69DC-29B0-8CC0731B0B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874" name="Group 250">
            <a:extLst>
              <a:ext uri="{FF2B5EF4-FFF2-40B4-BE49-F238E27FC236}">
                <a16:creationId xmlns:a16="http://schemas.microsoft.com/office/drawing/2014/main" xmlns="" id="{2FF32141-7F90-02B3-8FEF-05AEC1FF8171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5943600"/>
            <a:ext cx="304800" cy="609600"/>
            <a:chOff x="1536" y="2976"/>
            <a:chExt cx="192" cy="384"/>
          </a:xfrm>
        </p:grpSpPr>
        <p:sp>
          <p:nvSpPr>
            <p:cNvPr id="26875" name="Oval 251">
              <a:extLst>
                <a:ext uri="{FF2B5EF4-FFF2-40B4-BE49-F238E27FC236}">
                  <a16:creationId xmlns:a16="http://schemas.microsoft.com/office/drawing/2014/main" xmlns="" id="{8DBE9EC4-6AF2-CC8F-4CF4-F633D4A19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876" name="Line 252">
              <a:extLst>
                <a:ext uri="{FF2B5EF4-FFF2-40B4-BE49-F238E27FC236}">
                  <a16:creationId xmlns:a16="http://schemas.microsoft.com/office/drawing/2014/main" xmlns="" id="{73DB0C60-7055-E5C0-EBB4-5991057986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77" name="Line 253">
              <a:extLst>
                <a:ext uri="{FF2B5EF4-FFF2-40B4-BE49-F238E27FC236}">
                  <a16:creationId xmlns:a16="http://schemas.microsoft.com/office/drawing/2014/main" xmlns="" id="{6EFDFB4D-613E-A2B6-E185-72423382BD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78" name="Line 254">
              <a:extLst>
                <a:ext uri="{FF2B5EF4-FFF2-40B4-BE49-F238E27FC236}">
                  <a16:creationId xmlns:a16="http://schemas.microsoft.com/office/drawing/2014/main" xmlns="" id="{6D60E019-17B4-F955-8E66-A8787B8500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79" name="Line 255">
              <a:extLst>
                <a:ext uri="{FF2B5EF4-FFF2-40B4-BE49-F238E27FC236}">
                  <a16:creationId xmlns:a16="http://schemas.microsoft.com/office/drawing/2014/main" xmlns="" id="{8CED5D34-2F34-3C4E-E654-3CE3D891EE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80" name="Line 256">
              <a:extLst>
                <a:ext uri="{FF2B5EF4-FFF2-40B4-BE49-F238E27FC236}">
                  <a16:creationId xmlns:a16="http://schemas.microsoft.com/office/drawing/2014/main" xmlns="" id="{0FDBB4B5-190B-5BF4-371B-5FCA457ED2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881" name="Group 257">
            <a:extLst>
              <a:ext uri="{FF2B5EF4-FFF2-40B4-BE49-F238E27FC236}">
                <a16:creationId xmlns:a16="http://schemas.microsoft.com/office/drawing/2014/main" xmlns="" id="{887B95F1-6228-C51E-D812-69FFC2B06735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943600"/>
            <a:ext cx="304800" cy="609600"/>
            <a:chOff x="1536" y="2976"/>
            <a:chExt cx="192" cy="384"/>
          </a:xfrm>
        </p:grpSpPr>
        <p:sp>
          <p:nvSpPr>
            <p:cNvPr id="26882" name="Oval 258">
              <a:extLst>
                <a:ext uri="{FF2B5EF4-FFF2-40B4-BE49-F238E27FC236}">
                  <a16:creationId xmlns:a16="http://schemas.microsoft.com/office/drawing/2014/main" xmlns="" id="{A19A2122-E1BD-7F9C-AC65-5B5EB5326A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883" name="Line 259">
              <a:extLst>
                <a:ext uri="{FF2B5EF4-FFF2-40B4-BE49-F238E27FC236}">
                  <a16:creationId xmlns:a16="http://schemas.microsoft.com/office/drawing/2014/main" xmlns="" id="{F00F801C-FAC0-E0F6-CDC6-C4449C43AB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84" name="Line 260">
              <a:extLst>
                <a:ext uri="{FF2B5EF4-FFF2-40B4-BE49-F238E27FC236}">
                  <a16:creationId xmlns:a16="http://schemas.microsoft.com/office/drawing/2014/main" xmlns="" id="{EE7D5A83-3BEE-79D9-1042-435C977C2F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85" name="Line 261">
              <a:extLst>
                <a:ext uri="{FF2B5EF4-FFF2-40B4-BE49-F238E27FC236}">
                  <a16:creationId xmlns:a16="http://schemas.microsoft.com/office/drawing/2014/main" xmlns="" id="{165945F5-7823-95CA-8B29-F3F02F838D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86" name="Line 262">
              <a:extLst>
                <a:ext uri="{FF2B5EF4-FFF2-40B4-BE49-F238E27FC236}">
                  <a16:creationId xmlns:a16="http://schemas.microsoft.com/office/drawing/2014/main" xmlns="" id="{B23466AD-46B6-8ADF-01DE-6BFC8B6F6B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87" name="Line 263">
              <a:extLst>
                <a:ext uri="{FF2B5EF4-FFF2-40B4-BE49-F238E27FC236}">
                  <a16:creationId xmlns:a16="http://schemas.microsoft.com/office/drawing/2014/main" xmlns="" id="{122EF718-DC21-6113-A973-1C0965711A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895" name="Group 271">
            <a:extLst>
              <a:ext uri="{FF2B5EF4-FFF2-40B4-BE49-F238E27FC236}">
                <a16:creationId xmlns:a16="http://schemas.microsoft.com/office/drawing/2014/main" xmlns="" id="{F06839DB-9B0E-8B2C-9C7E-C61624839E6E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1295400"/>
            <a:ext cx="304800" cy="609600"/>
            <a:chOff x="1536" y="2976"/>
            <a:chExt cx="192" cy="384"/>
          </a:xfrm>
        </p:grpSpPr>
        <p:sp>
          <p:nvSpPr>
            <p:cNvPr id="26896" name="Oval 272">
              <a:extLst>
                <a:ext uri="{FF2B5EF4-FFF2-40B4-BE49-F238E27FC236}">
                  <a16:creationId xmlns:a16="http://schemas.microsoft.com/office/drawing/2014/main" xmlns="" id="{8400CCD5-D36B-DD7B-7F8A-1B1FF6D6E8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897" name="Line 273">
              <a:extLst>
                <a:ext uri="{FF2B5EF4-FFF2-40B4-BE49-F238E27FC236}">
                  <a16:creationId xmlns:a16="http://schemas.microsoft.com/office/drawing/2014/main" xmlns="" id="{865C9869-0199-E750-4138-C910ED9303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98" name="Line 274">
              <a:extLst>
                <a:ext uri="{FF2B5EF4-FFF2-40B4-BE49-F238E27FC236}">
                  <a16:creationId xmlns:a16="http://schemas.microsoft.com/office/drawing/2014/main" xmlns="" id="{698088A4-851D-ADF1-ADD2-1AF2D8B77A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899" name="Line 275">
              <a:extLst>
                <a:ext uri="{FF2B5EF4-FFF2-40B4-BE49-F238E27FC236}">
                  <a16:creationId xmlns:a16="http://schemas.microsoft.com/office/drawing/2014/main" xmlns="" id="{5BE439A2-0175-34C8-9530-9B9E9B4B75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900" name="Line 276">
              <a:extLst>
                <a:ext uri="{FF2B5EF4-FFF2-40B4-BE49-F238E27FC236}">
                  <a16:creationId xmlns:a16="http://schemas.microsoft.com/office/drawing/2014/main" xmlns="" id="{48E0E0CD-D36F-4592-7D3E-F317D421D1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901" name="Line 277">
              <a:extLst>
                <a:ext uri="{FF2B5EF4-FFF2-40B4-BE49-F238E27FC236}">
                  <a16:creationId xmlns:a16="http://schemas.microsoft.com/office/drawing/2014/main" xmlns="" id="{79A71321-BEAE-9A9D-3A62-51ABEFA942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902" name="Group 278">
            <a:extLst>
              <a:ext uri="{FF2B5EF4-FFF2-40B4-BE49-F238E27FC236}">
                <a16:creationId xmlns:a16="http://schemas.microsoft.com/office/drawing/2014/main" xmlns="" id="{6004E494-FDAB-6F89-D0E9-EC2143C66CEC}"/>
              </a:ext>
            </a:extLst>
          </p:cNvPr>
          <p:cNvGrpSpPr>
            <a:grpSpLocks/>
          </p:cNvGrpSpPr>
          <p:nvPr/>
        </p:nvGrpSpPr>
        <p:grpSpPr bwMode="auto">
          <a:xfrm>
            <a:off x="8610600" y="1447800"/>
            <a:ext cx="304800" cy="609600"/>
            <a:chOff x="1536" y="2976"/>
            <a:chExt cx="192" cy="384"/>
          </a:xfrm>
        </p:grpSpPr>
        <p:sp>
          <p:nvSpPr>
            <p:cNvPr id="26903" name="Oval 279">
              <a:extLst>
                <a:ext uri="{FF2B5EF4-FFF2-40B4-BE49-F238E27FC236}">
                  <a16:creationId xmlns:a16="http://schemas.microsoft.com/office/drawing/2014/main" xmlns="" id="{477C7AA0-E721-2E25-041A-48EE15E4EA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904" name="Line 280">
              <a:extLst>
                <a:ext uri="{FF2B5EF4-FFF2-40B4-BE49-F238E27FC236}">
                  <a16:creationId xmlns:a16="http://schemas.microsoft.com/office/drawing/2014/main" xmlns="" id="{284119DA-4A3B-B18E-D11B-2DE717CF21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905" name="Line 281">
              <a:extLst>
                <a:ext uri="{FF2B5EF4-FFF2-40B4-BE49-F238E27FC236}">
                  <a16:creationId xmlns:a16="http://schemas.microsoft.com/office/drawing/2014/main" xmlns="" id="{19A5489F-7C80-65CD-0F94-68A64E030C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906" name="Line 282">
              <a:extLst>
                <a:ext uri="{FF2B5EF4-FFF2-40B4-BE49-F238E27FC236}">
                  <a16:creationId xmlns:a16="http://schemas.microsoft.com/office/drawing/2014/main" xmlns="" id="{F7CA0E69-D7DC-9B8C-8004-DAD0D2BF20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907" name="Line 283">
              <a:extLst>
                <a:ext uri="{FF2B5EF4-FFF2-40B4-BE49-F238E27FC236}">
                  <a16:creationId xmlns:a16="http://schemas.microsoft.com/office/drawing/2014/main" xmlns="" id="{C931A499-67F6-07F5-725C-02E4BF1F8E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908" name="Line 284">
              <a:extLst>
                <a:ext uri="{FF2B5EF4-FFF2-40B4-BE49-F238E27FC236}">
                  <a16:creationId xmlns:a16="http://schemas.microsoft.com/office/drawing/2014/main" xmlns="" id="{882C64B0-C83D-6769-CEE6-F8E23718FB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6956" name="Group 332">
            <a:extLst>
              <a:ext uri="{FF2B5EF4-FFF2-40B4-BE49-F238E27FC236}">
                <a16:creationId xmlns:a16="http://schemas.microsoft.com/office/drawing/2014/main" xmlns="" id="{F0842FA1-DD38-5209-8E2E-80FF9EBF2E3C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943600"/>
            <a:ext cx="304800" cy="609600"/>
            <a:chOff x="1536" y="2976"/>
            <a:chExt cx="192" cy="384"/>
          </a:xfrm>
        </p:grpSpPr>
        <p:sp>
          <p:nvSpPr>
            <p:cNvPr id="26957" name="Oval 333">
              <a:extLst>
                <a:ext uri="{FF2B5EF4-FFF2-40B4-BE49-F238E27FC236}">
                  <a16:creationId xmlns:a16="http://schemas.microsoft.com/office/drawing/2014/main" xmlns="" id="{25073CA7-53DA-F35B-1215-8E3ADE595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6958" name="Line 334">
              <a:extLst>
                <a:ext uri="{FF2B5EF4-FFF2-40B4-BE49-F238E27FC236}">
                  <a16:creationId xmlns:a16="http://schemas.microsoft.com/office/drawing/2014/main" xmlns="" id="{2CB5184A-B34F-E477-83F2-98AEAD8C79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959" name="Line 335">
              <a:extLst>
                <a:ext uri="{FF2B5EF4-FFF2-40B4-BE49-F238E27FC236}">
                  <a16:creationId xmlns:a16="http://schemas.microsoft.com/office/drawing/2014/main" xmlns="" id="{64F27DB5-6D07-66CF-CEE5-367CD75A61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960" name="Line 336">
              <a:extLst>
                <a:ext uri="{FF2B5EF4-FFF2-40B4-BE49-F238E27FC236}">
                  <a16:creationId xmlns:a16="http://schemas.microsoft.com/office/drawing/2014/main" xmlns="" id="{62FFDAE7-B347-5084-B5B9-0C515F5F38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961" name="Line 337">
              <a:extLst>
                <a:ext uri="{FF2B5EF4-FFF2-40B4-BE49-F238E27FC236}">
                  <a16:creationId xmlns:a16="http://schemas.microsoft.com/office/drawing/2014/main" xmlns="" id="{F4F2C4E2-0801-B2A0-A1C5-B83F178BB8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962" name="Line 338">
              <a:extLst>
                <a:ext uri="{FF2B5EF4-FFF2-40B4-BE49-F238E27FC236}">
                  <a16:creationId xmlns:a16="http://schemas.microsoft.com/office/drawing/2014/main" xmlns="" id="{94082700-B74C-A6D6-271B-FD8EB55875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sp>
        <p:nvSpPr>
          <p:cNvPr id="26980" name="AutoShape 356">
            <a:extLst>
              <a:ext uri="{FF2B5EF4-FFF2-40B4-BE49-F238E27FC236}">
                <a16:creationId xmlns:a16="http://schemas.microsoft.com/office/drawing/2014/main" xmlns="" id="{C38ACFD1-FFCC-4F5A-E4FD-C4C163A47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600200"/>
            <a:ext cx="6096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eaVert" wrap="none" anchor="ctr"/>
          <a:lstStyle/>
          <a:p>
            <a:pPr algn="l" rtl="0"/>
            <a:endParaRPr lang="en-US"/>
          </a:p>
        </p:txBody>
      </p:sp>
      <p:grpSp>
        <p:nvGrpSpPr>
          <p:cNvPr id="27001" name="Group 377">
            <a:extLst>
              <a:ext uri="{FF2B5EF4-FFF2-40B4-BE49-F238E27FC236}">
                <a16:creationId xmlns:a16="http://schemas.microsoft.com/office/drawing/2014/main" xmlns="" id="{D4104801-DB62-6858-B579-CE6E76057835}"/>
              </a:ext>
            </a:extLst>
          </p:cNvPr>
          <p:cNvGrpSpPr>
            <a:grpSpLocks/>
          </p:cNvGrpSpPr>
          <p:nvPr/>
        </p:nvGrpSpPr>
        <p:grpSpPr bwMode="auto">
          <a:xfrm>
            <a:off x="5886450" y="2524125"/>
            <a:ext cx="2552700" cy="752475"/>
            <a:chOff x="2748" y="1590"/>
            <a:chExt cx="1608" cy="474"/>
          </a:xfrm>
        </p:grpSpPr>
        <p:grpSp>
          <p:nvGrpSpPr>
            <p:cNvPr id="26649" name="Group 25">
              <a:extLst>
                <a:ext uri="{FF2B5EF4-FFF2-40B4-BE49-F238E27FC236}">
                  <a16:creationId xmlns:a16="http://schemas.microsoft.com/office/drawing/2014/main" xmlns="" id="{87C8FD02-DF0D-FE9F-126D-144EFE4E47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8" y="1680"/>
              <a:ext cx="192" cy="384"/>
              <a:chOff x="1536" y="2976"/>
              <a:chExt cx="192" cy="384"/>
            </a:xfrm>
          </p:grpSpPr>
          <p:sp>
            <p:nvSpPr>
              <p:cNvPr id="26650" name="Oval 26">
                <a:extLst>
                  <a:ext uri="{FF2B5EF4-FFF2-40B4-BE49-F238E27FC236}">
                    <a16:creationId xmlns:a16="http://schemas.microsoft.com/office/drawing/2014/main" xmlns="" id="{EACA8C9B-9864-71AD-C5F3-FA3524D606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976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rtl="0"/>
                <a:endParaRPr lang="en-US"/>
              </a:p>
            </p:txBody>
          </p:sp>
          <p:sp>
            <p:nvSpPr>
              <p:cNvPr id="26651" name="Line 27">
                <a:extLst>
                  <a:ext uri="{FF2B5EF4-FFF2-40B4-BE49-F238E27FC236}">
                    <a16:creationId xmlns:a16="http://schemas.microsoft.com/office/drawing/2014/main" xmlns="" id="{877DD496-3516-CEF4-3391-733DCE294C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072"/>
                <a:ext cx="0" cy="192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652" name="Line 28">
                <a:extLst>
                  <a:ext uri="{FF2B5EF4-FFF2-40B4-BE49-F238E27FC236}">
                    <a16:creationId xmlns:a16="http://schemas.microsoft.com/office/drawing/2014/main" xmlns="" id="{476EC295-B3DD-3687-91B5-C39BE69697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264"/>
                <a:ext cx="96" cy="96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653" name="Line 29">
                <a:extLst>
                  <a:ext uri="{FF2B5EF4-FFF2-40B4-BE49-F238E27FC236}">
                    <a16:creationId xmlns:a16="http://schemas.microsoft.com/office/drawing/2014/main" xmlns="" id="{20C39CBE-FC8A-5EA8-86FA-EC804ED09C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36" y="3264"/>
                <a:ext cx="96" cy="96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654" name="Line 30">
                <a:extLst>
                  <a:ext uri="{FF2B5EF4-FFF2-40B4-BE49-F238E27FC236}">
                    <a16:creationId xmlns:a16="http://schemas.microsoft.com/office/drawing/2014/main" xmlns="" id="{FAFAD29D-C2FA-DBF4-FD1A-AACD0D9851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3120"/>
                <a:ext cx="96" cy="48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655" name="Line 31">
                <a:extLst>
                  <a:ext uri="{FF2B5EF4-FFF2-40B4-BE49-F238E27FC236}">
                    <a16:creationId xmlns:a16="http://schemas.microsoft.com/office/drawing/2014/main" xmlns="" id="{08B82BE5-7B9F-9DAF-B184-CB4CF68024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3120"/>
                <a:ext cx="96" cy="48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</p:grpSp>
        <p:sp>
          <p:nvSpPr>
            <p:cNvPr id="26981" name="Text Box 357">
              <a:extLst>
                <a:ext uri="{FF2B5EF4-FFF2-40B4-BE49-F238E27FC236}">
                  <a16:creationId xmlns:a16="http://schemas.microsoft.com/office/drawing/2014/main" xmlns="" id="{AFEBCE1B-4D51-63F0-3B49-C37D07C7A8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6" y="1590"/>
              <a:ext cx="14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r>
                <a:rPr lang="en-US" altLang="en-US" sz="2000" b="1" dirty="0" err="1" smtClean="0"/>
                <a:t>Cabeza</a:t>
              </a:r>
              <a:r>
                <a:rPr lang="en-US" altLang="en-US" sz="2000" b="1" dirty="0" smtClean="0"/>
                <a:t> </a:t>
              </a:r>
              <a:r>
                <a:rPr lang="en-US" altLang="en-US" sz="2000" b="1" dirty="0"/>
                <a:t>en la tierra</a:t>
              </a:r>
            </a:p>
          </p:txBody>
        </p:sp>
      </p:grpSp>
      <p:grpSp>
        <p:nvGrpSpPr>
          <p:cNvPr id="27002" name="Group 378">
            <a:extLst>
              <a:ext uri="{FF2B5EF4-FFF2-40B4-BE49-F238E27FC236}">
                <a16:creationId xmlns:a16="http://schemas.microsoft.com/office/drawing/2014/main" xmlns="" id="{87A32E8D-CECC-65C2-D977-65E26A9368B1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124203"/>
            <a:ext cx="6807200" cy="722313"/>
            <a:chOff x="1056" y="1968"/>
            <a:chExt cx="4288" cy="455"/>
          </a:xfrm>
        </p:grpSpPr>
        <p:grpSp>
          <p:nvGrpSpPr>
            <p:cNvPr id="26642" name="Group 18">
              <a:extLst>
                <a:ext uri="{FF2B5EF4-FFF2-40B4-BE49-F238E27FC236}">
                  <a16:creationId xmlns:a16="http://schemas.microsoft.com/office/drawing/2014/main" xmlns="" id="{1C627352-A6E4-94B3-3556-27899F028F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1968"/>
              <a:ext cx="192" cy="384"/>
              <a:chOff x="1536" y="2976"/>
              <a:chExt cx="192" cy="384"/>
            </a:xfrm>
          </p:grpSpPr>
          <p:sp>
            <p:nvSpPr>
              <p:cNvPr id="26643" name="Oval 19">
                <a:extLst>
                  <a:ext uri="{FF2B5EF4-FFF2-40B4-BE49-F238E27FC236}">
                    <a16:creationId xmlns:a16="http://schemas.microsoft.com/office/drawing/2014/main" xmlns="" id="{36323940-C09A-BAFE-8FA8-7DC01A1015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976"/>
                <a:ext cx="96" cy="96"/>
              </a:xfrm>
              <a:prstGeom prst="ellipse">
                <a:avLst/>
              </a:prstGeom>
              <a:solidFill>
                <a:srgbClr val="99FFCC"/>
              </a:solidFill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rtl="0"/>
                <a:endParaRPr lang="en-US"/>
              </a:p>
            </p:txBody>
          </p:sp>
          <p:sp>
            <p:nvSpPr>
              <p:cNvPr id="26644" name="Line 20">
                <a:extLst>
                  <a:ext uri="{FF2B5EF4-FFF2-40B4-BE49-F238E27FC236}">
                    <a16:creationId xmlns:a16="http://schemas.microsoft.com/office/drawing/2014/main" xmlns="" id="{C3BBA562-1DAC-4343-FEAF-7AD81DE4A0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072"/>
                <a:ext cx="0" cy="192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645" name="Line 21">
                <a:extLst>
                  <a:ext uri="{FF2B5EF4-FFF2-40B4-BE49-F238E27FC236}">
                    <a16:creationId xmlns:a16="http://schemas.microsoft.com/office/drawing/2014/main" xmlns="" id="{1B0F9403-FE79-8E53-B683-6B4D970261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646" name="Line 22">
                <a:extLst>
                  <a:ext uri="{FF2B5EF4-FFF2-40B4-BE49-F238E27FC236}">
                    <a16:creationId xmlns:a16="http://schemas.microsoft.com/office/drawing/2014/main" xmlns="" id="{E622B71A-5CBF-53EB-83CF-134029F83B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36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647" name="Line 23">
                <a:extLst>
                  <a:ext uri="{FF2B5EF4-FFF2-40B4-BE49-F238E27FC236}">
                    <a16:creationId xmlns:a16="http://schemas.microsoft.com/office/drawing/2014/main" xmlns="" id="{E2A71E94-E0C5-1A4D-8096-EADD5B8FC1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648" name="Line 24">
                <a:extLst>
                  <a:ext uri="{FF2B5EF4-FFF2-40B4-BE49-F238E27FC236}">
                    <a16:creationId xmlns:a16="http://schemas.microsoft.com/office/drawing/2014/main" xmlns="" id="{05E0197A-839E-1013-30B1-8884C12489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</p:grpSp>
        <p:grpSp>
          <p:nvGrpSpPr>
            <p:cNvPr id="26916" name="Group 292">
              <a:extLst>
                <a:ext uri="{FF2B5EF4-FFF2-40B4-BE49-F238E27FC236}">
                  <a16:creationId xmlns:a16="http://schemas.microsoft.com/office/drawing/2014/main" xmlns="" id="{31CBEBCE-FA5D-D8DE-F47A-B0C52C194C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6" y="1968"/>
              <a:ext cx="192" cy="384"/>
              <a:chOff x="1536" y="2976"/>
              <a:chExt cx="192" cy="384"/>
            </a:xfrm>
          </p:grpSpPr>
          <p:sp>
            <p:nvSpPr>
              <p:cNvPr id="26917" name="Oval 293">
                <a:extLst>
                  <a:ext uri="{FF2B5EF4-FFF2-40B4-BE49-F238E27FC236}">
                    <a16:creationId xmlns:a16="http://schemas.microsoft.com/office/drawing/2014/main" xmlns="" id="{BBC1C533-9DA7-CA93-82FA-5AB8D4500A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976"/>
                <a:ext cx="96" cy="96"/>
              </a:xfrm>
              <a:prstGeom prst="ellipse">
                <a:avLst/>
              </a:prstGeom>
              <a:solidFill>
                <a:srgbClr val="99FFCC"/>
              </a:solidFill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rtl="0"/>
                <a:endParaRPr lang="en-US"/>
              </a:p>
            </p:txBody>
          </p:sp>
          <p:sp>
            <p:nvSpPr>
              <p:cNvPr id="26918" name="Line 294">
                <a:extLst>
                  <a:ext uri="{FF2B5EF4-FFF2-40B4-BE49-F238E27FC236}">
                    <a16:creationId xmlns:a16="http://schemas.microsoft.com/office/drawing/2014/main" xmlns="" id="{D1D9F1C7-0D2D-CDBC-856B-D79D1AC129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072"/>
                <a:ext cx="0" cy="192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919" name="Line 295">
                <a:extLst>
                  <a:ext uri="{FF2B5EF4-FFF2-40B4-BE49-F238E27FC236}">
                    <a16:creationId xmlns:a16="http://schemas.microsoft.com/office/drawing/2014/main" xmlns="" id="{287F8929-9270-09DD-5A00-612F4E5F18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920" name="Line 296">
                <a:extLst>
                  <a:ext uri="{FF2B5EF4-FFF2-40B4-BE49-F238E27FC236}">
                    <a16:creationId xmlns:a16="http://schemas.microsoft.com/office/drawing/2014/main" xmlns="" id="{CBBA1D25-7920-1A2F-A902-E29B43FB6C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36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921" name="Line 297">
                <a:extLst>
                  <a:ext uri="{FF2B5EF4-FFF2-40B4-BE49-F238E27FC236}">
                    <a16:creationId xmlns:a16="http://schemas.microsoft.com/office/drawing/2014/main" xmlns="" id="{3DF54153-4CD4-BC22-FF6F-78DB25F4DA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922" name="Line 298">
                <a:extLst>
                  <a:ext uri="{FF2B5EF4-FFF2-40B4-BE49-F238E27FC236}">
                    <a16:creationId xmlns:a16="http://schemas.microsoft.com/office/drawing/2014/main" xmlns="" id="{982B435E-C220-AD44-DA85-6308E11305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</p:grpSp>
        <p:grpSp>
          <p:nvGrpSpPr>
            <p:cNvPr id="26923" name="Group 299">
              <a:extLst>
                <a:ext uri="{FF2B5EF4-FFF2-40B4-BE49-F238E27FC236}">
                  <a16:creationId xmlns:a16="http://schemas.microsoft.com/office/drawing/2014/main" xmlns="" id="{962B2ED6-DF2C-9FEC-41D5-FA9297DB9A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" y="2016"/>
              <a:ext cx="192" cy="384"/>
              <a:chOff x="1536" y="2976"/>
              <a:chExt cx="192" cy="384"/>
            </a:xfrm>
          </p:grpSpPr>
          <p:sp>
            <p:nvSpPr>
              <p:cNvPr id="26924" name="Oval 300">
                <a:extLst>
                  <a:ext uri="{FF2B5EF4-FFF2-40B4-BE49-F238E27FC236}">
                    <a16:creationId xmlns:a16="http://schemas.microsoft.com/office/drawing/2014/main" xmlns="" id="{7C16FD9B-3382-2BD3-F928-704F0AF769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976"/>
                <a:ext cx="96" cy="96"/>
              </a:xfrm>
              <a:prstGeom prst="ellipse">
                <a:avLst/>
              </a:prstGeom>
              <a:solidFill>
                <a:srgbClr val="99FFCC"/>
              </a:solidFill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rtl="0"/>
                <a:endParaRPr lang="en-US"/>
              </a:p>
            </p:txBody>
          </p:sp>
          <p:sp>
            <p:nvSpPr>
              <p:cNvPr id="26925" name="Line 301">
                <a:extLst>
                  <a:ext uri="{FF2B5EF4-FFF2-40B4-BE49-F238E27FC236}">
                    <a16:creationId xmlns:a16="http://schemas.microsoft.com/office/drawing/2014/main" xmlns="" id="{4923DCC2-8637-A50B-BEF0-51D0FFD3E2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072"/>
                <a:ext cx="0" cy="192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926" name="Line 302">
                <a:extLst>
                  <a:ext uri="{FF2B5EF4-FFF2-40B4-BE49-F238E27FC236}">
                    <a16:creationId xmlns:a16="http://schemas.microsoft.com/office/drawing/2014/main" xmlns="" id="{0F2EDCAD-7742-33D2-13F3-D7C0D0894D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927" name="Line 303">
                <a:extLst>
                  <a:ext uri="{FF2B5EF4-FFF2-40B4-BE49-F238E27FC236}">
                    <a16:creationId xmlns:a16="http://schemas.microsoft.com/office/drawing/2014/main" xmlns="" id="{8108175C-7C62-D57E-0117-D9E0B4D72F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36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928" name="Line 304">
                <a:extLst>
                  <a:ext uri="{FF2B5EF4-FFF2-40B4-BE49-F238E27FC236}">
                    <a16:creationId xmlns:a16="http://schemas.microsoft.com/office/drawing/2014/main" xmlns="" id="{50A2BAA0-9942-4CB9-42B5-5AFBB9DDEB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929" name="Line 305">
                <a:extLst>
                  <a:ext uri="{FF2B5EF4-FFF2-40B4-BE49-F238E27FC236}">
                    <a16:creationId xmlns:a16="http://schemas.microsoft.com/office/drawing/2014/main" xmlns="" id="{F1DF38A3-232D-9A6A-1340-AA12F16B82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</p:grpSp>
        <p:sp>
          <p:nvSpPr>
            <p:cNvPr id="26982" name="Text Box 358">
              <a:extLst>
                <a:ext uri="{FF2B5EF4-FFF2-40B4-BE49-F238E27FC236}">
                  <a16:creationId xmlns:a16="http://schemas.microsoft.com/office/drawing/2014/main" xmlns="" id="{59210487-FB70-3657-D536-69ADE745AB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8" y="2016"/>
              <a:ext cx="75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en-US" b="1" dirty="0" err="1" smtClean="0"/>
                <a:t>Líderes</a:t>
              </a:r>
              <a:r>
                <a:rPr lang="en-US" altLang="en-US" b="1" dirty="0" smtClean="0"/>
                <a:t/>
              </a:r>
              <a:br>
                <a:rPr lang="en-US" altLang="en-US" b="1" dirty="0" smtClean="0"/>
              </a:br>
              <a:r>
                <a:rPr lang="en-US" altLang="en-US" b="1" dirty="0" err="1" smtClean="0"/>
                <a:t>aprobados</a:t>
              </a:r>
              <a:endParaRPr lang="en-US" altLang="en-US" b="1" dirty="0"/>
            </a:p>
          </p:txBody>
        </p:sp>
      </p:grpSp>
      <p:grpSp>
        <p:nvGrpSpPr>
          <p:cNvPr id="27003" name="Group 379">
            <a:extLst>
              <a:ext uri="{FF2B5EF4-FFF2-40B4-BE49-F238E27FC236}">
                <a16:creationId xmlns:a16="http://schemas.microsoft.com/office/drawing/2014/main" xmlns="" id="{4DA6007E-EE0C-14B9-3603-2C76CFB3B182}"/>
              </a:ext>
            </a:extLst>
          </p:cNvPr>
          <p:cNvGrpSpPr>
            <a:grpSpLocks/>
          </p:cNvGrpSpPr>
          <p:nvPr/>
        </p:nvGrpSpPr>
        <p:grpSpPr bwMode="auto">
          <a:xfrm>
            <a:off x="3730627" y="3038476"/>
            <a:ext cx="1543052" cy="1228725"/>
            <a:chOff x="1390" y="1914"/>
            <a:chExt cx="972" cy="774"/>
          </a:xfrm>
        </p:grpSpPr>
        <p:sp>
          <p:nvSpPr>
            <p:cNvPr id="26993" name="AutoShape 369">
              <a:extLst>
                <a:ext uri="{FF2B5EF4-FFF2-40B4-BE49-F238E27FC236}">
                  <a16:creationId xmlns:a16="http://schemas.microsoft.com/office/drawing/2014/main" xmlns="" id="{30068E63-45AC-396C-1B4F-379FF9AA23E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680" y="2256"/>
              <a:ext cx="384" cy="432"/>
            </a:xfrm>
            <a:prstGeom prst="downArrow">
              <a:avLst>
                <a:gd name="adj1" fmla="val 50000"/>
                <a:gd name="adj2" fmla="val 28125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vert="eaVert" wrap="none" anchor="ctr"/>
            <a:lstStyle/>
            <a:p>
              <a:pPr algn="l" rtl="0"/>
              <a:endParaRPr lang="en-US"/>
            </a:p>
          </p:txBody>
        </p:sp>
        <p:sp>
          <p:nvSpPr>
            <p:cNvPr id="26994" name="Text Box 370">
              <a:extLst>
                <a:ext uri="{FF2B5EF4-FFF2-40B4-BE49-F238E27FC236}">
                  <a16:creationId xmlns:a16="http://schemas.microsoft.com/office/drawing/2014/main" xmlns="" id="{5510A3A5-7B99-7EE7-B1CA-A9DA179B2B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0" y="1914"/>
              <a:ext cx="972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rtl="0">
                <a:lnSpc>
                  <a:spcPct val="80000"/>
                </a:lnSpc>
              </a:pPr>
              <a:r>
                <a:rPr lang="en-US" altLang="en-US" sz="2000" b="1" dirty="0" err="1" smtClean="0"/>
                <a:t>Acceso</a:t>
              </a:r>
              <a:r>
                <a:rPr lang="en-US" altLang="en-US" sz="2000" b="1" dirty="0" smtClean="0"/>
                <a:t> e </a:t>
              </a:r>
              <a:r>
                <a:rPr lang="en-US" altLang="en-US" sz="2000" b="1" dirty="0" err="1" smtClean="0"/>
                <a:t>intercesión</a:t>
              </a:r>
              <a:endParaRPr lang="en-US" altLang="en-US" sz="2000" b="1" dirty="0"/>
            </a:p>
          </p:txBody>
        </p:sp>
      </p:grpSp>
      <p:grpSp>
        <p:nvGrpSpPr>
          <p:cNvPr id="27004" name="Group 380">
            <a:extLst>
              <a:ext uri="{FF2B5EF4-FFF2-40B4-BE49-F238E27FC236}">
                <a16:creationId xmlns:a16="http://schemas.microsoft.com/office/drawing/2014/main" xmlns="" id="{DBB434B3-FCE1-8C27-EE94-99A67AF048E7}"/>
              </a:ext>
            </a:extLst>
          </p:cNvPr>
          <p:cNvGrpSpPr>
            <a:grpSpLocks/>
          </p:cNvGrpSpPr>
          <p:nvPr/>
        </p:nvGrpSpPr>
        <p:grpSpPr bwMode="auto">
          <a:xfrm>
            <a:off x="6648456" y="3028952"/>
            <a:ext cx="1555752" cy="1238251"/>
            <a:chOff x="3228" y="1908"/>
            <a:chExt cx="980" cy="780"/>
          </a:xfrm>
        </p:grpSpPr>
        <p:sp>
          <p:nvSpPr>
            <p:cNvPr id="26992" name="AutoShape 368">
              <a:extLst>
                <a:ext uri="{FF2B5EF4-FFF2-40B4-BE49-F238E27FC236}">
                  <a16:creationId xmlns:a16="http://schemas.microsoft.com/office/drawing/2014/main" xmlns="" id="{137264E8-D534-2E79-032F-DF72A255A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256"/>
              <a:ext cx="384" cy="432"/>
            </a:xfrm>
            <a:prstGeom prst="downArrow">
              <a:avLst>
                <a:gd name="adj1" fmla="val 50000"/>
                <a:gd name="adj2" fmla="val 28125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vert="eaVert" wrap="none" anchor="ctr"/>
            <a:lstStyle/>
            <a:p>
              <a:pPr algn="l" rtl="0"/>
              <a:endParaRPr lang="en-US"/>
            </a:p>
          </p:txBody>
        </p:sp>
        <p:sp>
          <p:nvSpPr>
            <p:cNvPr id="26995" name="Text Box 371">
              <a:extLst>
                <a:ext uri="{FF2B5EF4-FFF2-40B4-BE49-F238E27FC236}">
                  <a16:creationId xmlns:a16="http://schemas.microsoft.com/office/drawing/2014/main" xmlns="" id="{460F7501-BFDB-330B-923B-30178845CD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8" y="1908"/>
              <a:ext cx="980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rtl="0">
                <a:lnSpc>
                  <a:spcPct val="80000"/>
                </a:lnSpc>
              </a:pPr>
              <a:r>
                <a:rPr lang="en-US" altLang="en-US" sz="2000" b="1" dirty="0"/>
                <a:t>Revelación y</a:t>
              </a:r>
              <a:br>
                <a:rPr lang="en-US" altLang="en-US" sz="2000" b="1" dirty="0"/>
              </a:br>
              <a:r>
                <a:rPr lang="en-US" altLang="en-US" sz="2000" b="1" dirty="0"/>
                <a:t>sacramentos</a:t>
              </a:r>
            </a:p>
          </p:txBody>
        </p:sp>
      </p:grpSp>
      <p:grpSp>
        <p:nvGrpSpPr>
          <p:cNvPr id="27005" name="Group 381">
            <a:extLst>
              <a:ext uri="{FF2B5EF4-FFF2-40B4-BE49-F238E27FC236}">
                <a16:creationId xmlns:a16="http://schemas.microsoft.com/office/drawing/2014/main" xmlns="" id="{C5EB651F-5F89-5FA7-F1C4-5D872B1824FF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810000"/>
            <a:ext cx="7010400" cy="1295400"/>
            <a:chOff x="576" y="2400"/>
            <a:chExt cx="4416" cy="816"/>
          </a:xfrm>
        </p:grpSpPr>
        <p:grpSp>
          <p:nvGrpSpPr>
            <p:cNvPr id="26628" name="Group 4">
              <a:extLst>
                <a:ext uri="{FF2B5EF4-FFF2-40B4-BE49-F238E27FC236}">
                  <a16:creationId xmlns:a16="http://schemas.microsoft.com/office/drawing/2014/main" xmlns="" id="{8EC25F46-70CC-8CF7-5D01-EC145E0BDE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68" y="2832"/>
              <a:ext cx="192" cy="384"/>
              <a:chOff x="1536" y="2976"/>
              <a:chExt cx="192" cy="384"/>
            </a:xfrm>
          </p:grpSpPr>
          <p:sp>
            <p:nvSpPr>
              <p:cNvPr id="26629" name="Oval 5">
                <a:extLst>
                  <a:ext uri="{FF2B5EF4-FFF2-40B4-BE49-F238E27FC236}">
                    <a16:creationId xmlns:a16="http://schemas.microsoft.com/office/drawing/2014/main" xmlns="" id="{D78B4E91-4FA5-7B4E-1FBF-6CFB83945B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976"/>
                <a:ext cx="96" cy="96"/>
              </a:xfrm>
              <a:prstGeom prst="ellipse">
                <a:avLst/>
              </a:prstGeom>
              <a:solidFill>
                <a:srgbClr val="99FFCC"/>
              </a:solidFill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rtl="0"/>
                <a:endParaRPr lang="en-US"/>
              </a:p>
            </p:txBody>
          </p:sp>
          <p:sp>
            <p:nvSpPr>
              <p:cNvPr id="26630" name="Line 6">
                <a:extLst>
                  <a:ext uri="{FF2B5EF4-FFF2-40B4-BE49-F238E27FC236}">
                    <a16:creationId xmlns:a16="http://schemas.microsoft.com/office/drawing/2014/main" xmlns="" id="{60B3DCD5-6BD6-0CE6-7342-0ED9174349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072"/>
                <a:ext cx="0" cy="192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631" name="Line 7">
                <a:extLst>
                  <a:ext uri="{FF2B5EF4-FFF2-40B4-BE49-F238E27FC236}">
                    <a16:creationId xmlns:a16="http://schemas.microsoft.com/office/drawing/2014/main" xmlns="" id="{0290A91B-FF31-13A6-FDE4-7BABDA9CAE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632" name="Line 8">
                <a:extLst>
                  <a:ext uri="{FF2B5EF4-FFF2-40B4-BE49-F238E27FC236}">
                    <a16:creationId xmlns:a16="http://schemas.microsoft.com/office/drawing/2014/main" xmlns="" id="{F778CD83-CF36-ECB2-B0A5-5BFEB179B4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36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633" name="Line 9">
                <a:extLst>
                  <a:ext uri="{FF2B5EF4-FFF2-40B4-BE49-F238E27FC236}">
                    <a16:creationId xmlns:a16="http://schemas.microsoft.com/office/drawing/2014/main" xmlns="" id="{5CE9ABA0-5D32-0115-8F93-8387BB680A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634" name="Line 10">
                <a:extLst>
                  <a:ext uri="{FF2B5EF4-FFF2-40B4-BE49-F238E27FC236}">
                    <a16:creationId xmlns:a16="http://schemas.microsoft.com/office/drawing/2014/main" xmlns="" id="{0D471ACE-818C-A25B-0E61-32E1290844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</p:grpSp>
        <p:grpSp>
          <p:nvGrpSpPr>
            <p:cNvPr id="26635" name="Group 11">
              <a:extLst>
                <a:ext uri="{FF2B5EF4-FFF2-40B4-BE49-F238E27FC236}">
                  <a16:creationId xmlns:a16="http://schemas.microsoft.com/office/drawing/2014/main" xmlns="" id="{8B2CA0B8-1E60-10A4-C144-BAB16F40F0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2592"/>
              <a:ext cx="192" cy="384"/>
              <a:chOff x="1536" y="2976"/>
              <a:chExt cx="192" cy="384"/>
            </a:xfrm>
          </p:grpSpPr>
          <p:sp>
            <p:nvSpPr>
              <p:cNvPr id="26636" name="Oval 12">
                <a:extLst>
                  <a:ext uri="{FF2B5EF4-FFF2-40B4-BE49-F238E27FC236}">
                    <a16:creationId xmlns:a16="http://schemas.microsoft.com/office/drawing/2014/main" xmlns="" id="{4471C503-45FF-55E7-7B26-FD5C4F7D54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976"/>
                <a:ext cx="96" cy="96"/>
              </a:xfrm>
              <a:prstGeom prst="ellipse">
                <a:avLst/>
              </a:prstGeom>
              <a:solidFill>
                <a:srgbClr val="99FFCC"/>
              </a:solidFill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rtl="0"/>
                <a:endParaRPr lang="en-US"/>
              </a:p>
            </p:txBody>
          </p:sp>
          <p:sp>
            <p:nvSpPr>
              <p:cNvPr id="26637" name="Line 13">
                <a:extLst>
                  <a:ext uri="{FF2B5EF4-FFF2-40B4-BE49-F238E27FC236}">
                    <a16:creationId xmlns:a16="http://schemas.microsoft.com/office/drawing/2014/main" xmlns="" id="{2EEDC2CB-1BC9-2D75-8694-D94EE04DB7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072"/>
                <a:ext cx="0" cy="192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638" name="Line 14">
                <a:extLst>
                  <a:ext uri="{FF2B5EF4-FFF2-40B4-BE49-F238E27FC236}">
                    <a16:creationId xmlns:a16="http://schemas.microsoft.com/office/drawing/2014/main" xmlns="" id="{F4277655-B554-EF9A-4CA8-83631BE349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639" name="Line 15">
                <a:extLst>
                  <a:ext uri="{FF2B5EF4-FFF2-40B4-BE49-F238E27FC236}">
                    <a16:creationId xmlns:a16="http://schemas.microsoft.com/office/drawing/2014/main" xmlns="" id="{737FA74B-DF5D-E0E1-1305-E178DE188A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36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640" name="Line 16">
                <a:extLst>
                  <a:ext uri="{FF2B5EF4-FFF2-40B4-BE49-F238E27FC236}">
                    <a16:creationId xmlns:a16="http://schemas.microsoft.com/office/drawing/2014/main" xmlns="" id="{27B6EE3C-2C86-9097-7530-C16C484C26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641" name="Line 17">
                <a:extLst>
                  <a:ext uri="{FF2B5EF4-FFF2-40B4-BE49-F238E27FC236}">
                    <a16:creationId xmlns:a16="http://schemas.microsoft.com/office/drawing/2014/main" xmlns="" id="{87B739C3-D175-8B43-7C11-1C972058BB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</p:grpSp>
        <p:grpSp>
          <p:nvGrpSpPr>
            <p:cNvPr id="26670" name="Group 46">
              <a:extLst>
                <a:ext uri="{FF2B5EF4-FFF2-40B4-BE49-F238E27FC236}">
                  <a16:creationId xmlns:a16="http://schemas.microsoft.com/office/drawing/2014/main" xmlns="" id="{6480720B-3127-8340-EEC0-8C4AABB38A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6" y="2592"/>
              <a:ext cx="192" cy="384"/>
              <a:chOff x="1536" y="2976"/>
              <a:chExt cx="192" cy="384"/>
            </a:xfrm>
          </p:grpSpPr>
          <p:sp>
            <p:nvSpPr>
              <p:cNvPr id="26671" name="Oval 47">
                <a:extLst>
                  <a:ext uri="{FF2B5EF4-FFF2-40B4-BE49-F238E27FC236}">
                    <a16:creationId xmlns:a16="http://schemas.microsoft.com/office/drawing/2014/main" xmlns="" id="{DA6EFB9E-5565-C1A5-8AA3-3A1F9037F3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976"/>
                <a:ext cx="96" cy="96"/>
              </a:xfrm>
              <a:prstGeom prst="ellipse">
                <a:avLst/>
              </a:prstGeom>
              <a:solidFill>
                <a:srgbClr val="99FFCC"/>
              </a:solidFill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rtl="0"/>
                <a:endParaRPr lang="en-US"/>
              </a:p>
            </p:txBody>
          </p:sp>
          <p:sp>
            <p:nvSpPr>
              <p:cNvPr id="26672" name="Line 48">
                <a:extLst>
                  <a:ext uri="{FF2B5EF4-FFF2-40B4-BE49-F238E27FC236}">
                    <a16:creationId xmlns:a16="http://schemas.microsoft.com/office/drawing/2014/main" xmlns="" id="{9037AC52-1403-9DD8-92C3-BFF321BF22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072"/>
                <a:ext cx="0" cy="192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673" name="Line 49">
                <a:extLst>
                  <a:ext uri="{FF2B5EF4-FFF2-40B4-BE49-F238E27FC236}">
                    <a16:creationId xmlns:a16="http://schemas.microsoft.com/office/drawing/2014/main" xmlns="" id="{37ADA1BE-546D-91B4-A7D2-D97DF0384C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674" name="Line 50">
                <a:extLst>
                  <a:ext uri="{FF2B5EF4-FFF2-40B4-BE49-F238E27FC236}">
                    <a16:creationId xmlns:a16="http://schemas.microsoft.com/office/drawing/2014/main" xmlns="" id="{D442EC69-AFF1-74D9-D6C4-44A6F39122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36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675" name="Line 51">
                <a:extLst>
                  <a:ext uri="{FF2B5EF4-FFF2-40B4-BE49-F238E27FC236}">
                    <a16:creationId xmlns:a16="http://schemas.microsoft.com/office/drawing/2014/main" xmlns="" id="{717CBA4C-8E41-9C79-5D87-686C223F7D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676" name="Line 52">
                <a:extLst>
                  <a:ext uri="{FF2B5EF4-FFF2-40B4-BE49-F238E27FC236}">
                    <a16:creationId xmlns:a16="http://schemas.microsoft.com/office/drawing/2014/main" xmlns="" id="{0C79CB04-6D8E-47F1-F804-6EFC6D01B6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</p:grpSp>
        <p:grpSp>
          <p:nvGrpSpPr>
            <p:cNvPr id="26677" name="Group 53">
              <a:extLst>
                <a:ext uri="{FF2B5EF4-FFF2-40B4-BE49-F238E27FC236}">
                  <a16:creationId xmlns:a16="http://schemas.microsoft.com/office/drawing/2014/main" xmlns="" id="{3F9C7149-7699-6F32-070B-5982F6088F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6" y="2592"/>
              <a:ext cx="192" cy="384"/>
              <a:chOff x="1536" y="2976"/>
              <a:chExt cx="192" cy="384"/>
            </a:xfrm>
          </p:grpSpPr>
          <p:sp>
            <p:nvSpPr>
              <p:cNvPr id="26678" name="Oval 54">
                <a:extLst>
                  <a:ext uri="{FF2B5EF4-FFF2-40B4-BE49-F238E27FC236}">
                    <a16:creationId xmlns:a16="http://schemas.microsoft.com/office/drawing/2014/main" xmlns="" id="{EC47CBFE-E5D8-A255-A91F-C7EBB65E70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976"/>
                <a:ext cx="96" cy="96"/>
              </a:xfrm>
              <a:prstGeom prst="ellipse">
                <a:avLst/>
              </a:prstGeom>
              <a:solidFill>
                <a:srgbClr val="99FFCC"/>
              </a:solidFill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rtl="0"/>
                <a:endParaRPr lang="en-US"/>
              </a:p>
            </p:txBody>
          </p:sp>
          <p:sp>
            <p:nvSpPr>
              <p:cNvPr id="26679" name="Line 55">
                <a:extLst>
                  <a:ext uri="{FF2B5EF4-FFF2-40B4-BE49-F238E27FC236}">
                    <a16:creationId xmlns:a16="http://schemas.microsoft.com/office/drawing/2014/main" xmlns="" id="{6D98EDF6-4944-751C-F30A-66BF6447B3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072"/>
                <a:ext cx="0" cy="192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680" name="Line 56">
                <a:extLst>
                  <a:ext uri="{FF2B5EF4-FFF2-40B4-BE49-F238E27FC236}">
                    <a16:creationId xmlns:a16="http://schemas.microsoft.com/office/drawing/2014/main" xmlns="" id="{490D79F6-A115-6283-3DDE-3C47206E21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681" name="Line 57">
                <a:extLst>
                  <a:ext uri="{FF2B5EF4-FFF2-40B4-BE49-F238E27FC236}">
                    <a16:creationId xmlns:a16="http://schemas.microsoft.com/office/drawing/2014/main" xmlns="" id="{8993B0B9-BD8A-E48D-4335-A07213B5BD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36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682" name="Line 58">
                <a:extLst>
                  <a:ext uri="{FF2B5EF4-FFF2-40B4-BE49-F238E27FC236}">
                    <a16:creationId xmlns:a16="http://schemas.microsoft.com/office/drawing/2014/main" xmlns="" id="{488267E9-B675-FC51-3049-06B3B688E2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683" name="Line 59">
                <a:extLst>
                  <a:ext uri="{FF2B5EF4-FFF2-40B4-BE49-F238E27FC236}">
                    <a16:creationId xmlns:a16="http://schemas.microsoft.com/office/drawing/2014/main" xmlns="" id="{61D179D4-207A-43A4-9FA9-E2223AB12B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</p:grpSp>
        <p:grpSp>
          <p:nvGrpSpPr>
            <p:cNvPr id="26775" name="Group 151">
              <a:extLst>
                <a:ext uri="{FF2B5EF4-FFF2-40B4-BE49-F238E27FC236}">
                  <a16:creationId xmlns:a16="http://schemas.microsoft.com/office/drawing/2014/main" xmlns="" id="{0E88BCFC-A501-DC79-11FA-B1FEE0CCC2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6" y="2736"/>
              <a:ext cx="192" cy="384"/>
              <a:chOff x="1536" y="2976"/>
              <a:chExt cx="192" cy="384"/>
            </a:xfrm>
          </p:grpSpPr>
          <p:sp>
            <p:nvSpPr>
              <p:cNvPr id="26776" name="Oval 152">
                <a:extLst>
                  <a:ext uri="{FF2B5EF4-FFF2-40B4-BE49-F238E27FC236}">
                    <a16:creationId xmlns:a16="http://schemas.microsoft.com/office/drawing/2014/main" xmlns="" id="{FE294A90-7D51-8BFD-63A0-D4CFF777D1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976"/>
                <a:ext cx="96" cy="96"/>
              </a:xfrm>
              <a:prstGeom prst="ellipse">
                <a:avLst/>
              </a:prstGeom>
              <a:solidFill>
                <a:srgbClr val="99FFCC"/>
              </a:solidFill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rtl="0"/>
                <a:endParaRPr lang="en-US"/>
              </a:p>
            </p:txBody>
          </p:sp>
          <p:sp>
            <p:nvSpPr>
              <p:cNvPr id="26777" name="Line 153">
                <a:extLst>
                  <a:ext uri="{FF2B5EF4-FFF2-40B4-BE49-F238E27FC236}">
                    <a16:creationId xmlns:a16="http://schemas.microsoft.com/office/drawing/2014/main" xmlns="" id="{1966B1A2-1983-BC31-F744-5CC062E19E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072"/>
                <a:ext cx="0" cy="192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778" name="Line 154">
                <a:extLst>
                  <a:ext uri="{FF2B5EF4-FFF2-40B4-BE49-F238E27FC236}">
                    <a16:creationId xmlns:a16="http://schemas.microsoft.com/office/drawing/2014/main" xmlns="" id="{09F1F7D1-DF56-6547-B684-01BA88DF1F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779" name="Line 155">
                <a:extLst>
                  <a:ext uri="{FF2B5EF4-FFF2-40B4-BE49-F238E27FC236}">
                    <a16:creationId xmlns:a16="http://schemas.microsoft.com/office/drawing/2014/main" xmlns="" id="{02A5F892-ACF1-4239-E9AE-4D44A33B61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36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780" name="Line 156">
                <a:extLst>
                  <a:ext uri="{FF2B5EF4-FFF2-40B4-BE49-F238E27FC236}">
                    <a16:creationId xmlns:a16="http://schemas.microsoft.com/office/drawing/2014/main" xmlns="" id="{DA7CB29C-1161-A251-7CF7-694BB03917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781" name="Line 157">
                <a:extLst>
                  <a:ext uri="{FF2B5EF4-FFF2-40B4-BE49-F238E27FC236}">
                    <a16:creationId xmlns:a16="http://schemas.microsoft.com/office/drawing/2014/main" xmlns="" id="{CF1C3257-6CA7-59AF-41C6-D1498E34C4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</p:grpSp>
        <p:grpSp>
          <p:nvGrpSpPr>
            <p:cNvPr id="26782" name="Group 158">
              <a:extLst>
                <a:ext uri="{FF2B5EF4-FFF2-40B4-BE49-F238E27FC236}">
                  <a16:creationId xmlns:a16="http://schemas.microsoft.com/office/drawing/2014/main" xmlns="" id="{903BAB93-310F-5E16-4426-DA6B33F834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2688"/>
              <a:ext cx="192" cy="384"/>
              <a:chOff x="1536" y="2976"/>
              <a:chExt cx="192" cy="384"/>
            </a:xfrm>
          </p:grpSpPr>
          <p:sp>
            <p:nvSpPr>
              <p:cNvPr id="26783" name="Oval 159">
                <a:extLst>
                  <a:ext uri="{FF2B5EF4-FFF2-40B4-BE49-F238E27FC236}">
                    <a16:creationId xmlns:a16="http://schemas.microsoft.com/office/drawing/2014/main" xmlns="" id="{BF2E3B2C-EF4D-1CB4-129E-58FCCB005F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976"/>
                <a:ext cx="96" cy="96"/>
              </a:xfrm>
              <a:prstGeom prst="ellipse">
                <a:avLst/>
              </a:prstGeom>
              <a:solidFill>
                <a:srgbClr val="99FFCC"/>
              </a:solidFill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rtl="0"/>
                <a:endParaRPr lang="en-US"/>
              </a:p>
            </p:txBody>
          </p:sp>
          <p:sp>
            <p:nvSpPr>
              <p:cNvPr id="26784" name="Line 160">
                <a:extLst>
                  <a:ext uri="{FF2B5EF4-FFF2-40B4-BE49-F238E27FC236}">
                    <a16:creationId xmlns:a16="http://schemas.microsoft.com/office/drawing/2014/main" xmlns="" id="{B63D395F-F830-6BA7-441C-B579B75145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072"/>
                <a:ext cx="0" cy="192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785" name="Line 161">
                <a:extLst>
                  <a:ext uri="{FF2B5EF4-FFF2-40B4-BE49-F238E27FC236}">
                    <a16:creationId xmlns:a16="http://schemas.microsoft.com/office/drawing/2014/main" xmlns="" id="{713F67FD-D59E-D080-8AD1-E2E8408B94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786" name="Line 162">
                <a:extLst>
                  <a:ext uri="{FF2B5EF4-FFF2-40B4-BE49-F238E27FC236}">
                    <a16:creationId xmlns:a16="http://schemas.microsoft.com/office/drawing/2014/main" xmlns="" id="{A94FCAE6-CF08-086D-930E-F1B61A1BA6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36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787" name="Line 163">
                <a:extLst>
                  <a:ext uri="{FF2B5EF4-FFF2-40B4-BE49-F238E27FC236}">
                    <a16:creationId xmlns:a16="http://schemas.microsoft.com/office/drawing/2014/main" xmlns="" id="{201AF85B-518D-9AF6-D3CC-54C21C5B41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788" name="Line 164">
                <a:extLst>
                  <a:ext uri="{FF2B5EF4-FFF2-40B4-BE49-F238E27FC236}">
                    <a16:creationId xmlns:a16="http://schemas.microsoft.com/office/drawing/2014/main" xmlns="" id="{4044E38A-0D2F-51BD-299A-CB0B86169D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</p:grpSp>
        <p:grpSp>
          <p:nvGrpSpPr>
            <p:cNvPr id="26832" name="Group 208">
              <a:extLst>
                <a:ext uri="{FF2B5EF4-FFF2-40B4-BE49-F238E27FC236}">
                  <a16:creationId xmlns:a16="http://schemas.microsoft.com/office/drawing/2014/main" xmlns="" id="{D6353836-A631-9217-8DCE-B0A90EEF87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6" y="2736"/>
              <a:ext cx="192" cy="384"/>
              <a:chOff x="1536" y="2976"/>
              <a:chExt cx="192" cy="384"/>
            </a:xfrm>
          </p:grpSpPr>
          <p:sp>
            <p:nvSpPr>
              <p:cNvPr id="26833" name="Oval 209">
                <a:extLst>
                  <a:ext uri="{FF2B5EF4-FFF2-40B4-BE49-F238E27FC236}">
                    <a16:creationId xmlns:a16="http://schemas.microsoft.com/office/drawing/2014/main" xmlns="" id="{5B0C0FDF-B7C0-48B8-9288-52112BB5D2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976"/>
                <a:ext cx="96" cy="96"/>
              </a:xfrm>
              <a:prstGeom prst="ellipse">
                <a:avLst/>
              </a:prstGeom>
              <a:solidFill>
                <a:srgbClr val="99FFCC"/>
              </a:solidFill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rtl="0"/>
                <a:endParaRPr lang="en-US"/>
              </a:p>
            </p:txBody>
          </p:sp>
          <p:sp>
            <p:nvSpPr>
              <p:cNvPr id="26834" name="Line 210">
                <a:extLst>
                  <a:ext uri="{FF2B5EF4-FFF2-40B4-BE49-F238E27FC236}">
                    <a16:creationId xmlns:a16="http://schemas.microsoft.com/office/drawing/2014/main" xmlns="" id="{3D9B17DA-4DCC-9AAC-23BF-CE0AC99A43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072"/>
                <a:ext cx="0" cy="192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835" name="Line 211">
                <a:extLst>
                  <a:ext uri="{FF2B5EF4-FFF2-40B4-BE49-F238E27FC236}">
                    <a16:creationId xmlns:a16="http://schemas.microsoft.com/office/drawing/2014/main" xmlns="" id="{ED162F63-08B2-22B3-0210-7A8123053A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836" name="Line 212">
                <a:extLst>
                  <a:ext uri="{FF2B5EF4-FFF2-40B4-BE49-F238E27FC236}">
                    <a16:creationId xmlns:a16="http://schemas.microsoft.com/office/drawing/2014/main" xmlns="" id="{A7DB8282-8CE7-6D26-EC66-AD51762766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36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837" name="Line 213">
                <a:extLst>
                  <a:ext uri="{FF2B5EF4-FFF2-40B4-BE49-F238E27FC236}">
                    <a16:creationId xmlns:a16="http://schemas.microsoft.com/office/drawing/2014/main" xmlns="" id="{21B92C86-F937-1A7B-33F3-FF19E398D8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838" name="Line 214">
                <a:extLst>
                  <a:ext uri="{FF2B5EF4-FFF2-40B4-BE49-F238E27FC236}">
                    <a16:creationId xmlns:a16="http://schemas.microsoft.com/office/drawing/2014/main" xmlns="" id="{3052D7BF-856F-3010-FADC-67B129FAC8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</p:grpSp>
        <p:grpSp>
          <p:nvGrpSpPr>
            <p:cNvPr id="26860" name="Group 236">
              <a:extLst>
                <a:ext uri="{FF2B5EF4-FFF2-40B4-BE49-F238E27FC236}">
                  <a16:creationId xmlns:a16="http://schemas.microsoft.com/office/drawing/2014/main" xmlns="" id="{8535472E-7C61-52FB-30DD-869F471451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6" y="2832"/>
              <a:ext cx="192" cy="384"/>
              <a:chOff x="1536" y="2976"/>
              <a:chExt cx="192" cy="384"/>
            </a:xfrm>
          </p:grpSpPr>
          <p:sp>
            <p:nvSpPr>
              <p:cNvPr id="26861" name="Oval 237">
                <a:extLst>
                  <a:ext uri="{FF2B5EF4-FFF2-40B4-BE49-F238E27FC236}">
                    <a16:creationId xmlns:a16="http://schemas.microsoft.com/office/drawing/2014/main" xmlns="" id="{04ED7738-DBE2-0308-903D-0DF62C3D66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976"/>
                <a:ext cx="96" cy="96"/>
              </a:xfrm>
              <a:prstGeom prst="ellipse">
                <a:avLst/>
              </a:prstGeom>
              <a:solidFill>
                <a:srgbClr val="99FFCC"/>
              </a:solidFill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rtl="0"/>
                <a:endParaRPr lang="en-US"/>
              </a:p>
            </p:txBody>
          </p:sp>
          <p:sp>
            <p:nvSpPr>
              <p:cNvPr id="26862" name="Line 238">
                <a:extLst>
                  <a:ext uri="{FF2B5EF4-FFF2-40B4-BE49-F238E27FC236}">
                    <a16:creationId xmlns:a16="http://schemas.microsoft.com/office/drawing/2014/main" xmlns="" id="{EE0094FC-09EF-440B-C74C-C7D155B8D5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072"/>
                <a:ext cx="0" cy="192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863" name="Line 239">
                <a:extLst>
                  <a:ext uri="{FF2B5EF4-FFF2-40B4-BE49-F238E27FC236}">
                    <a16:creationId xmlns:a16="http://schemas.microsoft.com/office/drawing/2014/main" xmlns="" id="{CC1B96F0-6AD9-A0ED-DC24-0258373510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864" name="Line 240">
                <a:extLst>
                  <a:ext uri="{FF2B5EF4-FFF2-40B4-BE49-F238E27FC236}">
                    <a16:creationId xmlns:a16="http://schemas.microsoft.com/office/drawing/2014/main" xmlns="" id="{E14CA161-B9E8-55AE-B0C0-C93DC4D6A4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36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865" name="Line 241">
                <a:extLst>
                  <a:ext uri="{FF2B5EF4-FFF2-40B4-BE49-F238E27FC236}">
                    <a16:creationId xmlns:a16="http://schemas.microsoft.com/office/drawing/2014/main" xmlns="" id="{087B0E42-6553-7F65-A192-EE560D0E85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866" name="Line 242">
                <a:extLst>
                  <a:ext uri="{FF2B5EF4-FFF2-40B4-BE49-F238E27FC236}">
                    <a16:creationId xmlns:a16="http://schemas.microsoft.com/office/drawing/2014/main" xmlns="" id="{A862EF72-71F8-DAE2-4675-F1B636023E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</p:grpSp>
        <p:grpSp>
          <p:nvGrpSpPr>
            <p:cNvPr id="26888" name="Group 264">
              <a:extLst>
                <a:ext uri="{FF2B5EF4-FFF2-40B4-BE49-F238E27FC236}">
                  <a16:creationId xmlns:a16="http://schemas.microsoft.com/office/drawing/2014/main" xmlns="" id="{1A425BFA-2766-DB5C-857C-CC101B0107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2736"/>
              <a:ext cx="192" cy="384"/>
              <a:chOff x="1536" y="2976"/>
              <a:chExt cx="192" cy="384"/>
            </a:xfrm>
          </p:grpSpPr>
          <p:sp>
            <p:nvSpPr>
              <p:cNvPr id="26889" name="Oval 265">
                <a:extLst>
                  <a:ext uri="{FF2B5EF4-FFF2-40B4-BE49-F238E27FC236}">
                    <a16:creationId xmlns:a16="http://schemas.microsoft.com/office/drawing/2014/main" xmlns="" id="{1F49729C-AA14-DBDE-6999-F79BFFE549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976"/>
                <a:ext cx="96" cy="96"/>
              </a:xfrm>
              <a:prstGeom prst="ellipse">
                <a:avLst/>
              </a:prstGeom>
              <a:solidFill>
                <a:srgbClr val="99FFCC"/>
              </a:solidFill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rtl="0"/>
                <a:endParaRPr lang="en-US"/>
              </a:p>
            </p:txBody>
          </p:sp>
          <p:sp>
            <p:nvSpPr>
              <p:cNvPr id="26890" name="Line 266">
                <a:extLst>
                  <a:ext uri="{FF2B5EF4-FFF2-40B4-BE49-F238E27FC236}">
                    <a16:creationId xmlns:a16="http://schemas.microsoft.com/office/drawing/2014/main" xmlns="" id="{8E1B4E0B-051B-8CD7-2FF1-0BF2141B38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072"/>
                <a:ext cx="0" cy="192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891" name="Line 267">
                <a:extLst>
                  <a:ext uri="{FF2B5EF4-FFF2-40B4-BE49-F238E27FC236}">
                    <a16:creationId xmlns:a16="http://schemas.microsoft.com/office/drawing/2014/main" xmlns="" id="{3A3F6994-EE69-1FD8-58E5-8173B8932E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892" name="Line 268">
                <a:extLst>
                  <a:ext uri="{FF2B5EF4-FFF2-40B4-BE49-F238E27FC236}">
                    <a16:creationId xmlns:a16="http://schemas.microsoft.com/office/drawing/2014/main" xmlns="" id="{262047A4-2789-D166-F0DF-AADC351E61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36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893" name="Line 269">
                <a:extLst>
                  <a:ext uri="{FF2B5EF4-FFF2-40B4-BE49-F238E27FC236}">
                    <a16:creationId xmlns:a16="http://schemas.microsoft.com/office/drawing/2014/main" xmlns="" id="{FE995571-5642-8544-C9A1-DB10AD85C6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894" name="Line 270">
                <a:extLst>
                  <a:ext uri="{FF2B5EF4-FFF2-40B4-BE49-F238E27FC236}">
                    <a16:creationId xmlns:a16="http://schemas.microsoft.com/office/drawing/2014/main" xmlns="" id="{6E330E08-AD34-4BC2-064A-8403E5C8FF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</p:grpSp>
        <p:grpSp>
          <p:nvGrpSpPr>
            <p:cNvPr id="26909" name="Group 285">
              <a:extLst>
                <a:ext uri="{FF2B5EF4-FFF2-40B4-BE49-F238E27FC236}">
                  <a16:creationId xmlns:a16="http://schemas.microsoft.com/office/drawing/2014/main" xmlns="" id="{D10C5377-074B-DB12-DB68-997C9BEB53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0" y="2640"/>
              <a:ext cx="192" cy="384"/>
              <a:chOff x="1536" y="2976"/>
              <a:chExt cx="192" cy="384"/>
            </a:xfrm>
          </p:grpSpPr>
          <p:sp>
            <p:nvSpPr>
              <p:cNvPr id="26910" name="Oval 286">
                <a:extLst>
                  <a:ext uri="{FF2B5EF4-FFF2-40B4-BE49-F238E27FC236}">
                    <a16:creationId xmlns:a16="http://schemas.microsoft.com/office/drawing/2014/main" xmlns="" id="{C3742649-FD68-9AF9-B176-1493905197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976"/>
                <a:ext cx="96" cy="96"/>
              </a:xfrm>
              <a:prstGeom prst="ellipse">
                <a:avLst/>
              </a:prstGeom>
              <a:solidFill>
                <a:srgbClr val="99FFCC"/>
              </a:solidFill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rtl="0"/>
                <a:endParaRPr lang="en-US"/>
              </a:p>
            </p:txBody>
          </p:sp>
          <p:sp>
            <p:nvSpPr>
              <p:cNvPr id="26911" name="Line 287">
                <a:extLst>
                  <a:ext uri="{FF2B5EF4-FFF2-40B4-BE49-F238E27FC236}">
                    <a16:creationId xmlns:a16="http://schemas.microsoft.com/office/drawing/2014/main" xmlns="" id="{880ECFF0-315D-D7BB-8C03-BD7ABEE03D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072"/>
                <a:ext cx="0" cy="192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912" name="Line 288">
                <a:extLst>
                  <a:ext uri="{FF2B5EF4-FFF2-40B4-BE49-F238E27FC236}">
                    <a16:creationId xmlns:a16="http://schemas.microsoft.com/office/drawing/2014/main" xmlns="" id="{84BAC93A-4412-5FB8-CEA6-1F2A99F4D3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913" name="Line 289">
                <a:extLst>
                  <a:ext uri="{FF2B5EF4-FFF2-40B4-BE49-F238E27FC236}">
                    <a16:creationId xmlns:a16="http://schemas.microsoft.com/office/drawing/2014/main" xmlns="" id="{956F748D-932A-D813-0E23-FF7F8B190F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36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914" name="Line 290">
                <a:extLst>
                  <a:ext uri="{FF2B5EF4-FFF2-40B4-BE49-F238E27FC236}">
                    <a16:creationId xmlns:a16="http://schemas.microsoft.com/office/drawing/2014/main" xmlns="" id="{156D6DBA-B5E5-DAF1-4C5C-F527380E23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915" name="Line 291">
                <a:extLst>
                  <a:ext uri="{FF2B5EF4-FFF2-40B4-BE49-F238E27FC236}">
                    <a16:creationId xmlns:a16="http://schemas.microsoft.com/office/drawing/2014/main" xmlns="" id="{B61CBFF9-FD4D-FCCB-E63E-0FA9FBC691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</p:grpSp>
        <p:grpSp>
          <p:nvGrpSpPr>
            <p:cNvPr id="26930" name="Group 306">
              <a:extLst>
                <a:ext uri="{FF2B5EF4-FFF2-40B4-BE49-F238E27FC236}">
                  <a16:creationId xmlns:a16="http://schemas.microsoft.com/office/drawing/2014/main" xmlns="" id="{0C98926C-836E-8B4C-9DA1-4D823F958C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0" y="2784"/>
              <a:ext cx="192" cy="384"/>
              <a:chOff x="1536" y="2976"/>
              <a:chExt cx="192" cy="384"/>
            </a:xfrm>
          </p:grpSpPr>
          <p:sp>
            <p:nvSpPr>
              <p:cNvPr id="26931" name="Oval 307">
                <a:extLst>
                  <a:ext uri="{FF2B5EF4-FFF2-40B4-BE49-F238E27FC236}">
                    <a16:creationId xmlns:a16="http://schemas.microsoft.com/office/drawing/2014/main" xmlns="" id="{F7F86DB9-7E95-0CFF-E165-05ACE15F51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976"/>
                <a:ext cx="96" cy="96"/>
              </a:xfrm>
              <a:prstGeom prst="ellipse">
                <a:avLst/>
              </a:prstGeom>
              <a:solidFill>
                <a:srgbClr val="99FFCC"/>
              </a:solidFill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rtl="0"/>
                <a:endParaRPr lang="en-US"/>
              </a:p>
            </p:txBody>
          </p:sp>
          <p:sp>
            <p:nvSpPr>
              <p:cNvPr id="26932" name="Line 308">
                <a:extLst>
                  <a:ext uri="{FF2B5EF4-FFF2-40B4-BE49-F238E27FC236}">
                    <a16:creationId xmlns:a16="http://schemas.microsoft.com/office/drawing/2014/main" xmlns="" id="{5F5623EA-DA83-2E08-D90A-052E958548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072"/>
                <a:ext cx="0" cy="192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933" name="Line 309">
                <a:extLst>
                  <a:ext uri="{FF2B5EF4-FFF2-40B4-BE49-F238E27FC236}">
                    <a16:creationId xmlns:a16="http://schemas.microsoft.com/office/drawing/2014/main" xmlns="" id="{661C17A7-FED3-BB3A-D896-19AADFFF23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934" name="Line 310">
                <a:extLst>
                  <a:ext uri="{FF2B5EF4-FFF2-40B4-BE49-F238E27FC236}">
                    <a16:creationId xmlns:a16="http://schemas.microsoft.com/office/drawing/2014/main" xmlns="" id="{9B9EF9C9-EA5A-6747-63BE-FA8E246129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36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935" name="Line 311">
                <a:extLst>
                  <a:ext uri="{FF2B5EF4-FFF2-40B4-BE49-F238E27FC236}">
                    <a16:creationId xmlns:a16="http://schemas.microsoft.com/office/drawing/2014/main" xmlns="" id="{7874DF44-AD57-72CB-9423-3B79197F12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936" name="Line 312">
                <a:extLst>
                  <a:ext uri="{FF2B5EF4-FFF2-40B4-BE49-F238E27FC236}">
                    <a16:creationId xmlns:a16="http://schemas.microsoft.com/office/drawing/2014/main" xmlns="" id="{89DF93A4-25C1-4DAA-8970-8A448A25BF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</p:grpSp>
        <p:grpSp>
          <p:nvGrpSpPr>
            <p:cNvPr id="26965" name="Group 341">
              <a:extLst>
                <a:ext uri="{FF2B5EF4-FFF2-40B4-BE49-F238E27FC236}">
                  <a16:creationId xmlns:a16="http://schemas.microsoft.com/office/drawing/2014/main" xmlns="" id="{B25CAAD1-2B85-BF9B-1B20-3599B9BCAC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0" y="2640"/>
              <a:ext cx="192" cy="384"/>
              <a:chOff x="1536" y="2976"/>
              <a:chExt cx="192" cy="384"/>
            </a:xfrm>
          </p:grpSpPr>
          <p:sp>
            <p:nvSpPr>
              <p:cNvPr id="26966" name="Oval 342">
                <a:extLst>
                  <a:ext uri="{FF2B5EF4-FFF2-40B4-BE49-F238E27FC236}">
                    <a16:creationId xmlns:a16="http://schemas.microsoft.com/office/drawing/2014/main" xmlns="" id="{223A24AA-A93C-0611-815E-96F0B5E23A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976"/>
                <a:ext cx="96" cy="96"/>
              </a:xfrm>
              <a:prstGeom prst="ellipse">
                <a:avLst/>
              </a:prstGeom>
              <a:solidFill>
                <a:srgbClr val="99FFCC"/>
              </a:solidFill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rtl="0"/>
                <a:endParaRPr lang="en-US"/>
              </a:p>
            </p:txBody>
          </p:sp>
          <p:sp>
            <p:nvSpPr>
              <p:cNvPr id="26967" name="Line 343">
                <a:extLst>
                  <a:ext uri="{FF2B5EF4-FFF2-40B4-BE49-F238E27FC236}">
                    <a16:creationId xmlns:a16="http://schemas.microsoft.com/office/drawing/2014/main" xmlns="" id="{FC8812EC-C6B9-14F9-69EB-CC355C94AD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072"/>
                <a:ext cx="0" cy="192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968" name="Line 344">
                <a:extLst>
                  <a:ext uri="{FF2B5EF4-FFF2-40B4-BE49-F238E27FC236}">
                    <a16:creationId xmlns:a16="http://schemas.microsoft.com/office/drawing/2014/main" xmlns="" id="{AF3C6E88-B33C-11E7-ACF9-3A86E2C08A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969" name="Line 345">
                <a:extLst>
                  <a:ext uri="{FF2B5EF4-FFF2-40B4-BE49-F238E27FC236}">
                    <a16:creationId xmlns:a16="http://schemas.microsoft.com/office/drawing/2014/main" xmlns="" id="{7A59B0DE-EF0B-AF7D-E556-F7B3137864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36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970" name="Line 346">
                <a:extLst>
                  <a:ext uri="{FF2B5EF4-FFF2-40B4-BE49-F238E27FC236}">
                    <a16:creationId xmlns:a16="http://schemas.microsoft.com/office/drawing/2014/main" xmlns="" id="{3D01EFEF-CCB4-3312-49A1-030DEE02D1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971" name="Line 347">
                <a:extLst>
                  <a:ext uri="{FF2B5EF4-FFF2-40B4-BE49-F238E27FC236}">
                    <a16:creationId xmlns:a16="http://schemas.microsoft.com/office/drawing/2014/main" xmlns="" id="{8927484D-2957-9A39-BE18-4C5109EE6C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</p:grpSp>
        <p:grpSp>
          <p:nvGrpSpPr>
            <p:cNvPr id="26972" name="Group 348">
              <a:extLst>
                <a:ext uri="{FF2B5EF4-FFF2-40B4-BE49-F238E27FC236}">
                  <a16:creationId xmlns:a16="http://schemas.microsoft.com/office/drawing/2014/main" xmlns="" id="{1D67E586-0B24-49AC-B175-3EAD870C7A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60" y="2784"/>
              <a:ext cx="192" cy="384"/>
              <a:chOff x="1536" y="2976"/>
              <a:chExt cx="192" cy="384"/>
            </a:xfrm>
          </p:grpSpPr>
          <p:sp>
            <p:nvSpPr>
              <p:cNvPr id="26973" name="Oval 349">
                <a:extLst>
                  <a:ext uri="{FF2B5EF4-FFF2-40B4-BE49-F238E27FC236}">
                    <a16:creationId xmlns:a16="http://schemas.microsoft.com/office/drawing/2014/main" xmlns="" id="{0ACA268B-763E-C04B-E59B-6081FD741D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976"/>
                <a:ext cx="96" cy="96"/>
              </a:xfrm>
              <a:prstGeom prst="ellipse">
                <a:avLst/>
              </a:prstGeom>
              <a:solidFill>
                <a:srgbClr val="99FFCC"/>
              </a:solidFill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rtl="0"/>
                <a:endParaRPr lang="en-US"/>
              </a:p>
            </p:txBody>
          </p:sp>
          <p:sp>
            <p:nvSpPr>
              <p:cNvPr id="26974" name="Line 350">
                <a:extLst>
                  <a:ext uri="{FF2B5EF4-FFF2-40B4-BE49-F238E27FC236}">
                    <a16:creationId xmlns:a16="http://schemas.microsoft.com/office/drawing/2014/main" xmlns="" id="{C76428A6-432E-40D5-3CF0-DBFEA375F9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072"/>
                <a:ext cx="0" cy="192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975" name="Line 351">
                <a:extLst>
                  <a:ext uri="{FF2B5EF4-FFF2-40B4-BE49-F238E27FC236}">
                    <a16:creationId xmlns:a16="http://schemas.microsoft.com/office/drawing/2014/main" xmlns="" id="{FC40A0AB-1F92-0098-BC74-1CBD456310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976" name="Line 352">
                <a:extLst>
                  <a:ext uri="{FF2B5EF4-FFF2-40B4-BE49-F238E27FC236}">
                    <a16:creationId xmlns:a16="http://schemas.microsoft.com/office/drawing/2014/main" xmlns="" id="{2E9B70E6-E653-D497-1877-23DE37A146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36" y="3264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977" name="Line 353">
                <a:extLst>
                  <a:ext uri="{FF2B5EF4-FFF2-40B4-BE49-F238E27FC236}">
                    <a16:creationId xmlns:a16="http://schemas.microsoft.com/office/drawing/2014/main" xmlns="" id="{6AFAEFFF-DABD-BFFD-8813-3730E48D4D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26978" name="Line 354">
                <a:extLst>
                  <a:ext uri="{FF2B5EF4-FFF2-40B4-BE49-F238E27FC236}">
                    <a16:creationId xmlns:a16="http://schemas.microsoft.com/office/drawing/2014/main" xmlns="" id="{389EB631-B420-F677-C272-9EB09FBD70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3120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</p:grpSp>
        <p:sp>
          <p:nvSpPr>
            <p:cNvPr id="26983" name="Line 359">
              <a:extLst>
                <a:ext uri="{FF2B5EF4-FFF2-40B4-BE49-F238E27FC236}">
                  <a16:creationId xmlns:a16="http://schemas.microsoft.com/office/drawing/2014/main" xmlns="" id="{42E23C82-1A25-C7DA-BB42-57481FB9BF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2400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984" name="Line 360">
              <a:extLst>
                <a:ext uri="{FF2B5EF4-FFF2-40B4-BE49-F238E27FC236}">
                  <a16:creationId xmlns:a16="http://schemas.microsoft.com/office/drawing/2014/main" xmlns="" id="{B34C3C41-D5BB-DA2A-873B-22135DEDEF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2" y="2400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985" name="Line 361">
              <a:extLst>
                <a:ext uri="{FF2B5EF4-FFF2-40B4-BE49-F238E27FC236}">
                  <a16:creationId xmlns:a16="http://schemas.microsoft.com/office/drawing/2014/main" xmlns="" id="{BA7F04CF-D8D2-26AF-E198-223DD45B98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2400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986" name="Line 362">
              <a:extLst>
                <a:ext uri="{FF2B5EF4-FFF2-40B4-BE49-F238E27FC236}">
                  <a16:creationId xmlns:a16="http://schemas.microsoft.com/office/drawing/2014/main" xmlns="" id="{E89673AF-C285-0C57-CB5E-DE3E641178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344" y="2400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987" name="Line 363">
              <a:extLst>
                <a:ext uri="{FF2B5EF4-FFF2-40B4-BE49-F238E27FC236}">
                  <a16:creationId xmlns:a16="http://schemas.microsoft.com/office/drawing/2014/main" xmlns="" id="{DD38C700-D5F9-9EBC-1609-2707A8B7E7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0" y="24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988" name="Line 364">
              <a:extLst>
                <a:ext uri="{FF2B5EF4-FFF2-40B4-BE49-F238E27FC236}">
                  <a16:creationId xmlns:a16="http://schemas.microsoft.com/office/drawing/2014/main" xmlns="" id="{CD3B57AF-C1E5-5891-3614-6079089271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92" y="240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989" name="Line 365">
              <a:extLst>
                <a:ext uri="{FF2B5EF4-FFF2-40B4-BE49-F238E27FC236}">
                  <a16:creationId xmlns:a16="http://schemas.microsoft.com/office/drawing/2014/main" xmlns="" id="{17B18E04-6B33-4F0D-1CB4-FF138C5735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84" y="2400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990" name="Line 366">
              <a:extLst>
                <a:ext uri="{FF2B5EF4-FFF2-40B4-BE49-F238E27FC236}">
                  <a16:creationId xmlns:a16="http://schemas.microsoft.com/office/drawing/2014/main" xmlns="" id="{08E42176-6727-AC68-230F-33D52B9F5D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28" y="2400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991" name="Line 367">
              <a:extLst>
                <a:ext uri="{FF2B5EF4-FFF2-40B4-BE49-F238E27FC236}">
                  <a16:creationId xmlns:a16="http://schemas.microsoft.com/office/drawing/2014/main" xmlns="" id="{C702C1C6-5CD7-202F-B213-37615709BB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72" y="2400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996" name="Line 372">
              <a:extLst>
                <a:ext uri="{FF2B5EF4-FFF2-40B4-BE49-F238E27FC236}">
                  <a16:creationId xmlns:a16="http://schemas.microsoft.com/office/drawing/2014/main" xmlns="" id="{B0ADF851-93BE-1F86-E103-9E0895E2CF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2400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997" name="Line 373">
              <a:extLst>
                <a:ext uri="{FF2B5EF4-FFF2-40B4-BE49-F238E27FC236}">
                  <a16:creationId xmlns:a16="http://schemas.microsoft.com/office/drawing/2014/main" xmlns="" id="{9473BBBF-44D6-C4E2-2B96-A02085E24E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6" y="2400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998" name="Line 374">
              <a:extLst>
                <a:ext uri="{FF2B5EF4-FFF2-40B4-BE49-F238E27FC236}">
                  <a16:creationId xmlns:a16="http://schemas.microsoft.com/office/drawing/2014/main" xmlns="" id="{62BCC785-EBD7-ACA5-AE2B-A664087E71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60" y="2400"/>
              <a:ext cx="4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6999" name="Line 375">
              <a:extLst>
                <a:ext uri="{FF2B5EF4-FFF2-40B4-BE49-F238E27FC236}">
                  <a16:creationId xmlns:a16="http://schemas.microsoft.com/office/drawing/2014/main" xmlns="" id="{E2EC15C4-4889-3CFD-BB52-B9B86A3C68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704" y="240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27006" name="Group 382">
            <a:extLst>
              <a:ext uri="{FF2B5EF4-FFF2-40B4-BE49-F238E27FC236}">
                <a16:creationId xmlns:a16="http://schemas.microsoft.com/office/drawing/2014/main" xmlns="" id="{C1CCECD3-E7D0-8DA3-257B-45723D0A6439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6096000"/>
            <a:ext cx="304800" cy="609600"/>
            <a:chOff x="1536" y="2976"/>
            <a:chExt cx="192" cy="384"/>
          </a:xfrm>
        </p:grpSpPr>
        <p:sp>
          <p:nvSpPr>
            <p:cNvPr id="27007" name="Oval 383">
              <a:extLst>
                <a:ext uri="{FF2B5EF4-FFF2-40B4-BE49-F238E27FC236}">
                  <a16:creationId xmlns:a16="http://schemas.microsoft.com/office/drawing/2014/main" xmlns="" id="{38E9403D-F480-0F71-6F3D-F42FF1595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27008" name="Line 384">
              <a:extLst>
                <a:ext uri="{FF2B5EF4-FFF2-40B4-BE49-F238E27FC236}">
                  <a16:creationId xmlns:a16="http://schemas.microsoft.com/office/drawing/2014/main" xmlns="" id="{1F6103FD-293D-C885-B7CA-20604824E7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7009" name="Line 385">
              <a:extLst>
                <a:ext uri="{FF2B5EF4-FFF2-40B4-BE49-F238E27FC236}">
                  <a16:creationId xmlns:a16="http://schemas.microsoft.com/office/drawing/2014/main" xmlns="" id="{796C162C-7CC8-9636-DE03-087E67DEDE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7010" name="Line 386">
              <a:extLst>
                <a:ext uri="{FF2B5EF4-FFF2-40B4-BE49-F238E27FC236}">
                  <a16:creationId xmlns:a16="http://schemas.microsoft.com/office/drawing/2014/main" xmlns="" id="{17C88392-E1D9-BF0F-DFA9-40D7E6F948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7011" name="Line 387">
              <a:extLst>
                <a:ext uri="{FF2B5EF4-FFF2-40B4-BE49-F238E27FC236}">
                  <a16:creationId xmlns:a16="http://schemas.microsoft.com/office/drawing/2014/main" xmlns="" id="{EA48B3CD-95AA-A946-38F1-4BD1E3CC3A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27012" name="Line 388">
              <a:extLst>
                <a:ext uri="{FF2B5EF4-FFF2-40B4-BE49-F238E27FC236}">
                  <a16:creationId xmlns:a16="http://schemas.microsoft.com/office/drawing/2014/main" xmlns="" id="{9EF1DBBD-6076-B09C-D2EF-FA86E9E620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7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xmlns="" id="{D753D46B-69F6-6B65-59EB-5A1E723BA8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 </a:t>
            </a:r>
            <a:r>
              <a:rPr lang="en-US" altLang="en-US" dirty="0" err="1"/>
              <a:t>iglesia</a:t>
            </a:r>
            <a:r>
              <a:rPr lang="en-US" altLang="en-US" dirty="0"/>
              <a:t> </a:t>
            </a:r>
            <a:r>
              <a:rPr lang="en-US" altLang="en-US" u="sng" dirty="0" smtClean="0"/>
              <a:t>local</a:t>
            </a:r>
            <a:endParaRPr lang="en-US" altLang="en-US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xmlns="" id="{4D4845D2-3809-CD47-4BC1-CFE6AC0E0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A615-7752-41E9-B722-26B4327EC3D7}" type="slidenum">
              <a:rPr lang="en-US" altLang="en-US"/>
              <a:pPr algn="l" rtl="0"/>
              <a:t>5</a:t>
            </a:fld>
            <a:endParaRPr lang="en-US" altLang="en-US"/>
          </a:p>
        </p:txBody>
      </p:sp>
      <p:grpSp>
        <p:nvGrpSpPr>
          <p:cNvPr id="105810" name="Group 338">
            <a:extLst>
              <a:ext uri="{FF2B5EF4-FFF2-40B4-BE49-F238E27FC236}">
                <a16:creationId xmlns:a16="http://schemas.microsoft.com/office/drawing/2014/main" xmlns="" id="{D998170F-4677-98A5-11F1-F01C4C56A276}"/>
              </a:ext>
            </a:extLst>
          </p:cNvPr>
          <p:cNvGrpSpPr>
            <a:grpSpLocks/>
          </p:cNvGrpSpPr>
          <p:nvPr/>
        </p:nvGrpSpPr>
        <p:grpSpPr bwMode="auto">
          <a:xfrm>
            <a:off x="1651000" y="787400"/>
            <a:ext cx="8991600" cy="4876800"/>
            <a:chOff x="80" y="496"/>
            <a:chExt cx="5664" cy="3072"/>
          </a:xfrm>
        </p:grpSpPr>
        <p:sp>
          <p:nvSpPr>
            <p:cNvPr id="105811" name="Text Box 339">
              <a:extLst>
                <a:ext uri="{FF2B5EF4-FFF2-40B4-BE49-F238E27FC236}">
                  <a16:creationId xmlns:a16="http://schemas.microsoft.com/office/drawing/2014/main" xmlns="" id="{8D832C26-AD01-13DD-42F5-69AA818753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960"/>
              <a:ext cx="15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0"/>
              <a:r>
                <a:rPr lang="en-US" altLang="en-US" sz="2400" b="1" dirty="0" err="1" smtClean="0"/>
                <a:t>Todos</a:t>
              </a:r>
              <a:r>
                <a:rPr lang="en-US" altLang="en-US" sz="2400" b="1" dirty="0" smtClean="0"/>
                <a:t> </a:t>
              </a:r>
              <a:r>
                <a:rPr lang="en-US" altLang="en-US" sz="2400" b="1" dirty="0" err="1" smtClean="0"/>
                <a:t>los</a:t>
              </a:r>
              <a:r>
                <a:rPr lang="en-US" altLang="en-US" sz="2400" b="1" dirty="0" smtClean="0"/>
                <a:t> salvos</a:t>
              </a:r>
              <a:endParaRPr lang="en-US" altLang="en-US" sz="2400" b="1" dirty="0"/>
            </a:p>
          </p:txBody>
        </p:sp>
        <p:grpSp>
          <p:nvGrpSpPr>
            <p:cNvPr id="105812" name="Group 340">
              <a:extLst>
                <a:ext uri="{FF2B5EF4-FFF2-40B4-BE49-F238E27FC236}">
                  <a16:creationId xmlns:a16="http://schemas.microsoft.com/office/drawing/2014/main" xmlns="" id="{49A39362-4BE1-FD91-6BA9-618ADA1415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" y="496"/>
              <a:ext cx="5664" cy="3072"/>
              <a:chOff x="80" y="496"/>
              <a:chExt cx="5664" cy="3072"/>
            </a:xfrm>
          </p:grpSpPr>
          <p:sp>
            <p:nvSpPr>
              <p:cNvPr id="105813" name="Freeform 341">
                <a:extLst>
                  <a:ext uri="{FF2B5EF4-FFF2-40B4-BE49-F238E27FC236}">
                    <a16:creationId xmlns:a16="http://schemas.microsoft.com/office/drawing/2014/main" xmlns="" id="{AC415CC3-3655-FD2F-7C6A-A33E7870E1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" y="496"/>
                <a:ext cx="5664" cy="3072"/>
              </a:xfrm>
              <a:custGeom>
                <a:avLst/>
                <a:gdLst>
                  <a:gd name="T0" fmla="*/ 1552 w 5664"/>
                  <a:gd name="T1" fmla="*/ 368 h 3072"/>
                  <a:gd name="T2" fmla="*/ 400 w 5664"/>
                  <a:gd name="T3" fmla="*/ 560 h 3072"/>
                  <a:gd name="T4" fmla="*/ 16 w 5664"/>
                  <a:gd name="T5" fmla="*/ 1616 h 3072"/>
                  <a:gd name="T6" fmla="*/ 304 w 5664"/>
                  <a:gd name="T7" fmla="*/ 2624 h 3072"/>
                  <a:gd name="T8" fmla="*/ 1600 w 5664"/>
                  <a:gd name="T9" fmla="*/ 2624 h 3072"/>
                  <a:gd name="T10" fmla="*/ 2992 w 5664"/>
                  <a:gd name="T11" fmla="*/ 2816 h 3072"/>
                  <a:gd name="T12" fmla="*/ 4144 w 5664"/>
                  <a:gd name="T13" fmla="*/ 2672 h 3072"/>
                  <a:gd name="T14" fmla="*/ 5440 w 5664"/>
                  <a:gd name="T15" fmla="*/ 2768 h 3072"/>
                  <a:gd name="T16" fmla="*/ 5488 w 5664"/>
                  <a:gd name="T17" fmla="*/ 848 h 3072"/>
                  <a:gd name="T18" fmla="*/ 4384 w 5664"/>
                  <a:gd name="T19" fmla="*/ 80 h 3072"/>
                  <a:gd name="T20" fmla="*/ 1600 w 5664"/>
                  <a:gd name="T21" fmla="*/ 368 h 30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64" h="3072">
                    <a:moveTo>
                      <a:pt x="1552" y="368"/>
                    </a:moveTo>
                    <a:cubicBezTo>
                      <a:pt x="1104" y="360"/>
                      <a:pt x="656" y="352"/>
                      <a:pt x="400" y="560"/>
                    </a:cubicBezTo>
                    <a:cubicBezTo>
                      <a:pt x="144" y="768"/>
                      <a:pt x="32" y="1272"/>
                      <a:pt x="16" y="1616"/>
                    </a:cubicBezTo>
                    <a:cubicBezTo>
                      <a:pt x="0" y="1960"/>
                      <a:pt x="40" y="2456"/>
                      <a:pt x="304" y="2624"/>
                    </a:cubicBezTo>
                    <a:cubicBezTo>
                      <a:pt x="568" y="2792"/>
                      <a:pt x="1152" y="2592"/>
                      <a:pt x="1600" y="2624"/>
                    </a:cubicBezTo>
                    <a:cubicBezTo>
                      <a:pt x="2048" y="2656"/>
                      <a:pt x="2568" y="2808"/>
                      <a:pt x="2992" y="2816"/>
                    </a:cubicBezTo>
                    <a:cubicBezTo>
                      <a:pt x="3416" y="2824"/>
                      <a:pt x="3736" y="2680"/>
                      <a:pt x="4144" y="2672"/>
                    </a:cubicBezTo>
                    <a:cubicBezTo>
                      <a:pt x="4552" y="2664"/>
                      <a:pt x="5216" y="3072"/>
                      <a:pt x="5440" y="2768"/>
                    </a:cubicBezTo>
                    <a:cubicBezTo>
                      <a:pt x="5664" y="2464"/>
                      <a:pt x="5664" y="1296"/>
                      <a:pt x="5488" y="848"/>
                    </a:cubicBezTo>
                    <a:cubicBezTo>
                      <a:pt x="5312" y="400"/>
                      <a:pt x="5032" y="160"/>
                      <a:pt x="4384" y="80"/>
                    </a:cubicBezTo>
                    <a:cubicBezTo>
                      <a:pt x="3736" y="0"/>
                      <a:pt x="2668" y="184"/>
                      <a:pt x="1600" y="368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105814" name="Line 342">
                <a:extLst>
                  <a:ext uri="{FF2B5EF4-FFF2-40B4-BE49-F238E27FC236}">
                    <a16:creationId xmlns:a16="http://schemas.microsoft.com/office/drawing/2014/main" xmlns="" id="{9DCF36C3-0BCB-85F2-1ACA-A6BB6B6C77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864"/>
                <a:ext cx="4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</p:grpSp>
      </p:grpSp>
      <p:sp>
        <p:nvSpPr>
          <p:cNvPr id="105475" name="Text Box 3">
            <a:extLst>
              <a:ext uri="{FF2B5EF4-FFF2-40B4-BE49-F238E27FC236}">
                <a16:creationId xmlns:a16="http://schemas.microsoft.com/office/drawing/2014/main" xmlns="" id="{CD785526-4A49-F983-B79E-01C8C2962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295403"/>
            <a:ext cx="1143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/>
            <a:r>
              <a:rPr lang="en-US" altLang="en-US" sz="4000" b="1" dirty="0">
                <a:solidFill>
                  <a:srgbClr val="FFFF00"/>
                </a:solidFill>
              </a:rPr>
              <a:t>Dios</a:t>
            </a:r>
          </a:p>
        </p:txBody>
      </p:sp>
      <p:grpSp>
        <p:nvGrpSpPr>
          <p:cNvPr id="105476" name="Group 4">
            <a:extLst>
              <a:ext uri="{FF2B5EF4-FFF2-40B4-BE49-F238E27FC236}">
                <a16:creationId xmlns:a16="http://schemas.microsoft.com/office/drawing/2014/main" xmlns="" id="{99543561-83F6-7EF6-6AAD-5F747F91F91D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4191000"/>
            <a:ext cx="304800" cy="609600"/>
            <a:chOff x="1536" y="2976"/>
            <a:chExt cx="192" cy="384"/>
          </a:xfrm>
        </p:grpSpPr>
        <p:sp>
          <p:nvSpPr>
            <p:cNvPr id="105477" name="Oval 5">
              <a:extLst>
                <a:ext uri="{FF2B5EF4-FFF2-40B4-BE49-F238E27FC236}">
                  <a16:creationId xmlns:a16="http://schemas.microsoft.com/office/drawing/2014/main" xmlns="" id="{92C59E5B-6472-8D3A-7FE8-F4DEDB9463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478" name="Line 6">
              <a:extLst>
                <a:ext uri="{FF2B5EF4-FFF2-40B4-BE49-F238E27FC236}">
                  <a16:creationId xmlns:a16="http://schemas.microsoft.com/office/drawing/2014/main" xmlns="" id="{2630E5EE-B029-7C3F-2B6D-C42C901147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479" name="Line 7">
              <a:extLst>
                <a:ext uri="{FF2B5EF4-FFF2-40B4-BE49-F238E27FC236}">
                  <a16:creationId xmlns:a16="http://schemas.microsoft.com/office/drawing/2014/main" xmlns="" id="{36403B55-C879-3DAA-AD85-89B533CD69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480" name="Line 8">
              <a:extLst>
                <a:ext uri="{FF2B5EF4-FFF2-40B4-BE49-F238E27FC236}">
                  <a16:creationId xmlns:a16="http://schemas.microsoft.com/office/drawing/2014/main" xmlns="" id="{B626A0D5-D8BA-1611-744B-D93DAEF968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481" name="Line 9">
              <a:extLst>
                <a:ext uri="{FF2B5EF4-FFF2-40B4-BE49-F238E27FC236}">
                  <a16:creationId xmlns:a16="http://schemas.microsoft.com/office/drawing/2014/main" xmlns="" id="{FD7D64C3-C22D-79C2-9ACD-4F9ACF4263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482" name="Line 10">
              <a:extLst>
                <a:ext uri="{FF2B5EF4-FFF2-40B4-BE49-F238E27FC236}">
                  <a16:creationId xmlns:a16="http://schemas.microsoft.com/office/drawing/2014/main" xmlns="" id="{51F0111C-014A-BE1E-8951-8A33F66CD2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483" name="Group 11">
            <a:extLst>
              <a:ext uri="{FF2B5EF4-FFF2-40B4-BE49-F238E27FC236}">
                <a16:creationId xmlns:a16="http://schemas.microsoft.com/office/drawing/2014/main" xmlns="" id="{92FC547F-EBF2-1E16-4EB0-6ACD99C608FB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810000"/>
            <a:ext cx="304800" cy="609600"/>
            <a:chOff x="1536" y="2976"/>
            <a:chExt cx="192" cy="384"/>
          </a:xfrm>
        </p:grpSpPr>
        <p:sp>
          <p:nvSpPr>
            <p:cNvPr id="105484" name="Oval 12">
              <a:extLst>
                <a:ext uri="{FF2B5EF4-FFF2-40B4-BE49-F238E27FC236}">
                  <a16:creationId xmlns:a16="http://schemas.microsoft.com/office/drawing/2014/main" xmlns="" id="{47984E45-E081-920A-6EF8-1D04AB34F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485" name="Line 13">
              <a:extLst>
                <a:ext uri="{FF2B5EF4-FFF2-40B4-BE49-F238E27FC236}">
                  <a16:creationId xmlns:a16="http://schemas.microsoft.com/office/drawing/2014/main" xmlns="" id="{C8E2A762-12FE-5AF2-B144-82B322A4A2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486" name="Line 14">
              <a:extLst>
                <a:ext uri="{FF2B5EF4-FFF2-40B4-BE49-F238E27FC236}">
                  <a16:creationId xmlns:a16="http://schemas.microsoft.com/office/drawing/2014/main" xmlns="" id="{8ADF67A5-35E6-1498-7636-218B41158C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487" name="Line 15">
              <a:extLst>
                <a:ext uri="{FF2B5EF4-FFF2-40B4-BE49-F238E27FC236}">
                  <a16:creationId xmlns:a16="http://schemas.microsoft.com/office/drawing/2014/main" xmlns="" id="{527FC183-54C5-6D31-5AEC-AB7781C356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488" name="Line 16">
              <a:extLst>
                <a:ext uri="{FF2B5EF4-FFF2-40B4-BE49-F238E27FC236}">
                  <a16:creationId xmlns:a16="http://schemas.microsoft.com/office/drawing/2014/main" xmlns="" id="{4BB9FDD5-42B1-80A4-1C2F-E4F13B75EB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489" name="Line 17">
              <a:extLst>
                <a:ext uri="{FF2B5EF4-FFF2-40B4-BE49-F238E27FC236}">
                  <a16:creationId xmlns:a16="http://schemas.microsoft.com/office/drawing/2014/main" xmlns="" id="{4109DA29-99E3-EB6D-9E3A-ECDBB151E9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490" name="Group 18">
            <a:extLst>
              <a:ext uri="{FF2B5EF4-FFF2-40B4-BE49-F238E27FC236}">
                <a16:creationId xmlns:a16="http://schemas.microsoft.com/office/drawing/2014/main" xmlns="" id="{24A06031-FEED-F185-2FF5-ECBCEECE9EF4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3505200"/>
            <a:ext cx="304800" cy="609600"/>
            <a:chOff x="1536" y="2976"/>
            <a:chExt cx="192" cy="384"/>
          </a:xfrm>
        </p:grpSpPr>
        <p:sp>
          <p:nvSpPr>
            <p:cNvPr id="105491" name="Oval 19">
              <a:extLst>
                <a:ext uri="{FF2B5EF4-FFF2-40B4-BE49-F238E27FC236}">
                  <a16:creationId xmlns:a16="http://schemas.microsoft.com/office/drawing/2014/main" xmlns="" id="{72C52BA2-A2F8-C783-F3F9-8B0BC6AD7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492" name="Line 20">
              <a:extLst>
                <a:ext uri="{FF2B5EF4-FFF2-40B4-BE49-F238E27FC236}">
                  <a16:creationId xmlns:a16="http://schemas.microsoft.com/office/drawing/2014/main" xmlns="" id="{72CFAAC8-A494-41D5-E512-835305AB54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493" name="Line 21">
              <a:extLst>
                <a:ext uri="{FF2B5EF4-FFF2-40B4-BE49-F238E27FC236}">
                  <a16:creationId xmlns:a16="http://schemas.microsoft.com/office/drawing/2014/main" xmlns="" id="{70EF0B9E-236B-E5E8-1E84-A184E42EC2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494" name="Line 22">
              <a:extLst>
                <a:ext uri="{FF2B5EF4-FFF2-40B4-BE49-F238E27FC236}">
                  <a16:creationId xmlns:a16="http://schemas.microsoft.com/office/drawing/2014/main" xmlns="" id="{B8104BE8-B1E6-1F8F-0326-1598967B43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495" name="Line 23">
              <a:extLst>
                <a:ext uri="{FF2B5EF4-FFF2-40B4-BE49-F238E27FC236}">
                  <a16:creationId xmlns:a16="http://schemas.microsoft.com/office/drawing/2014/main" xmlns="" id="{7C76E0DA-5C51-6BC4-50D9-4A83D1A0CC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496" name="Line 24">
              <a:extLst>
                <a:ext uri="{FF2B5EF4-FFF2-40B4-BE49-F238E27FC236}">
                  <a16:creationId xmlns:a16="http://schemas.microsoft.com/office/drawing/2014/main" xmlns="" id="{BDA2500A-D143-25AB-0630-11BCBFAF88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497" name="Group 25">
            <a:extLst>
              <a:ext uri="{FF2B5EF4-FFF2-40B4-BE49-F238E27FC236}">
                <a16:creationId xmlns:a16="http://schemas.microsoft.com/office/drawing/2014/main" xmlns="" id="{AAF196AA-013E-17F3-F354-5D23A5B183A8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3352800"/>
            <a:ext cx="304800" cy="609600"/>
            <a:chOff x="1536" y="2976"/>
            <a:chExt cx="192" cy="384"/>
          </a:xfrm>
        </p:grpSpPr>
        <p:sp>
          <p:nvSpPr>
            <p:cNvPr id="105498" name="Oval 26">
              <a:extLst>
                <a:ext uri="{FF2B5EF4-FFF2-40B4-BE49-F238E27FC236}">
                  <a16:creationId xmlns:a16="http://schemas.microsoft.com/office/drawing/2014/main" xmlns="" id="{69956872-C2C5-1F58-18CE-413B37DB76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499" name="Line 27">
              <a:extLst>
                <a:ext uri="{FF2B5EF4-FFF2-40B4-BE49-F238E27FC236}">
                  <a16:creationId xmlns:a16="http://schemas.microsoft.com/office/drawing/2014/main" xmlns="" id="{7077C093-0782-369E-E637-7600D0E484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00" name="Line 28">
              <a:extLst>
                <a:ext uri="{FF2B5EF4-FFF2-40B4-BE49-F238E27FC236}">
                  <a16:creationId xmlns:a16="http://schemas.microsoft.com/office/drawing/2014/main" xmlns="" id="{D0D1DBF8-8074-1EEF-93DC-F34A51CE2C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01" name="Line 29">
              <a:extLst>
                <a:ext uri="{FF2B5EF4-FFF2-40B4-BE49-F238E27FC236}">
                  <a16:creationId xmlns:a16="http://schemas.microsoft.com/office/drawing/2014/main" xmlns="" id="{A6E835FF-1F65-CECB-452D-62F2AA93A1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02" name="Line 30">
              <a:extLst>
                <a:ext uri="{FF2B5EF4-FFF2-40B4-BE49-F238E27FC236}">
                  <a16:creationId xmlns:a16="http://schemas.microsoft.com/office/drawing/2014/main" xmlns="" id="{541C97A8-B2B3-F36E-F8CE-F4AE05FC95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03" name="Line 31">
              <a:extLst>
                <a:ext uri="{FF2B5EF4-FFF2-40B4-BE49-F238E27FC236}">
                  <a16:creationId xmlns:a16="http://schemas.microsoft.com/office/drawing/2014/main" xmlns="" id="{47C21ED3-E229-8DDD-4C21-B3DD3AAD3B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04" name="Group 32">
            <a:extLst>
              <a:ext uri="{FF2B5EF4-FFF2-40B4-BE49-F238E27FC236}">
                <a16:creationId xmlns:a16="http://schemas.microsoft.com/office/drawing/2014/main" xmlns="" id="{98E8ABCA-519B-A583-CC7C-F75B0D3D9369}"/>
              </a:ext>
            </a:extLst>
          </p:cNvPr>
          <p:cNvGrpSpPr>
            <a:grpSpLocks/>
          </p:cNvGrpSpPr>
          <p:nvPr/>
        </p:nvGrpSpPr>
        <p:grpSpPr bwMode="auto">
          <a:xfrm>
            <a:off x="9372600" y="6096000"/>
            <a:ext cx="304800" cy="609600"/>
            <a:chOff x="1536" y="2976"/>
            <a:chExt cx="192" cy="384"/>
          </a:xfrm>
        </p:grpSpPr>
        <p:sp>
          <p:nvSpPr>
            <p:cNvPr id="105505" name="Oval 33">
              <a:extLst>
                <a:ext uri="{FF2B5EF4-FFF2-40B4-BE49-F238E27FC236}">
                  <a16:creationId xmlns:a16="http://schemas.microsoft.com/office/drawing/2014/main" xmlns="" id="{0FD363A1-349E-B388-C175-112BFA671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06" name="Line 34">
              <a:extLst>
                <a:ext uri="{FF2B5EF4-FFF2-40B4-BE49-F238E27FC236}">
                  <a16:creationId xmlns:a16="http://schemas.microsoft.com/office/drawing/2014/main" xmlns="" id="{D4D2681F-62B3-398A-5734-80A34CBDB6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07" name="Line 35">
              <a:extLst>
                <a:ext uri="{FF2B5EF4-FFF2-40B4-BE49-F238E27FC236}">
                  <a16:creationId xmlns:a16="http://schemas.microsoft.com/office/drawing/2014/main" xmlns="" id="{AB3DC69A-8157-51CA-41B7-FBA99EEA40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08" name="Line 36">
              <a:extLst>
                <a:ext uri="{FF2B5EF4-FFF2-40B4-BE49-F238E27FC236}">
                  <a16:creationId xmlns:a16="http://schemas.microsoft.com/office/drawing/2014/main" xmlns="" id="{A1A27509-5BD8-2F45-2CA3-3DF46236CB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09" name="Line 37">
              <a:extLst>
                <a:ext uri="{FF2B5EF4-FFF2-40B4-BE49-F238E27FC236}">
                  <a16:creationId xmlns:a16="http://schemas.microsoft.com/office/drawing/2014/main" xmlns="" id="{FA206BC2-3717-B82A-6E1D-7D03CF179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10" name="Line 38">
              <a:extLst>
                <a:ext uri="{FF2B5EF4-FFF2-40B4-BE49-F238E27FC236}">
                  <a16:creationId xmlns:a16="http://schemas.microsoft.com/office/drawing/2014/main" xmlns="" id="{0415EF07-261A-F092-6142-B5F65C9A9E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11" name="Group 39">
            <a:extLst>
              <a:ext uri="{FF2B5EF4-FFF2-40B4-BE49-F238E27FC236}">
                <a16:creationId xmlns:a16="http://schemas.microsoft.com/office/drawing/2014/main" xmlns="" id="{F481C75D-D9A4-C500-092F-BCB96EE83D01}"/>
              </a:ext>
            </a:extLst>
          </p:cNvPr>
          <p:cNvGrpSpPr>
            <a:grpSpLocks/>
          </p:cNvGrpSpPr>
          <p:nvPr/>
        </p:nvGrpSpPr>
        <p:grpSpPr bwMode="auto">
          <a:xfrm>
            <a:off x="9982200" y="6096000"/>
            <a:ext cx="304800" cy="609600"/>
            <a:chOff x="1536" y="2976"/>
            <a:chExt cx="192" cy="384"/>
          </a:xfrm>
        </p:grpSpPr>
        <p:sp>
          <p:nvSpPr>
            <p:cNvPr id="105512" name="Oval 40">
              <a:extLst>
                <a:ext uri="{FF2B5EF4-FFF2-40B4-BE49-F238E27FC236}">
                  <a16:creationId xmlns:a16="http://schemas.microsoft.com/office/drawing/2014/main" xmlns="" id="{0C815678-534C-93AA-E6FF-EAFD2FB43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13" name="Line 41">
              <a:extLst>
                <a:ext uri="{FF2B5EF4-FFF2-40B4-BE49-F238E27FC236}">
                  <a16:creationId xmlns:a16="http://schemas.microsoft.com/office/drawing/2014/main" xmlns="" id="{08D3F82B-E59E-2D22-AEC0-DCF114A48F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14" name="Line 42">
              <a:extLst>
                <a:ext uri="{FF2B5EF4-FFF2-40B4-BE49-F238E27FC236}">
                  <a16:creationId xmlns:a16="http://schemas.microsoft.com/office/drawing/2014/main" xmlns="" id="{50B59589-0677-C5AE-0525-035870D503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15" name="Line 43">
              <a:extLst>
                <a:ext uri="{FF2B5EF4-FFF2-40B4-BE49-F238E27FC236}">
                  <a16:creationId xmlns:a16="http://schemas.microsoft.com/office/drawing/2014/main" xmlns="" id="{55364779-53A8-C319-66DD-EA731CDBF1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16" name="Line 44">
              <a:extLst>
                <a:ext uri="{FF2B5EF4-FFF2-40B4-BE49-F238E27FC236}">
                  <a16:creationId xmlns:a16="http://schemas.microsoft.com/office/drawing/2014/main" xmlns="" id="{82C610E4-8F61-E544-F532-9900DF1E49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17" name="Line 45">
              <a:extLst>
                <a:ext uri="{FF2B5EF4-FFF2-40B4-BE49-F238E27FC236}">
                  <a16:creationId xmlns:a16="http://schemas.microsoft.com/office/drawing/2014/main" xmlns="" id="{4383CB51-3892-F12F-00FB-3C029695F9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18" name="Group 46">
            <a:extLst>
              <a:ext uri="{FF2B5EF4-FFF2-40B4-BE49-F238E27FC236}">
                <a16:creationId xmlns:a16="http://schemas.microsoft.com/office/drawing/2014/main" xmlns="" id="{010F6CD4-8756-4B05-0C14-51904326851B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3429000"/>
            <a:ext cx="304800" cy="609600"/>
            <a:chOff x="1536" y="2976"/>
            <a:chExt cx="192" cy="384"/>
          </a:xfrm>
        </p:grpSpPr>
        <p:sp>
          <p:nvSpPr>
            <p:cNvPr id="105519" name="Oval 47">
              <a:extLst>
                <a:ext uri="{FF2B5EF4-FFF2-40B4-BE49-F238E27FC236}">
                  <a16:creationId xmlns:a16="http://schemas.microsoft.com/office/drawing/2014/main" xmlns="" id="{2112D369-DC62-2D82-4472-527A1AA6A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20" name="Line 48">
              <a:extLst>
                <a:ext uri="{FF2B5EF4-FFF2-40B4-BE49-F238E27FC236}">
                  <a16:creationId xmlns:a16="http://schemas.microsoft.com/office/drawing/2014/main" xmlns="" id="{D0E72A89-D15C-B31A-E474-366047D19E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21" name="Line 49">
              <a:extLst>
                <a:ext uri="{FF2B5EF4-FFF2-40B4-BE49-F238E27FC236}">
                  <a16:creationId xmlns:a16="http://schemas.microsoft.com/office/drawing/2014/main" xmlns="" id="{504DCBD1-D9F0-8560-54B6-D87D99935D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22" name="Line 50">
              <a:extLst>
                <a:ext uri="{FF2B5EF4-FFF2-40B4-BE49-F238E27FC236}">
                  <a16:creationId xmlns:a16="http://schemas.microsoft.com/office/drawing/2014/main" xmlns="" id="{7F8CC758-88A8-F8FF-175F-C14585071C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23" name="Line 51">
              <a:extLst>
                <a:ext uri="{FF2B5EF4-FFF2-40B4-BE49-F238E27FC236}">
                  <a16:creationId xmlns:a16="http://schemas.microsoft.com/office/drawing/2014/main" xmlns="" id="{159BD2DB-4EEF-8A63-C890-CE965DB538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24" name="Line 52">
              <a:extLst>
                <a:ext uri="{FF2B5EF4-FFF2-40B4-BE49-F238E27FC236}">
                  <a16:creationId xmlns:a16="http://schemas.microsoft.com/office/drawing/2014/main" xmlns="" id="{E117C887-60B6-8B4F-3253-B677F78152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25" name="Group 53">
            <a:extLst>
              <a:ext uri="{FF2B5EF4-FFF2-40B4-BE49-F238E27FC236}">
                <a16:creationId xmlns:a16="http://schemas.microsoft.com/office/drawing/2014/main" xmlns="" id="{9FE6A5FA-ADB1-847E-701F-9DE46B0BF5FF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810000"/>
            <a:ext cx="304800" cy="609600"/>
            <a:chOff x="1536" y="2976"/>
            <a:chExt cx="192" cy="384"/>
          </a:xfrm>
        </p:grpSpPr>
        <p:sp>
          <p:nvSpPr>
            <p:cNvPr id="105526" name="Oval 54">
              <a:extLst>
                <a:ext uri="{FF2B5EF4-FFF2-40B4-BE49-F238E27FC236}">
                  <a16:creationId xmlns:a16="http://schemas.microsoft.com/office/drawing/2014/main" xmlns="" id="{DEA5A243-9F35-8EE8-07A9-16EE99B1D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27" name="Line 55">
              <a:extLst>
                <a:ext uri="{FF2B5EF4-FFF2-40B4-BE49-F238E27FC236}">
                  <a16:creationId xmlns:a16="http://schemas.microsoft.com/office/drawing/2014/main" xmlns="" id="{5DDE5694-B557-8FE2-CE44-FC9854F2F1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28" name="Line 56">
              <a:extLst>
                <a:ext uri="{FF2B5EF4-FFF2-40B4-BE49-F238E27FC236}">
                  <a16:creationId xmlns:a16="http://schemas.microsoft.com/office/drawing/2014/main" xmlns="" id="{617C7036-CF26-2938-40BF-841D1FE21A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29" name="Line 57">
              <a:extLst>
                <a:ext uri="{FF2B5EF4-FFF2-40B4-BE49-F238E27FC236}">
                  <a16:creationId xmlns:a16="http://schemas.microsoft.com/office/drawing/2014/main" xmlns="" id="{A4909F65-AF67-9750-D883-EB11F53E8A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30" name="Line 58">
              <a:extLst>
                <a:ext uri="{FF2B5EF4-FFF2-40B4-BE49-F238E27FC236}">
                  <a16:creationId xmlns:a16="http://schemas.microsoft.com/office/drawing/2014/main" xmlns="" id="{A01A0F59-4596-F1AC-6278-697619E01F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31" name="Line 59">
              <a:extLst>
                <a:ext uri="{FF2B5EF4-FFF2-40B4-BE49-F238E27FC236}">
                  <a16:creationId xmlns:a16="http://schemas.microsoft.com/office/drawing/2014/main" xmlns="" id="{11FBC108-84FF-D11C-4C49-214B357A6E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32" name="Group 60">
            <a:extLst>
              <a:ext uri="{FF2B5EF4-FFF2-40B4-BE49-F238E27FC236}">
                <a16:creationId xmlns:a16="http://schemas.microsoft.com/office/drawing/2014/main" xmlns="" id="{03888929-0427-661E-2EFB-36D96B1C6FCF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6096000"/>
            <a:ext cx="304800" cy="609600"/>
            <a:chOff x="1536" y="2976"/>
            <a:chExt cx="192" cy="384"/>
          </a:xfrm>
        </p:grpSpPr>
        <p:sp>
          <p:nvSpPr>
            <p:cNvPr id="105533" name="Oval 61">
              <a:extLst>
                <a:ext uri="{FF2B5EF4-FFF2-40B4-BE49-F238E27FC236}">
                  <a16:creationId xmlns:a16="http://schemas.microsoft.com/office/drawing/2014/main" xmlns="" id="{8D181CC6-989C-5F52-7728-620977FB2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34" name="Line 62">
              <a:extLst>
                <a:ext uri="{FF2B5EF4-FFF2-40B4-BE49-F238E27FC236}">
                  <a16:creationId xmlns:a16="http://schemas.microsoft.com/office/drawing/2014/main" xmlns="" id="{3679C2F9-1540-8CB9-3887-51F42A4775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35" name="Line 63">
              <a:extLst>
                <a:ext uri="{FF2B5EF4-FFF2-40B4-BE49-F238E27FC236}">
                  <a16:creationId xmlns:a16="http://schemas.microsoft.com/office/drawing/2014/main" xmlns="" id="{948DF478-8A75-190D-9C5E-71A2843CB9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36" name="Line 64">
              <a:extLst>
                <a:ext uri="{FF2B5EF4-FFF2-40B4-BE49-F238E27FC236}">
                  <a16:creationId xmlns:a16="http://schemas.microsoft.com/office/drawing/2014/main" xmlns="" id="{ECBB4DC8-7E2C-69FA-9502-A5CA62EC33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37" name="Line 65">
              <a:extLst>
                <a:ext uri="{FF2B5EF4-FFF2-40B4-BE49-F238E27FC236}">
                  <a16:creationId xmlns:a16="http://schemas.microsoft.com/office/drawing/2014/main" xmlns="" id="{7853FE75-B217-5877-9C2E-C0C9A0EC49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38" name="Line 66">
              <a:extLst>
                <a:ext uri="{FF2B5EF4-FFF2-40B4-BE49-F238E27FC236}">
                  <a16:creationId xmlns:a16="http://schemas.microsoft.com/office/drawing/2014/main" xmlns="" id="{8162D634-7F72-9381-6208-557F417A4B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39" name="Group 67">
            <a:extLst>
              <a:ext uri="{FF2B5EF4-FFF2-40B4-BE49-F238E27FC236}">
                <a16:creationId xmlns:a16="http://schemas.microsoft.com/office/drawing/2014/main" xmlns="" id="{CC6DFCC3-9DA5-5CA6-9FD9-BF509F646AB0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096000"/>
            <a:ext cx="304800" cy="609600"/>
            <a:chOff x="1536" y="2976"/>
            <a:chExt cx="192" cy="384"/>
          </a:xfrm>
        </p:grpSpPr>
        <p:sp>
          <p:nvSpPr>
            <p:cNvPr id="105540" name="Oval 68">
              <a:extLst>
                <a:ext uri="{FF2B5EF4-FFF2-40B4-BE49-F238E27FC236}">
                  <a16:creationId xmlns:a16="http://schemas.microsoft.com/office/drawing/2014/main" xmlns="" id="{3DD9256E-8305-916D-F9CD-5561C0DF8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41" name="Line 69">
              <a:extLst>
                <a:ext uri="{FF2B5EF4-FFF2-40B4-BE49-F238E27FC236}">
                  <a16:creationId xmlns:a16="http://schemas.microsoft.com/office/drawing/2014/main" xmlns="" id="{269E14B2-7392-4583-FBB3-49492D33CB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42" name="Line 70">
              <a:extLst>
                <a:ext uri="{FF2B5EF4-FFF2-40B4-BE49-F238E27FC236}">
                  <a16:creationId xmlns:a16="http://schemas.microsoft.com/office/drawing/2014/main" xmlns="" id="{7C0D0113-44A4-143B-D8D2-39F17D59CD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43" name="Line 71">
              <a:extLst>
                <a:ext uri="{FF2B5EF4-FFF2-40B4-BE49-F238E27FC236}">
                  <a16:creationId xmlns:a16="http://schemas.microsoft.com/office/drawing/2014/main" xmlns="" id="{C78249CE-CC6F-070A-A40E-C1FEBF4A3E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44" name="Line 72">
              <a:extLst>
                <a:ext uri="{FF2B5EF4-FFF2-40B4-BE49-F238E27FC236}">
                  <a16:creationId xmlns:a16="http://schemas.microsoft.com/office/drawing/2014/main" xmlns="" id="{570381EC-B1A8-3077-C94C-52B8F85FEA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45" name="Line 73">
              <a:extLst>
                <a:ext uri="{FF2B5EF4-FFF2-40B4-BE49-F238E27FC236}">
                  <a16:creationId xmlns:a16="http://schemas.microsoft.com/office/drawing/2014/main" xmlns="" id="{E7937CB3-8B69-77AB-FE22-522DE340F4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46" name="Group 74">
            <a:extLst>
              <a:ext uri="{FF2B5EF4-FFF2-40B4-BE49-F238E27FC236}">
                <a16:creationId xmlns:a16="http://schemas.microsoft.com/office/drawing/2014/main" xmlns="" id="{F39E7D30-70E2-CF13-A389-C4E8A2D83AC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6096000"/>
            <a:ext cx="304800" cy="609600"/>
            <a:chOff x="1536" y="2976"/>
            <a:chExt cx="192" cy="384"/>
          </a:xfrm>
        </p:grpSpPr>
        <p:sp>
          <p:nvSpPr>
            <p:cNvPr id="105547" name="Oval 75">
              <a:extLst>
                <a:ext uri="{FF2B5EF4-FFF2-40B4-BE49-F238E27FC236}">
                  <a16:creationId xmlns:a16="http://schemas.microsoft.com/office/drawing/2014/main" xmlns="" id="{9B1DD27B-9177-78F0-6A19-C127B4EB8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48" name="Line 76">
              <a:extLst>
                <a:ext uri="{FF2B5EF4-FFF2-40B4-BE49-F238E27FC236}">
                  <a16:creationId xmlns:a16="http://schemas.microsoft.com/office/drawing/2014/main" xmlns="" id="{A1B6AE19-7BC8-5AB3-6BE4-EBB3366FFF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49" name="Line 77">
              <a:extLst>
                <a:ext uri="{FF2B5EF4-FFF2-40B4-BE49-F238E27FC236}">
                  <a16:creationId xmlns:a16="http://schemas.microsoft.com/office/drawing/2014/main" xmlns="" id="{59A7D6DD-94A4-0771-ED9B-0F3391DF22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50" name="Line 78">
              <a:extLst>
                <a:ext uri="{FF2B5EF4-FFF2-40B4-BE49-F238E27FC236}">
                  <a16:creationId xmlns:a16="http://schemas.microsoft.com/office/drawing/2014/main" xmlns="" id="{CB27EBB4-FB0E-CADD-F651-D5CBEE8814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51" name="Line 79">
              <a:extLst>
                <a:ext uri="{FF2B5EF4-FFF2-40B4-BE49-F238E27FC236}">
                  <a16:creationId xmlns:a16="http://schemas.microsoft.com/office/drawing/2014/main" xmlns="" id="{DE7DB5DE-16E9-EFBB-2120-54E2CB955B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52" name="Line 80">
              <a:extLst>
                <a:ext uri="{FF2B5EF4-FFF2-40B4-BE49-F238E27FC236}">
                  <a16:creationId xmlns:a16="http://schemas.microsoft.com/office/drawing/2014/main" xmlns="" id="{0E424893-C161-6A5D-25BE-9B8BACFFAE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53" name="Group 81">
            <a:extLst>
              <a:ext uri="{FF2B5EF4-FFF2-40B4-BE49-F238E27FC236}">
                <a16:creationId xmlns:a16="http://schemas.microsoft.com/office/drawing/2014/main" xmlns="" id="{4627F8DE-ACFE-D046-B28C-CA73FEA89C8A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6096000"/>
            <a:ext cx="304800" cy="609600"/>
            <a:chOff x="1536" y="2976"/>
            <a:chExt cx="192" cy="384"/>
          </a:xfrm>
        </p:grpSpPr>
        <p:sp>
          <p:nvSpPr>
            <p:cNvPr id="105554" name="Oval 82">
              <a:extLst>
                <a:ext uri="{FF2B5EF4-FFF2-40B4-BE49-F238E27FC236}">
                  <a16:creationId xmlns:a16="http://schemas.microsoft.com/office/drawing/2014/main" xmlns="" id="{A6EC2CCD-9ED8-CB7D-344E-FDD5003B0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55" name="Line 83">
              <a:extLst>
                <a:ext uri="{FF2B5EF4-FFF2-40B4-BE49-F238E27FC236}">
                  <a16:creationId xmlns:a16="http://schemas.microsoft.com/office/drawing/2014/main" xmlns="" id="{7A679F09-CFD1-49EB-1DCC-31C6E05B7A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56" name="Line 84">
              <a:extLst>
                <a:ext uri="{FF2B5EF4-FFF2-40B4-BE49-F238E27FC236}">
                  <a16:creationId xmlns:a16="http://schemas.microsoft.com/office/drawing/2014/main" xmlns="" id="{93D574D3-8E35-448B-E1F3-5D63313640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57" name="Line 85">
              <a:extLst>
                <a:ext uri="{FF2B5EF4-FFF2-40B4-BE49-F238E27FC236}">
                  <a16:creationId xmlns:a16="http://schemas.microsoft.com/office/drawing/2014/main" xmlns="" id="{A8E8FEBD-CA8A-C3BE-F359-72103E5A4A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58" name="Line 86">
              <a:extLst>
                <a:ext uri="{FF2B5EF4-FFF2-40B4-BE49-F238E27FC236}">
                  <a16:creationId xmlns:a16="http://schemas.microsoft.com/office/drawing/2014/main" xmlns="" id="{826C9E22-5B76-DF49-466B-E9C0EF75A2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59" name="Line 87">
              <a:extLst>
                <a:ext uri="{FF2B5EF4-FFF2-40B4-BE49-F238E27FC236}">
                  <a16:creationId xmlns:a16="http://schemas.microsoft.com/office/drawing/2014/main" xmlns="" id="{406604D4-3453-05DD-211C-6D2F541016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60" name="Group 88">
            <a:extLst>
              <a:ext uri="{FF2B5EF4-FFF2-40B4-BE49-F238E27FC236}">
                <a16:creationId xmlns:a16="http://schemas.microsoft.com/office/drawing/2014/main" xmlns="" id="{019908BA-D4B7-14CE-EE0B-A13179C80CE3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6096000"/>
            <a:ext cx="304800" cy="609600"/>
            <a:chOff x="1536" y="2976"/>
            <a:chExt cx="192" cy="384"/>
          </a:xfrm>
        </p:grpSpPr>
        <p:sp>
          <p:nvSpPr>
            <p:cNvPr id="105561" name="Oval 89">
              <a:extLst>
                <a:ext uri="{FF2B5EF4-FFF2-40B4-BE49-F238E27FC236}">
                  <a16:creationId xmlns:a16="http://schemas.microsoft.com/office/drawing/2014/main" xmlns="" id="{6EF67190-C1F6-6293-E1FE-25BDE2B13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62" name="Line 90">
              <a:extLst>
                <a:ext uri="{FF2B5EF4-FFF2-40B4-BE49-F238E27FC236}">
                  <a16:creationId xmlns:a16="http://schemas.microsoft.com/office/drawing/2014/main" xmlns="" id="{12682BF0-E1B4-6D82-D5F2-EA20457C99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63" name="Line 91">
              <a:extLst>
                <a:ext uri="{FF2B5EF4-FFF2-40B4-BE49-F238E27FC236}">
                  <a16:creationId xmlns:a16="http://schemas.microsoft.com/office/drawing/2014/main" xmlns="" id="{47AA2DAD-C5BC-D119-2ADD-1310F4F026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64" name="Line 92">
              <a:extLst>
                <a:ext uri="{FF2B5EF4-FFF2-40B4-BE49-F238E27FC236}">
                  <a16:creationId xmlns:a16="http://schemas.microsoft.com/office/drawing/2014/main" xmlns="" id="{567B036E-0CC9-A064-3700-C155F22555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65" name="Line 93">
              <a:extLst>
                <a:ext uri="{FF2B5EF4-FFF2-40B4-BE49-F238E27FC236}">
                  <a16:creationId xmlns:a16="http://schemas.microsoft.com/office/drawing/2014/main" xmlns="" id="{6B7E8FD4-39B2-378B-EFF5-72990E97E8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66" name="Line 94">
              <a:extLst>
                <a:ext uri="{FF2B5EF4-FFF2-40B4-BE49-F238E27FC236}">
                  <a16:creationId xmlns:a16="http://schemas.microsoft.com/office/drawing/2014/main" xmlns="" id="{AAF078B3-C7C4-4A42-456D-C990989469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67" name="Group 95">
            <a:extLst>
              <a:ext uri="{FF2B5EF4-FFF2-40B4-BE49-F238E27FC236}">
                <a16:creationId xmlns:a16="http://schemas.microsoft.com/office/drawing/2014/main" xmlns="" id="{C065FB38-73DC-B97E-2728-D3A51536B9BB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6096000"/>
            <a:ext cx="304800" cy="609600"/>
            <a:chOff x="1536" y="2976"/>
            <a:chExt cx="192" cy="384"/>
          </a:xfrm>
        </p:grpSpPr>
        <p:sp>
          <p:nvSpPr>
            <p:cNvPr id="105568" name="Oval 96">
              <a:extLst>
                <a:ext uri="{FF2B5EF4-FFF2-40B4-BE49-F238E27FC236}">
                  <a16:creationId xmlns:a16="http://schemas.microsoft.com/office/drawing/2014/main" xmlns="" id="{D11F6E73-07C9-70BC-CFA7-D060F895E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69" name="Line 97">
              <a:extLst>
                <a:ext uri="{FF2B5EF4-FFF2-40B4-BE49-F238E27FC236}">
                  <a16:creationId xmlns:a16="http://schemas.microsoft.com/office/drawing/2014/main" xmlns="" id="{EB3BEED9-29D2-FD33-E693-D375A8DBDF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70" name="Line 98">
              <a:extLst>
                <a:ext uri="{FF2B5EF4-FFF2-40B4-BE49-F238E27FC236}">
                  <a16:creationId xmlns:a16="http://schemas.microsoft.com/office/drawing/2014/main" xmlns="" id="{169B2531-8DAC-15B5-9603-2A7EB07136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71" name="Line 99">
              <a:extLst>
                <a:ext uri="{FF2B5EF4-FFF2-40B4-BE49-F238E27FC236}">
                  <a16:creationId xmlns:a16="http://schemas.microsoft.com/office/drawing/2014/main" xmlns="" id="{91BF84B3-07E4-DDD2-EDED-A7E727E896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72" name="Line 100">
              <a:extLst>
                <a:ext uri="{FF2B5EF4-FFF2-40B4-BE49-F238E27FC236}">
                  <a16:creationId xmlns:a16="http://schemas.microsoft.com/office/drawing/2014/main" xmlns="" id="{39CDB7DD-2847-F675-E322-2896E54094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73" name="Line 101">
              <a:extLst>
                <a:ext uri="{FF2B5EF4-FFF2-40B4-BE49-F238E27FC236}">
                  <a16:creationId xmlns:a16="http://schemas.microsoft.com/office/drawing/2014/main" xmlns="" id="{D5D55D3F-C91E-4D17-93A1-F3299185EA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74" name="Group 102">
            <a:extLst>
              <a:ext uri="{FF2B5EF4-FFF2-40B4-BE49-F238E27FC236}">
                <a16:creationId xmlns:a16="http://schemas.microsoft.com/office/drawing/2014/main" xmlns="" id="{6E6767F6-1CE6-6D8D-3081-D75A446E14E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6096000"/>
            <a:ext cx="304800" cy="609600"/>
            <a:chOff x="1536" y="2976"/>
            <a:chExt cx="192" cy="384"/>
          </a:xfrm>
        </p:grpSpPr>
        <p:sp>
          <p:nvSpPr>
            <p:cNvPr id="105575" name="Oval 103">
              <a:extLst>
                <a:ext uri="{FF2B5EF4-FFF2-40B4-BE49-F238E27FC236}">
                  <a16:creationId xmlns:a16="http://schemas.microsoft.com/office/drawing/2014/main" xmlns="" id="{503ACDB6-9F3E-A97E-2098-3F5D15D32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76" name="Line 104">
              <a:extLst>
                <a:ext uri="{FF2B5EF4-FFF2-40B4-BE49-F238E27FC236}">
                  <a16:creationId xmlns:a16="http://schemas.microsoft.com/office/drawing/2014/main" xmlns="" id="{E7BBE475-21B7-0F86-78C7-6FF105599B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77" name="Line 105">
              <a:extLst>
                <a:ext uri="{FF2B5EF4-FFF2-40B4-BE49-F238E27FC236}">
                  <a16:creationId xmlns:a16="http://schemas.microsoft.com/office/drawing/2014/main" xmlns="" id="{F938346C-77A6-B6C0-340F-EAB0EA91BA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78" name="Line 106">
              <a:extLst>
                <a:ext uri="{FF2B5EF4-FFF2-40B4-BE49-F238E27FC236}">
                  <a16:creationId xmlns:a16="http://schemas.microsoft.com/office/drawing/2014/main" xmlns="" id="{80F6FAE2-A5A4-CFAA-E07D-3FF5EDEB5C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79" name="Line 107">
              <a:extLst>
                <a:ext uri="{FF2B5EF4-FFF2-40B4-BE49-F238E27FC236}">
                  <a16:creationId xmlns:a16="http://schemas.microsoft.com/office/drawing/2014/main" xmlns="" id="{7BBD565C-F423-5240-AB35-87FCDAB2A0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80" name="Line 108">
              <a:extLst>
                <a:ext uri="{FF2B5EF4-FFF2-40B4-BE49-F238E27FC236}">
                  <a16:creationId xmlns:a16="http://schemas.microsoft.com/office/drawing/2014/main" xmlns="" id="{6652C058-5691-BC53-FC9C-743B065463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81" name="Group 109">
            <a:extLst>
              <a:ext uri="{FF2B5EF4-FFF2-40B4-BE49-F238E27FC236}">
                <a16:creationId xmlns:a16="http://schemas.microsoft.com/office/drawing/2014/main" xmlns="" id="{A16BDA2A-2FE7-3252-7B19-33B335D5A621}"/>
              </a:ext>
            </a:extLst>
          </p:cNvPr>
          <p:cNvGrpSpPr>
            <a:grpSpLocks/>
          </p:cNvGrpSpPr>
          <p:nvPr/>
        </p:nvGrpSpPr>
        <p:grpSpPr bwMode="auto">
          <a:xfrm>
            <a:off x="8229600" y="1143000"/>
            <a:ext cx="304800" cy="609600"/>
            <a:chOff x="1536" y="2976"/>
            <a:chExt cx="192" cy="384"/>
          </a:xfrm>
        </p:grpSpPr>
        <p:sp>
          <p:nvSpPr>
            <p:cNvPr id="105582" name="Oval 110">
              <a:extLst>
                <a:ext uri="{FF2B5EF4-FFF2-40B4-BE49-F238E27FC236}">
                  <a16:creationId xmlns:a16="http://schemas.microsoft.com/office/drawing/2014/main" xmlns="" id="{970DEAF4-6D5E-4940-8052-9C9AB68F1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83" name="Line 111">
              <a:extLst>
                <a:ext uri="{FF2B5EF4-FFF2-40B4-BE49-F238E27FC236}">
                  <a16:creationId xmlns:a16="http://schemas.microsoft.com/office/drawing/2014/main" xmlns="" id="{869E8F48-D1B1-7D3B-6AB8-0D84FE6FCB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84" name="Line 112">
              <a:extLst>
                <a:ext uri="{FF2B5EF4-FFF2-40B4-BE49-F238E27FC236}">
                  <a16:creationId xmlns:a16="http://schemas.microsoft.com/office/drawing/2014/main" xmlns="" id="{EF09A252-AD50-9132-4269-6ECE83A1DE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85" name="Line 113">
              <a:extLst>
                <a:ext uri="{FF2B5EF4-FFF2-40B4-BE49-F238E27FC236}">
                  <a16:creationId xmlns:a16="http://schemas.microsoft.com/office/drawing/2014/main" xmlns="" id="{3D663EA0-9BCC-796A-C98E-3237BF1105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86" name="Line 114">
              <a:extLst>
                <a:ext uri="{FF2B5EF4-FFF2-40B4-BE49-F238E27FC236}">
                  <a16:creationId xmlns:a16="http://schemas.microsoft.com/office/drawing/2014/main" xmlns="" id="{8B1F333E-8F5C-C842-D76E-11AD4F38C5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87" name="Line 115">
              <a:extLst>
                <a:ext uri="{FF2B5EF4-FFF2-40B4-BE49-F238E27FC236}">
                  <a16:creationId xmlns:a16="http://schemas.microsoft.com/office/drawing/2014/main" xmlns="" id="{BF0C2B19-DD7B-4BAF-F796-11EA15B3D6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88" name="Group 116">
            <a:extLst>
              <a:ext uri="{FF2B5EF4-FFF2-40B4-BE49-F238E27FC236}">
                <a16:creationId xmlns:a16="http://schemas.microsoft.com/office/drawing/2014/main" xmlns="" id="{57317DE6-39F7-4FEE-4265-83E4E04A68EB}"/>
              </a:ext>
            </a:extLst>
          </p:cNvPr>
          <p:cNvGrpSpPr>
            <a:grpSpLocks/>
          </p:cNvGrpSpPr>
          <p:nvPr/>
        </p:nvGrpSpPr>
        <p:grpSpPr bwMode="auto">
          <a:xfrm>
            <a:off x="8763000" y="6096000"/>
            <a:ext cx="304800" cy="609600"/>
            <a:chOff x="1536" y="2976"/>
            <a:chExt cx="192" cy="384"/>
          </a:xfrm>
        </p:grpSpPr>
        <p:sp>
          <p:nvSpPr>
            <p:cNvPr id="105589" name="Oval 117">
              <a:extLst>
                <a:ext uri="{FF2B5EF4-FFF2-40B4-BE49-F238E27FC236}">
                  <a16:creationId xmlns:a16="http://schemas.microsoft.com/office/drawing/2014/main" xmlns="" id="{12B1793E-7FC0-D607-E41A-2D751BF93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90" name="Line 118">
              <a:extLst>
                <a:ext uri="{FF2B5EF4-FFF2-40B4-BE49-F238E27FC236}">
                  <a16:creationId xmlns:a16="http://schemas.microsoft.com/office/drawing/2014/main" xmlns="" id="{E74CB4CB-3BAA-ABA9-60D6-2DC5E5BD0E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91" name="Line 119">
              <a:extLst>
                <a:ext uri="{FF2B5EF4-FFF2-40B4-BE49-F238E27FC236}">
                  <a16:creationId xmlns:a16="http://schemas.microsoft.com/office/drawing/2014/main" xmlns="" id="{E72A5280-2387-91AA-B884-0FB9544C5B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92" name="Line 120">
              <a:extLst>
                <a:ext uri="{FF2B5EF4-FFF2-40B4-BE49-F238E27FC236}">
                  <a16:creationId xmlns:a16="http://schemas.microsoft.com/office/drawing/2014/main" xmlns="" id="{537B1C57-6307-9F4C-EA39-E79A1B974A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93" name="Line 121">
              <a:extLst>
                <a:ext uri="{FF2B5EF4-FFF2-40B4-BE49-F238E27FC236}">
                  <a16:creationId xmlns:a16="http://schemas.microsoft.com/office/drawing/2014/main" xmlns="" id="{BDF17262-52DC-5179-6BF0-D104F7A948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94" name="Line 122">
              <a:extLst>
                <a:ext uri="{FF2B5EF4-FFF2-40B4-BE49-F238E27FC236}">
                  <a16:creationId xmlns:a16="http://schemas.microsoft.com/office/drawing/2014/main" xmlns="" id="{03015B26-C32F-41B7-A5E3-ACBC021520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95" name="Group 123">
            <a:extLst>
              <a:ext uri="{FF2B5EF4-FFF2-40B4-BE49-F238E27FC236}">
                <a16:creationId xmlns:a16="http://schemas.microsoft.com/office/drawing/2014/main" xmlns="" id="{2EC78E8E-55ED-A327-92F0-C05CE14F5E02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6096000"/>
            <a:ext cx="304800" cy="609600"/>
            <a:chOff x="1536" y="2976"/>
            <a:chExt cx="192" cy="384"/>
          </a:xfrm>
        </p:grpSpPr>
        <p:sp>
          <p:nvSpPr>
            <p:cNvPr id="105596" name="Oval 124">
              <a:extLst>
                <a:ext uri="{FF2B5EF4-FFF2-40B4-BE49-F238E27FC236}">
                  <a16:creationId xmlns:a16="http://schemas.microsoft.com/office/drawing/2014/main" xmlns="" id="{31DE3C97-4A5C-E3B1-7DAE-5F916B059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97" name="Line 125">
              <a:extLst>
                <a:ext uri="{FF2B5EF4-FFF2-40B4-BE49-F238E27FC236}">
                  <a16:creationId xmlns:a16="http://schemas.microsoft.com/office/drawing/2014/main" xmlns="" id="{BC737ED3-F73E-A85B-5792-9DD51AF5BF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98" name="Line 126">
              <a:extLst>
                <a:ext uri="{FF2B5EF4-FFF2-40B4-BE49-F238E27FC236}">
                  <a16:creationId xmlns:a16="http://schemas.microsoft.com/office/drawing/2014/main" xmlns="" id="{A297F208-814C-AE1E-129D-0C4658C1F8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99" name="Line 127">
              <a:extLst>
                <a:ext uri="{FF2B5EF4-FFF2-40B4-BE49-F238E27FC236}">
                  <a16:creationId xmlns:a16="http://schemas.microsoft.com/office/drawing/2014/main" xmlns="" id="{6B82AB89-44E5-2DF4-2E91-8045751BC7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00" name="Line 128">
              <a:extLst>
                <a:ext uri="{FF2B5EF4-FFF2-40B4-BE49-F238E27FC236}">
                  <a16:creationId xmlns:a16="http://schemas.microsoft.com/office/drawing/2014/main" xmlns="" id="{85056F3A-305D-9139-A67C-294B0ADEF5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01" name="Line 129">
              <a:extLst>
                <a:ext uri="{FF2B5EF4-FFF2-40B4-BE49-F238E27FC236}">
                  <a16:creationId xmlns:a16="http://schemas.microsoft.com/office/drawing/2014/main" xmlns="" id="{0D19A4C9-4C44-A1FB-2EB0-1130DEFD18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02" name="Group 130">
            <a:extLst>
              <a:ext uri="{FF2B5EF4-FFF2-40B4-BE49-F238E27FC236}">
                <a16:creationId xmlns:a16="http://schemas.microsoft.com/office/drawing/2014/main" xmlns="" id="{BF2DC81A-846D-F624-99D4-4C17AED1F97E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304800" cy="609600"/>
            <a:chOff x="1536" y="2976"/>
            <a:chExt cx="192" cy="384"/>
          </a:xfrm>
        </p:grpSpPr>
        <p:sp>
          <p:nvSpPr>
            <p:cNvPr id="105603" name="Oval 131">
              <a:extLst>
                <a:ext uri="{FF2B5EF4-FFF2-40B4-BE49-F238E27FC236}">
                  <a16:creationId xmlns:a16="http://schemas.microsoft.com/office/drawing/2014/main" xmlns="" id="{1190DDDE-ED53-5FDF-23C0-F60521077B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04" name="Line 132">
              <a:extLst>
                <a:ext uri="{FF2B5EF4-FFF2-40B4-BE49-F238E27FC236}">
                  <a16:creationId xmlns:a16="http://schemas.microsoft.com/office/drawing/2014/main" xmlns="" id="{F0257D55-577B-642B-B117-4E1ADD9C45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05" name="Line 133">
              <a:extLst>
                <a:ext uri="{FF2B5EF4-FFF2-40B4-BE49-F238E27FC236}">
                  <a16:creationId xmlns:a16="http://schemas.microsoft.com/office/drawing/2014/main" xmlns="" id="{B1AB12B1-932E-C789-8C49-E9100B7DCB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06" name="Line 134">
              <a:extLst>
                <a:ext uri="{FF2B5EF4-FFF2-40B4-BE49-F238E27FC236}">
                  <a16:creationId xmlns:a16="http://schemas.microsoft.com/office/drawing/2014/main" xmlns="" id="{9FCF17DA-9301-E6DE-E062-34E83DC431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07" name="Line 135">
              <a:extLst>
                <a:ext uri="{FF2B5EF4-FFF2-40B4-BE49-F238E27FC236}">
                  <a16:creationId xmlns:a16="http://schemas.microsoft.com/office/drawing/2014/main" xmlns="" id="{00110D2B-AD2A-3267-D300-CEA78016BB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08" name="Line 136">
              <a:extLst>
                <a:ext uri="{FF2B5EF4-FFF2-40B4-BE49-F238E27FC236}">
                  <a16:creationId xmlns:a16="http://schemas.microsoft.com/office/drawing/2014/main" xmlns="" id="{0659E1EB-4806-0872-4259-C55EB50011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09" name="Group 137">
            <a:extLst>
              <a:ext uri="{FF2B5EF4-FFF2-40B4-BE49-F238E27FC236}">
                <a16:creationId xmlns:a16="http://schemas.microsoft.com/office/drawing/2014/main" xmlns="" id="{46E6960E-990E-39CB-515A-5B04762BC815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943600"/>
            <a:ext cx="304800" cy="609600"/>
            <a:chOff x="1536" y="2976"/>
            <a:chExt cx="192" cy="384"/>
          </a:xfrm>
        </p:grpSpPr>
        <p:sp>
          <p:nvSpPr>
            <p:cNvPr id="105610" name="Oval 138">
              <a:extLst>
                <a:ext uri="{FF2B5EF4-FFF2-40B4-BE49-F238E27FC236}">
                  <a16:creationId xmlns:a16="http://schemas.microsoft.com/office/drawing/2014/main" xmlns="" id="{DF10E7D2-1011-3A64-D1B0-25A20957C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11" name="Line 139">
              <a:extLst>
                <a:ext uri="{FF2B5EF4-FFF2-40B4-BE49-F238E27FC236}">
                  <a16:creationId xmlns:a16="http://schemas.microsoft.com/office/drawing/2014/main" xmlns="" id="{5ED9A7C6-FCA2-0E01-227A-0F93379780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12" name="Line 140">
              <a:extLst>
                <a:ext uri="{FF2B5EF4-FFF2-40B4-BE49-F238E27FC236}">
                  <a16:creationId xmlns:a16="http://schemas.microsoft.com/office/drawing/2014/main" xmlns="" id="{BFD12AB6-5FEF-4197-FA44-02832DE2FA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13" name="Line 141">
              <a:extLst>
                <a:ext uri="{FF2B5EF4-FFF2-40B4-BE49-F238E27FC236}">
                  <a16:creationId xmlns:a16="http://schemas.microsoft.com/office/drawing/2014/main" xmlns="" id="{88740EFB-0783-C5AC-C88D-40DBBE1751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14" name="Line 142">
              <a:extLst>
                <a:ext uri="{FF2B5EF4-FFF2-40B4-BE49-F238E27FC236}">
                  <a16:creationId xmlns:a16="http://schemas.microsoft.com/office/drawing/2014/main" xmlns="" id="{BE30EB4E-C7EA-CF17-F69D-F4AF232C6F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15" name="Line 143">
              <a:extLst>
                <a:ext uri="{FF2B5EF4-FFF2-40B4-BE49-F238E27FC236}">
                  <a16:creationId xmlns:a16="http://schemas.microsoft.com/office/drawing/2014/main" xmlns="" id="{5EA3D9D0-A316-D7F4-597E-264DC1FDED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16" name="Group 144">
            <a:extLst>
              <a:ext uri="{FF2B5EF4-FFF2-40B4-BE49-F238E27FC236}">
                <a16:creationId xmlns:a16="http://schemas.microsoft.com/office/drawing/2014/main" xmlns="" id="{8D85A6B7-AAB9-9018-6228-D075327BFC21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4038600"/>
            <a:ext cx="304800" cy="609600"/>
            <a:chOff x="1536" y="2976"/>
            <a:chExt cx="192" cy="384"/>
          </a:xfrm>
        </p:grpSpPr>
        <p:sp>
          <p:nvSpPr>
            <p:cNvPr id="105617" name="Oval 145">
              <a:extLst>
                <a:ext uri="{FF2B5EF4-FFF2-40B4-BE49-F238E27FC236}">
                  <a16:creationId xmlns:a16="http://schemas.microsoft.com/office/drawing/2014/main" xmlns="" id="{302D3B78-77D0-BCD5-558C-2411B7F96E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18" name="Line 146">
              <a:extLst>
                <a:ext uri="{FF2B5EF4-FFF2-40B4-BE49-F238E27FC236}">
                  <a16:creationId xmlns:a16="http://schemas.microsoft.com/office/drawing/2014/main" xmlns="" id="{9DE8AD16-A7E8-3413-3739-23C4D9D89E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19" name="Line 147">
              <a:extLst>
                <a:ext uri="{FF2B5EF4-FFF2-40B4-BE49-F238E27FC236}">
                  <a16:creationId xmlns:a16="http://schemas.microsoft.com/office/drawing/2014/main" xmlns="" id="{441C9754-A562-5C70-A4E2-2C1FE2AE7E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20" name="Line 148">
              <a:extLst>
                <a:ext uri="{FF2B5EF4-FFF2-40B4-BE49-F238E27FC236}">
                  <a16:creationId xmlns:a16="http://schemas.microsoft.com/office/drawing/2014/main" xmlns="" id="{60CF0850-A5B2-4BB8-2E27-8CFFFDC4D9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21" name="Line 149">
              <a:extLst>
                <a:ext uri="{FF2B5EF4-FFF2-40B4-BE49-F238E27FC236}">
                  <a16:creationId xmlns:a16="http://schemas.microsoft.com/office/drawing/2014/main" xmlns="" id="{CB22789B-F60E-57CE-7C4D-0DD4E17D43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22" name="Line 150">
              <a:extLst>
                <a:ext uri="{FF2B5EF4-FFF2-40B4-BE49-F238E27FC236}">
                  <a16:creationId xmlns:a16="http://schemas.microsoft.com/office/drawing/2014/main" xmlns="" id="{7C550CED-9145-EF9D-6A86-7787FAFB65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23" name="Group 151">
            <a:extLst>
              <a:ext uri="{FF2B5EF4-FFF2-40B4-BE49-F238E27FC236}">
                <a16:creationId xmlns:a16="http://schemas.microsoft.com/office/drawing/2014/main" xmlns="" id="{26637990-10AB-EF06-C2B2-7FB99D02B678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3581400"/>
            <a:ext cx="304800" cy="609600"/>
            <a:chOff x="1536" y="2976"/>
            <a:chExt cx="192" cy="384"/>
          </a:xfrm>
        </p:grpSpPr>
        <p:sp>
          <p:nvSpPr>
            <p:cNvPr id="105624" name="Oval 152">
              <a:extLst>
                <a:ext uri="{FF2B5EF4-FFF2-40B4-BE49-F238E27FC236}">
                  <a16:creationId xmlns:a16="http://schemas.microsoft.com/office/drawing/2014/main" xmlns="" id="{373DD86A-2985-DF47-4071-7844F001F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25" name="Line 153">
              <a:extLst>
                <a:ext uri="{FF2B5EF4-FFF2-40B4-BE49-F238E27FC236}">
                  <a16:creationId xmlns:a16="http://schemas.microsoft.com/office/drawing/2014/main" xmlns="" id="{8B2C7A34-F01D-0814-706D-C44FE4F521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26" name="Line 154">
              <a:extLst>
                <a:ext uri="{FF2B5EF4-FFF2-40B4-BE49-F238E27FC236}">
                  <a16:creationId xmlns:a16="http://schemas.microsoft.com/office/drawing/2014/main" xmlns="" id="{BCEEB33E-7ED8-AFE4-9D65-1ED562814B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27" name="Line 155">
              <a:extLst>
                <a:ext uri="{FF2B5EF4-FFF2-40B4-BE49-F238E27FC236}">
                  <a16:creationId xmlns:a16="http://schemas.microsoft.com/office/drawing/2014/main" xmlns="" id="{4C40C093-5852-0F6D-C99D-54B4E2334E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28" name="Line 156">
              <a:extLst>
                <a:ext uri="{FF2B5EF4-FFF2-40B4-BE49-F238E27FC236}">
                  <a16:creationId xmlns:a16="http://schemas.microsoft.com/office/drawing/2014/main" xmlns="" id="{120E1F75-A8F6-B013-5C5B-BB106E72BE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29" name="Line 157">
              <a:extLst>
                <a:ext uri="{FF2B5EF4-FFF2-40B4-BE49-F238E27FC236}">
                  <a16:creationId xmlns:a16="http://schemas.microsoft.com/office/drawing/2014/main" xmlns="" id="{183E70E0-13A4-A8B8-C51F-31D51C6DE6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30" name="Group 158">
            <a:extLst>
              <a:ext uri="{FF2B5EF4-FFF2-40B4-BE49-F238E27FC236}">
                <a16:creationId xmlns:a16="http://schemas.microsoft.com/office/drawing/2014/main" xmlns="" id="{85BF30D4-848F-DE57-E588-5C92606B7412}"/>
              </a:ext>
            </a:extLst>
          </p:cNvPr>
          <p:cNvGrpSpPr>
            <a:grpSpLocks/>
          </p:cNvGrpSpPr>
          <p:nvPr/>
        </p:nvGrpSpPr>
        <p:grpSpPr bwMode="auto">
          <a:xfrm>
            <a:off x="8229600" y="6096000"/>
            <a:ext cx="304800" cy="609600"/>
            <a:chOff x="1536" y="2976"/>
            <a:chExt cx="192" cy="384"/>
          </a:xfrm>
        </p:grpSpPr>
        <p:sp>
          <p:nvSpPr>
            <p:cNvPr id="105631" name="Oval 159">
              <a:extLst>
                <a:ext uri="{FF2B5EF4-FFF2-40B4-BE49-F238E27FC236}">
                  <a16:creationId xmlns:a16="http://schemas.microsoft.com/office/drawing/2014/main" xmlns="" id="{39A9BC82-8D33-964B-EED3-BD8AC7895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32" name="Line 160">
              <a:extLst>
                <a:ext uri="{FF2B5EF4-FFF2-40B4-BE49-F238E27FC236}">
                  <a16:creationId xmlns:a16="http://schemas.microsoft.com/office/drawing/2014/main" xmlns="" id="{17234D35-7C53-D3FD-67D7-6CF888624B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33" name="Line 161">
              <a:extLst>
                <a:ext uri="{FF2B5EF4-FFF2-40B4-BE49-F238E27FC236}">
                  <a16:creationId xmlns:a16="http://schemas.microsoft.com/office/drawing/2014/main" xmlns="" id="{749DC989-E966-86E7-F5E8-EC998CA8E0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34" name="Line 162">
              <a:extLst>
                <a:ext uri="{FF2B5EF4-FFF2-40B4-BE49-F238E27FC236}">
                  <a16:creationId xmlns:a16="http://schemas.microsoft.com/office/drawing/2014/main" xmlns="" id="{603F07D2-8823-9934-589A-9990F05ABF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35" name="Line 163">
              <a:extLst>
                <a:ext uri="{FF2B5EF4-FFF2-40B4-BE49-F238E27FC236}">
                  <a16:creationId xmlns:a16="http://schemas.microsoft.com/office/drawing/2014/main" xmlns="" id="{2B7FDB54-872A-CDD1-5448-FE9F0B860E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36" name="Line 164">
              <a:extLst>
                <a:ext uri="{FF2B5EF4-FFF2-40B4-BE49-F238E27FC236}">
                  <a16:creationId xmlns:a16="http://schemas.microsoft.com/office/drawing/2014/main" xmlns="" id="{FDF0A5AF-702E-FC14-49CF-0AE16CFD31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37" name="Group 165">
            <a:extLst>
              <a:ext uri="{FF2B5EF4-FFF2-40B4-BE49-F238E27FC236}">
                <a16:creationId xmlns:a16="http://schemas.microsoft.com/office/drawing/2014/main" xmlns="" id="{077B32EC-BDF9-5578-9614-3FF206E7D37A}"/>
              </a:ext>
            </a:extLst>
          </p:cNvPr>
          <p:cNvGrpSpPr>
            <a:grpSpLocks/>
          </p:cNvGrpSpPr>
          <p:nvPr/>
        </p:nvGrpSpPr>
        <p:grpSpPr bwMode="auto">
          <a:xfrm>
            <a:off x="9677400" y="5943600"/>
            <a:ext cx="304800" cy="609600"/>
            <a:chOff x="1536" y="2976"/>
            <a:chExt cx="192" cy="384"/>
          </a:xfrm>
        </p:grpSpPr>
        <p:sp>
          <p:nvSpPr>
            <p:cNvPr id="105638" name="Oval 166">
              <a:extLst>
                <a:ext uri="{FF2B5EF4-FFF2-40B4-BE49-F238E27FC236}">
                  <a16:creationId xmlns:a16="http://schemas.microsoft.com/office/drawing/2014/main" xmlns="" id="{FDC7801C-19A3-3896-B5D4-1CF475A13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39" name="Line 167">
              <a:extLst>
                <a:ext uri="{FF2B5EF4-FFF2-40B4-BE49-F238E27FC236}">
                  <a16:creationId xmlns:a16="http://schemas.microsoft.com/office/drawing/2014/main" xmlns="" id="{E852219E-6BFD-9C67-545E-B3A6ABCD48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40" name="Line 168">
              <a:extLst>
                <a:ext uri="{FF2B5EF4-FFF2-40B4-BE49-F238E27FC236}">
                  <a16:creationId xmlns:a16="http://schemas.microsoft.com/office/drawing/2014/main" xmlns="" id="{34B918E1-A94D-F98A-B0BC-8DD047C1DA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41" name="Line 169">
              <a:extLst>
                <a:ext uri="{FF2B5EF4-FFF2-40B4-BE49-F238E27FC236}">
                  <a16:creationId xmlns:a16="http://schemas.microsoft.com/office/drawing/2014/main" xmlns="" id="{3EB1E915-6B08-45B8-E491-802C66DE26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42" name="Line 170">
              <a:extLst>
                <a:ext uri="{FF2B5EF4-FFF2-40B4-BE49-F238E27FC236}">
                  <a16:creationId xmlns:a16="http://schemas.microsoft.com/office/drawing/2014/main" xmlns="" id="{C041F602-989A-A3FF-F7E8-0B20447F38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43" name="Line 171">
              <a:extLst>
                <a:ext uri="{FF2B5EF4-FFF2-40B4-BE49-F238E27FC236}">
                  <a16:creationId xmlns:a16="http://schemas.microsoft.com/office/drawing/2014/main" xmlns="" id="{7FF7B90D-6DD7-7CA6-7EFD-5836E0E701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44" name="Group 172">
            <a:extLst>
              <a:ext uri="{FF2B5EF4-FFF2-40B4-BE49-F238E27FC236}">
                <a16:creationId xmlns:a16="http://schemas.microsoft.com/office/drawing/2014/main" xmlns="" id="{1D369C72-18C4-64AF-82A8-EBF2D3572F36}"/>
              </a:ext>
            </a:extLst>
          </p:cNvPr>
          <p:cNvGrpSpPr>
            <a:grpSpLocks/>
          </p:cNvGrpSpPr>
          <p:nvPr/>
        </p:nvGrpSpPr>
        <p:grpSpPr bwMode="auto">
          <a:xfrm>
            <a:off x="10287000" y="5943600"/>
            <a:ext cx="304800" cy="609600"/>
            <a:chOff x="1536" y="2976"/>
            <a:chExt cx="192" cy="384"/>
          </a:xfrm>
        </p:grpSpPr>
        <p:sp>
          <p:nvSpPr>
            <p:cNvPr id="105645" name="Oval 173">
              <a:extLst>
                <a:ext uri="{FF2B5EF4-FFF2-40B4-BE49-F238E27FC236}">
                  <a16:creationId xmlns:a16="http://schemas.microsoft.com/office/drawing/2014/main" xmlns="" id="{6F05B52D-7F27-AC2B-ABE0-C48ED92FD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46" name="Line 174">
              <a:extLst>
                <a:ext uri="{FF2B5EF4-FFF2-40B4-BE49-F238E27FC236}">
                  <a16:creationId xmlns:a16="http://schemas.microsoft.com/office/drawing/2014/main" xmlns="" id="{746DBFE2-0357-D585-0B4B-E1A5525AA4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47" name="Line 175">
              <a:extLst>
                <a:ext uri="{FF2B5EF4-FFF2-40B4-BE49-F238E27FC236}">
                  <a16:creationId xmlns:a16="http://schemas.microsoft.com/office/drawing/2014/main" xmlns="" id="{D432A86D-E983-C4E4-F395-FFE2843A77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48" name="Line 176">
              <a:extLst>
                <a:ext uri="{FF2B5EF4-FFF2-40B4-BE49-F238E27FC236}">
                  <a16:creationId xmlns:a16="http://schemas.microsoft.com/office/drawing/2014/main" xmlns="" id="{3DF70B37-2E43-3348-68C0-78D08A2125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49" name="Line 177">
              <a:extLst>
                <a:ext uri="{FF2B5EF4-FFF2-40B4-BE49-F238E27FC236}">
                  <a16:creationId xmlns:a16="http://schemas.microsoft.com/office/drawing/2014/main" xmlns="" id="{87463583-597C-3DCC-3E84-3FE1B729E7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50" name="Line 178">
              <a:extLst>
                <a:ext uri="{FF2B5EF4-FFF2-40B4-BE49-F238E27FC236}">
                  <a16:creationId xmlns:a16="http://schemas.microsoft.com/office/drawing/2014/main" xmlns="" id="{12DA24CA-6E8B-A5E8-B33F-E9A9050A56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51" name="Group 179">
            <a:extLst>
              <a:ext uri="{FF2B5EF4-FFF2-40B4-BE49-F238E27FC236}">
                <a16:creationId xmlns:a16="http://schemas.microsoft.com/office/drawing/2014/main" xmlns="" id="{C2F64DA1-14B1-7BA4-85E1-E9B9693AB8B1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5943600"/>
            <a:ext cx="304800" cy="609600"/>
            <a:chOff x="1536" y="2976"/>
            <a:chExt cx="192" cy="384"/>
          </a:xfrm>
        </p:grpSpPr>
        <p:sp>
          <p:nvSpPr>
            <p:cNvPr id="105652" name="Oval 180">
              <a:extLst>
                <a:ext uri="{FF2B5EF4-FFF2-40B4-BE49-F238E27FC236}">
                  <a16:creationId xmlns:a16="http://schemas.microsoft.com/office/drawing/2014/main" xmlns="" id="{A8208CB6-AB32-E887-7F88-B9F5BEE369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53" name="Line 181">
              <a:extLst>
                <a:ext uri="{FF2B5EF4-FFF2-40B4-BE49-F238E27FC236}">
                  <a16:creationId xmlns:a16="http://schemas.microsoft.com/office/drawing/2014/main" xmlns="" id="{B7ED1476-AF18-657C-2216-8FC3484CEC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54" name="Line 182">
              <a:extLst>
                <a:ext uri="{FF2B5EF4-FFF2-40B4-BE49-F238E27FC236}">
                  <a16:creationId xmlns:a16="http://schemas.microsoft.com/office/drawing/2014/main" xmlns="" id="{D76A9A3F-DB0D-D806-9ADB-107C6C3ED7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55" name="Line 183">
              <a:extLst>
                <a:ext uri="{FF2B5EF4-FFF2-40B4-BE49-F238E27FC236}">
                  <a16:creationId xmlns:a16="http://schemas.microsoft.com/office/drawing/2014/main" xmlns="" id="{53B82021-63A9-38E8-9974-9DF619A3C7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56" name="Line 184">
              <a:extLst>
                <a:ext uri="{FF2B5EF4-FFF2-40B4-BE49-F238E27FC236}">
                  <a16:creationId xmlns:a16="http://schemas.microsoft.com/office/drawing/2014/main" xmlns="" id="{05DE02D9-3C55-C08F-B62F-BF3ED7BE45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57" name="Line 185">
              <a:extLst>
                <a:ext uri="{FF2B5EF4-FFF2-40B4-BE49-F238E27FC236}">
                  <a16:creationId xmlns:a16="http://schemas.microsoft.com/office/drawing/2014/main" xmlns="" id="{095B3E91-6663-3EE3-A1AB-D77B7B6EFE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58" name="Group 186">
            <a:extLst>
              <a:ext uri="{FF2B5EF4-FFF2-40B4-BE49-F238E27FC236}">
                <a16:creationId xmlns:a16="http://schemas.microsoft.com/office/drawing/2014/main" xmlns="" id="{4C3F3979-CDEF-3C9B-2293-218C9C157C9A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943600"/>
            <a:ext cx="304800" cy="609600"/>
            <a:chOff x="1536" y="2976"/>
            <a:chExt cx="192" cy="384"/>
          </a:xfrm>
        </p:grpSpPr>
        <p:sp>
          <p:nvSpPr>
            <p:cNvPr id="105659" name="Oval 187">
              <a:extLst>
                <a:ext uri="{FF2B5EF4-FFF2-40B4-BE49-F238E27FC236}">
                  <a16:creationId xmlns:a16="http://schemas.microsoft.com/office/drawing/2014/main" xmlns="" id="{B1D4FE91-42DF-DD0A-1F0C-0CEF4C572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60" name="Line 188">
              <a:extLst>
                <a:ext uri="{FF2B5EF4-FFF2-40B4-BE49-F238E27FC236}">
                  <a16:creationId xmlns:a16="http://schemas.microsoft.com/office/drawing/2014/main" xmlns="" id="{01412A50-FAF5-7430-F2CD-2951134EF0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61" name="Line 189">
              <a:extLst>
                <a:ext uri="{FF2B5EF4-FFF2-40B4-BE49-F238E27FC236}">
                  <a16:creationId xmlns:a16="http://schemas.microsoft.com/office/drawing/2014/main" xmlns="" id="{EE86EEAE-2CB0-1494-84A2-285C31399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62" name="Line 190">
              <a:extLst>
                <a:ext uri="{FF2B5EF4-FFF2-40B4-BE49-F238E27FC236}">
                  <a16:creationId xmlns:a16="http://schemas.microsoft.com/office/drawing/2014/main" xmlns="" id="{659C581A-A861-E3F0-E320-DB6960ED73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63" name="Line 191">
              <a:extLst>
                <a:ext uri="{FF2B5EF4-FFF2-40B4-BE49-F238E27FC236}">
                  <a16:creationId xmlns:a16="http://schemas.microsoft.com/office/drawing/2014/main" xmlns="" id="{CE303B1B-BDC0-7A8F-4C8F-6DA26462A0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64" name="Line 192">
              <a:extLst>
                <a:ext uri="{FF2B5EF4-FFF2-40B4-BE49-F238E27FC236}">
                  <a16:creationId xmlns:a16="http://schemas.microsoft.com/office/drawing/2014/main" xmlns="" id="{20AF1430-1A1E-C7A7-881F-17FDAAEA1A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65" name="Group 193">
            <a:extLst>
              <a:ext uri="{FF2B5EF4-FFF2-40B4-BE49-F238E27FC236}">
                <a16:creationId xmlns:a16="http://schemas.microsoft.com/office/drawing/2014/main" xmlns="" id="{E881C38B-6CDA-AA28-9B36-5499FE8AB355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5943600"/>
            <a:ext cx="304800" cy="609600"/>
            <a:chOff x="1536" y="2976"/>
            <a:chExt cx="192" cy="384"/>
          </a:xfrm>
        </p:grpSpPr>
        <p:sp>
          <p:nvSpPr>
            <p:cNvPr id="105666" name="Oval 194">
              <a:extLst>
                <a:ext uri="{FF2B5EF4-FFF2-40B4-BE49-F238E27FC236}">
                  <a16:creationId xmlns:a16="http://schemas.microsoft.com/office/drawing/2014/main" xmlns="" id="{E8C8E7BF-A61A-9DA1-860E-1C8A521C9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67" name="Line 195">
              <a:extLst>
                <a:ext uri="{FF2B5EF4-FFF2-40B4-BE49-F238E27FC236}">
                  <a16:creationId xmlns:a16="http://schemas.microsoft.com/office/drawing/2014/main" xmlns="" id="{408A6637-7D73-0292-E617-ADC7534439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68" name="Line 196">
              <a:extLst>
                <a:ext uri="{FF2B5EF4-FFF2-40B4-BE49-F238E27FC236}">
                  <a16:creationId xmlns:a16="http://schemas.microsoft.com/office/drawing/2014/main" xmlns="" id="{BC9BF2DA-7AE1-F935-A49E-3C67354410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69" name="Line 197">
              <a:extLst>
                <a:ext uri="{FF2B5EF4-FFF2-40B4-BE49-F238E27FC236}">
                  <a16:creationId xmlns:a16="http://schemas.microsoft.com/office/drawing/2014/main" xmlns="" id="{8D41A56C-B971-8451-6E50-BA9AB5D845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70" name="Line 198">
              <a:extLst>
                <a:ext uri="{FF2B5EF4-FFF2-40B4-BE49-F238E27FC236}">
                  <a16:creationId xmlns:a16="http://schemas.microsoft.com/office/drawing/2014/main" xmlns="" id="{7EE39837-6226-B61C-BB06-F80ADED59F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71" name="Line 199">
              <a:extLst>
                <a:ext uri="{FF2B5EF4-FFF2-40B4-BE49-F238E27FC236}">
                  <a16:creationId xmlns:a16="http://schemas.microsoft.com/office/drawing/2014/main" xmlns="" id="{764E715F-96E2-2DFA-2ACD-DF10972002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72" name="Group 200">
            <a:extLst>
              <a:ext uri="{FF2B5EF4-FFF2-40B4-BE49-F238E27FC236}">
                <a16:creationId xmlns:a16="http://schemas.microsoft.com/office/drawing/2014/main" xmlns="" id="{6E5E7510-4449-2E13-F54C-0B6202FFE4B7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038600"/>
            <a:ext cx="304800" cy="609600"/>
            <a:chOff x="1536" y="2976"/>
            <a:chExt cx="192" cy="384"/>
          </a:xfrm>
        </p:grpSpPr>
        <p:sp>
          <p:nvSpPr>
            <p:cNvPr id="105673" name="Oval 201">
              <a:extLst>
                <a:ext uri="{FF2B5EF4-FFF2-40B4-BE49-F238E27FC236}">
                  <a16:creationId xmlns:a16="http://schemas.microsoft.com/office/drawing/2014/main" xmlns="" id="{BA6CBAAE-42C9-94B7-3DA6-CC83E0E78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74" name="Line 202">
              <a:extLst>
                <a:ext uri="{FF2B5EF4-FFF2-40B4-BE49-F238E27FC236}">
                  <a16:creationId xmlns:a16="http://schemas.microsoft.com/office/drawing/2014/main" xmlns="" id="{E808D670-F48B-69AB-7078-FEFA4AC0F3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75" name="Line 203">
              <a:extLst>
                <a:ext uri="{FF2B5EF4-FFF2-40B4-BE49-F238E27FC236}">
                  <a16:creationId xmlns:a16="http://schemas.microsoft.com/office/drawing/2014/main" xmlns="" id="{90D57B8D-E1B5-3ED9-2960-2577680272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76" name="Line 204">
              <a:extLst>
                <a:ext uri="{FF2B5EF4-FFF2-40B4-BE49-F238E27FC236}">
                  <a16:creationId xmlns:a16="http://schemas.microsoft.com/office/drawing/2014/main" xmlns="" id="{62612670-3420-6051-09C4-9AEA0A28CE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77" name="Line 205">
              <a:extLst>
                <a:ext uri="{FF2B5EF4-FFF2-40B4-BE49-F238E27FC236}">
                  <a16:creationId xmlns:a16="http://schemas.microsoft.com/office/drawing/2014/main" xmlns="" id="{9C0C5134-D500-209E-1109-53042430C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78" name="Line 206">
              <a:extLst>
                <a:ext uri="{FF2B5EF4-FFF2-40B4-BE49-F238E27FC236}">
                  <a16:creationId xmlns:a16="http://schemas.microsoft.com/office/drawing/2014/main" xmlns="" id="{62114297-2853-CE8F-0286-6ECE946E54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79" name="Group 207">
            <a:extLst>
              <a:ext uri="{FF2B5EF4-FFF2-40B4-BE49-F238E27FC236}">
                <a16:creationId xmlns:a16="http://schemas.microsoft.com/office/drawing/2014/main" xmlns="" id="{528EC29B-32C2-3629-218B-71CB410A5061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943600"/>
            <a:ext cx="304800" cy="609600"/>
            <a:chOff x="1536" y="2976"/>
            <a:chExt cx="192" cy="384"/>
          </a:xfrm>
        </p:grpSpPr>
        <p:sp>
          <p:nvSpPr>
            <p:cNvPr id="105680" name="Oval 208">
              <a:extLst>
                <a:ext uri="{FF2B5EF4-FFF2-40B4-BE49-F238E27FC236}">
                  <a16:creationId xmlns:a16="http://schemas.microsoft.com/office/drawing/2014/main" xmlns="" id="{4C156E65-D422-8E32-E630-FC63B6F0F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81" name="Line 209">
              <a:extLst>
                <a:ext uri="{FF2B5EF4-FFF2-40B4-BE49-F238E27FC236}">
                  <a16:creationId xmlns:a16="http://schemas.microsoft.com/office/drawing/2014/main" xmlns="" id="{D2C795CC-E90C-9B18-D14F-54A945113A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82" name="Line 210">
              <a:extLst>
                <a:ext uri="{FF2B5EF4-FFF2-40B4-BE49-F238E27FC236}">
                  <a16:creationId xmlns:a16="http://schemas.microsoft.com/office/drawing/2014/main" xmlns="" id="{EADE5FED-5C2A-4BDE-4652-3C64327858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83" name="Line 211">
              <a:extLst>
                <a:ext uri="{FF2B5EF4-FFF2-40B4-BE49-F238E27FC236}">
                  <a16:creationId xmlns:a16="http://schemas.microsoft.com/office/drawing/2014/main" xmlns="" id="{5121F088-30DF-9197-BD2D-E4FA94413B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84" name="Line 212">
              <a:extLst>
                <a:ext uri="{FF2B5EF4-FFF2-40B4-BE49-F238E27FC236}">
                  <a16:creationId xmlns:a16="http://schemas.microsoft.com/office/drawing/2014/main" xmlns="" id="{73742F5A-2034-7AF2-9EAD-E7D54C23FB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85" name="Line 213">
              <a:extLst>
                <a:ext uri="{FF2B5EF4-FFF2-40B4-BE49-F238E27FC236}">
                  <a16:creationId xmlns:a16="http://schemas.microsoft.com/office/drawing/2014/main" xmlns="" id="{B1E58847-514C-8571-8E5F-476599E752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86" name="Group 214">
            <a:extLst>
              <a:ext uri="{FF2B5EF4-FFF2-40B4-BE49-F238E27FC236}">
                <a16:creationId xmlns:a16="http://schemas.microsoft.com/office/drawing/2014/main" xmlns="" id="{9D291803-F98D-AFEA-1E49-B3EA1E1CDEBB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304800" cy="609600"/>
            <a:chOff x="1536" y="2976"/>
            <a:chExt cx="192" cy="384"/>
          </a:xfrm>
        </p:grpSpPr>
        <p:sp>
          <p:nvSpPr>
            <p:cNvPr id="105687" name="Oval 215">
              <a:extLst>
                <a:ext uri="{FF2B5EF4-FFF2-40B4-BE49-F238E27FC236}">
                  <a16:creationId xmlns:a16="http://schemas.microsoft.com/office/drawing/2014/main" xmlns="" id="{7A9B4BAE-E34C-3193-265A-C0472D062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88" name="Line 216">
              <a:extLst>
                <a:ext uri="{FF2B5EF4-FFF2-40B4-BE49-F238E27FC236}">
                  <a16:creationId xmlns:a16="http://schemas.microsoft.com/office/drawing/2014/main" xmlns="" id="{8A1006C9-2F14-40AF-2578-A6E508528F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89" name="Line 217">
              <a:extLst>
                <a:ext uri="{FF2B5EF4-FFF2-40B4-BE49-F238E27FC236}">
                  <a16:creationId xmlns:a16="http://schemas.microsoft.com/office/drawing/2014/main" xmlns="" id="{06EB23A9-C27F-461B-80D3-35C1B71C7A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90" name="Line 218">
              <a:extLst>
                <a:ext uri="{FF2B5EF4-FFF2-40B4-BE49-F238E27FC236}">
                  <a16:creationId xmlns:a16="http://schemas.microsoft.com/office/drawing/2014/main" xmlns="" id="{76ED9131-2349-E753-82C3-B3C44CD0E1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91" name="Line 219">
              <a:extLst>
                <a:ext uri="{FF2B5EF4-FFF2-40B4-BE49-F238E27FC236}">
                  <a16:creationId xmlns:a16="http://schemas.microsoft.com/office/drawing/2014/main" xmlns="" id="{A79509E4-6EE8-462D-B6FA-5C1360336D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92" name="Line 220">
              <a:extLst>
                <a:ext uri="{FF2B5EF4-FFF2-40B4-BE49-F238E27FC236}">
                  <a16:creationId xmlns:a16="http://schemas.microsoft.com/office/drawing/2014/main" xmlns="" id="{22A26A34-0CF6-2B0D-52BA-D84AA205E1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93" name="Group 221">
            <a:extLst>
              <a:ext uri="{FF2B5EF4-FFF2-40B4-BE49-F238E27FC236}">
                <a16:creationId xmlns:a16="http://schemas.microsoft.com/office/drawing/2014/main" xmlns="" id="{641B1D8B-9EC6-15E0-D5A1-A715B535D8F3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943600"/>
            <a:ext cx="304800" cy="609600"/>
            <a:chOff x="1536" y="2976"/>
            <a:chExt cx="192" cy="384"/>
          </a:xfrm>
        </p:grpSpPr>
        <p:sp>
          <p:nvSpPr>
            <p:cNvPr id="105694" name="Oval 222">
              <a:extLst>
                <a:ext uri="{FF2B5EF4-FFF2-40B4-BE49-F238E27FC236}">
                  <a16:creationId xmlns:a16="http://schemas.microsoft.com/office/drawing/2014/main" xmlns="" id="{AC050CDF-D61F-2A7C-C5FE-66FA8874B3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95" name="Line 223">
              <a:extLst>
                <a:ext uri="{FF2B5EF4-FFF2-40B4-BE49-F238E27FC236}">
                  <a16:creationId xmlns:a16="http://schemas.microsoft.com/office/drawing/2014/main" xmlns="" id="{C8E8941C-2A4C-7780-7686-7331FCB9EC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96" name="Line 224">
              <a:extLst>
                <a:ext uri="{FF2B5EF4-FFF2-40B4-BE49-F238E27FC236}">
                  <a16:creationId xmlns:a16="http://schemas.microsoft.com/office/drawing/2014/main" xmlns="" id="{00931DA5-8A15-F47E-F3B0-23F2799039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97" name="Line 225">
              <a:extLst>
                <a:ext uri="{FF2B5EF4-FFF2-40B4-BE49-F238E27FC236}">
                  <a16:creationId xmlns:a16="http://schemas.microsoft.com/office/drawing/2014/main" xmlns="" id="{94BDCCD9-A0BA-97C6-3C5F-946D84820E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98" name="Line 226">
              <a:extLst>
                <a:ext uri="{FF2B5EF4-FFF2-40B4-BE49-F238E27FC236}">
                  <a16:creationId xmlns:a16="http://schemas.microsoft.com/office/drawing/2014/main" xmlns="" id="{42F60D3B-6789-265F-360B-A9DAAE1232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99" name="Line 227">
              <a:extLst>
                <a:ext uri="{FF2B5EF4-FFF2-40B4-BE49-F238E27FC236}">
                  <a16:creationId xmlns:a16="http://schemas.microsoft.com/office/drawing/2014/main" xmlns="" id="{2B4B6A52-C972-81C6-3E54-5A42CCE602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700" name="Group 228">
            <a:extLst>
              <a:ext uri="{FF2B5EF4-FFF2-40B4-BE49-F238E27FC236}">
                <a16:creationId xmlns:a16="http://schemas.microsoft.com/office/drawing/2014/main" xmlns="" id="{75B90E86-663B-5472-DEC1-A66236AD858E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3810000"/>
            <a:ext cx="304800" cy="609600"/>
            <a:chOff x="1536" y="2976"/>
            <a:chExt cx="192" cy="384"/>
          </a:xfrm>
        </p:grpSpPr>
        <p:sp>
          <p:nvSpPr>
            <p:cNvPr id="105701" name="Oval 229">
              <a:extLst>
                <a:ext uri="{FF2B5EF4-FFF2-40B4-BE49-F238E27FC236}">
                  <a16:creationId xmlns:a16="http://schemas.microsoft.com/office/drawing/2014/main" xmlns="" id="{C0239A46-7E51-96E8-7456-2DBC0645B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702" name="Line 230">
              <a:extLst>
                <a:ext uri="{FF2B5EF4-FFF2-40B4-BE49-F238E27FC236}">
                  <a16:creationId xmlns:a16="http://schemas.microsoft.com/office/drawing/2014/main" xmlns="" id="{68D30572-9F8B-00C4-C278-23E3A7A6C0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03" name="Line 231">
              <a:extLst>
                <a:ext uri="{FF2B5EF4-FFF2-40B4-BE49-F238E27FC236}">
                  <a16:creationId xmlns:a16="http://schemas.microsoft.com/office/drawing/2014/main" xmlns="" id="{593AF4E9-2449-3A79-B40D-75D56CC8F7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04" name="Line 232">
              <a:extLst>
                <a:ext uri="{FF2B5EF4-FFF2-40B4-BE49-F238E27FC236}">
                  <a16:creationId xmlns:a16="http://schemas.microsoft.com/office/drawing/2014/main" xmlns="" id="{8E2238A2-A66D-D98B-B1E6-B31E23102A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05" name="Line 233">
              <a:extLst>
                <a:ext uri="{FF2B5EF4-FFF2-40B4-BE49-F238E27FC236}">
                  <a16:creationId xmlns:a16="http://schemas.microsoft.com/office/drawing/2014/main" xmlns="" id="{CB6FA349-D6C7-89C7-2138-511C52B674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06" name="Line 234">
              <a:extLst>
                <a:ext uri="{FF2B5EF4-FFF2-40B4-BE49-F238E27FC236}">
                  <a16:creationId xmlns:a16="http://schemas.microsoft.com/office/drawing/2014/main" xmlns="" id="{2E923B66-3705-FC61-ADDF-351512185B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707" name="Group 235">
            <a:extLst>
              <a:ext uri="{FF2B5EF4-FFF2-40B4-BE49-F238E27FC236}">
                <a16:creationId xmlns:a16="http://schemas.microsoft.com/office/drawing/2014/main" xmlns="" id="{3D624368-6688-BCCD-3414-9ADB5E7D879D}"/>
              </a:ext>
            </a:extLst>
          </p:cNvPr>
          <p:cNvGrpSpPr>
            <a:grpSpLocks/>
          </p:cNvGrpSpPr>
          <p:nvPr/>
        </p:nvGrpSpPr>
        <p:grpSpPr bwMode="auto">
          <a:xfrm>
            <a:off x="9067800" y="5943600"/>
            <a:ext cx="304800" cy="609600"/>
            <a:chOff x="1536" y="2976"/>
            <a:chExt cx="192" cy="384"/>
          </a:xfrm>
        </p:grpSpPr>
        <p:sp>
          <p:nvSpPr>
            <p:cNvPr id="105708" name="Oval 236">
              <a:extLst>
                <a:ext uri="{FF2B5EF4-FFF2-40B4-BE49-F238E27FC236}">
                  <a16:creationId xmlns:a16="http://schemas.microsoft.com/office/drawing/2014/main" xmlns="" id="{DD9461CE-788B-3C14-A901-4EC414F96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709" name="Line 237">
              <a:extLst>
                <a:ext uri="{FF2B5EF4-FFF2-40B4-BE49-F238E27FC236}">
                  <a16:creationId xmlns:a16="http://schemas.microsoft.com/office/drawing/2014/main" xmlns="" id="{400F3284-4C75-602B-C08E-3AF3A43FED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10" name="Line 238">
              <a:extLst>
                <a:ext uri="{FF2B5EF4-FFF2-40B4-BE49-F238E27FC236}">
                  <a16:creationId xmlns:a16="http://schemas.microsoft.com/office/drawing/2014/main" xmlns="" id="{CC814CEE-5193-ED71-21D2-9991C7CA0C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11" name="Line 239">
              <a:extLst>
                <a:ext uri="{FF2B5EF4-FFF2-40B4-BE49-F238E27FC236}">
                  <a16:creationId xmlns:a16="http://schemas.microsoft.com/office/drawing/2014/main" xmlns="" id="{0BEDAC4B-5051-DC61-A80F-EF0286EAB8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12" name="Line 240">
              <a:extLst>
                <a:ext uri="{FF2B5EF4-FFF2-40B4-BE49-F238E27FC236}">
                  <a16:creationId xmlns:a16="http://schemas.microsoft.com/office/drawing/2014/main" xmlns="" id="{3F73F3E1-0ED8-DBB9-E0CC-95BC5CE108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13" name="Line 241">
              <a:extLst>
                <a:ext uri="{FF2B5EF4-FFF2-40B4-BE49-F238E27FC236}">
                  <a16:creationId xmlns:a16="http://schemas.microsoft.com/office/drawing/2014/main" xmlns="" id="{4C725E82-54D2-11AA-A781-42143CB608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714" name="Group 242">
            <a:extLst>
              <a:ext uri="{FF2B5EF4-FFF2-40B4-BE49-F238E27FC236}">
                <a16:creationId xmlns:a16="http://schemas.microsoft.com/office/drawing/2014/main" xmlns="" id="{C507C0B2-F70E-F44E-2ADC-FE15A095F496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5943600"/>
            <a:ext cx="304800" cy="609600"/>
            <a:chOff x="1536" y="2976"/>
            <a:chExt cx="192" cy="384"/>
          </a:xfrm>
        </p:grpSpPr>
        <p:sp>
          <p:nvSpPr>
            <p:cNvPr id="105715" name="Oval 243">
              <a:extLst>
                <a:ext uri="{FF2B5EF4-FFF2-40B4-BE49-F238E27FC236}">
                  <a16:creationId xmlns:a16="http://schemas.microsoft.com/office/drawing/2014/main" xmlns="" id="{1D6F2604-066A-3886-08DB-EB3AA5C0B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716" name="Line 244">
              <a:extLst>
                <a:ext uri="{FF2B5EF4-FFF2-40B4-BE49-F238E27FC236}">
                  <a16:creationId xmlns:a16="http://schemas.microsoft.com/office/drawing/2014/main" xmlns="" id="{3525C301-5000-2C4B-77B2-25B43C11FF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17" name="Line 245">
              <a:extLst>
                <a:ext uri="{FF2B5EF4-FFF2-40B4-BE49-F238E27FC236}">
                  <a16:creationId xmlns:a16="http://schemas.microsoft.com/office/drawing/2014/main" xmlns="" id="{8291DFCB-6558-6C6A-F6DF-147166410F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18" name="Line 246">
              <a:extLst>
                <a:ext uri="{FF2B5EF4-FFF2-40B4-BE49-F238E27FC236}">
                  <a16:creationId xmlns:a16="http://schemas.microsoft.com/office/drawing/2014/main" xmlns="" id="{ABB33480-8CF4-6D92-E8E4-3C4F5F4169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19" name="Line 247">
              <a:extLst>
                <a:ext uri="{FF2B5EF4-FFF2-40B4-BE49-F238E27FC236}">
                  <a16:creationId xmlns:a16="http://schemas.microsoft.com/office/drawing/2014/main" xmlns="" id="{3BDCD3E0-57EA-AE0E-684D-63FBDD6F64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20" name="Line 248">
              <a:extLst>
                <a:ext uri="{FF2B5EF4-FFF2-40B4-BE49-F238E27FC236}">
                  <a16:creationId xmlns:a16="http://schemas.microsoft.com/office/drawing/2014/main" xmlns="" id="{F199A205-E33D-2107-0024-C909B5043A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721" name="Group 249">
            <a:extLst>
              <a:ext uri="{FF2B5EF4-FFF2-40B4-BE49-F238E27FC236}">
                <a16:creationId xmlns:a16="http://schemas.microsoft.com/office/drawing/2014/main" xmlns="" id="{6377FD34-85E6-0C01-9CA6-77CBC0E5B920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943600"/>
            <a:ext cx="304800" cy="609600"/>
            <a:chOff x="1536" y="2976"/>
            <a:chExt cx="192" cy="384"/>
          </a:xfrm>
        </p:grpSpPr>
        <p:sp>
          <p:nvSpPr>
            <p:cNvPr id="105722" name="Oval 250">
              <a:extLst>
                <a:ext uri="{FF2B5EF4-FFF2-40B4-BE49-F238E27FC236}">
                  <a16:creationId xmlns:a16="http://schemas.microsoft.com/office/drawing/2014/main" xmlns="" id="{34EB2D0B-8A13-3D4A-28BA-426CF7320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723" name="Line 251">
              <a:extLst>
                <a:ext uri="{FF2B5EF4-FFF2-40B4-BE49-F238E27FC236}">
                  <a16:creationId xmlns:a16="http://schemas.microsoft.com/office/drawing/2014/main" xmlns="" id="{6FCAB3BA-C1C5-E30A-6FA8-D2ABA78A9E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24" name="Line 252">
              <a:extLst>
                <a:ext uri="{FF2B5EF4-FFF2-40B4-BE49-F238E27FC236}">
                  <a16:creationId xmlns:a16="http://schemas.microsoft.com/office/drawing/2014/main" xmlns="" id="{6D2F298E-003C-4ACC-EDAB-48ACC14B7D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25" name="Line 253">
              <a:extLst>
                <a:ext uri="{FF2B5EF4-FFF2-40B4-BE49-F238E27FC236}">
                  <a16:creationId xmlns:a16="http://schemas.microsoft.com/office/drawing/2014/main" xmlns="" id="{DE38342B-5F59-2F56-AB75-140F7578AC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26" name="Line 254">
              <a:extLst>
                <a:ext uri="{FF2B5EF4-FFF2-40B4-BE49-F238E27FC236}">
                  <a16:creationId xmlns:a16="http://schemas.microsoft.com/office/drawing/2014/main" xmlns="" id="{3A7C052E-49E6-38A4-39E6-8B99878D00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27" name="Line 255">
              <a:extLst>
                <a:ext uri="{FF2B5EF4-FFF2-40B4-BE49-F238E27FC236}">
                  <a16:creationId xmlns:a16="http://schemas.microsoft.com/office/drawing/2014/main" xmlns="" id="{BE8BDEBF-574F-AB61-F0D2-673A66C30E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728" name="Group 256">
            <a:extLst>
              <a:ext uri="{FF2B5EF4-FFF2-40B4-BE49-F238E27FC236}">
                <a16:creationId xmlns:a16="http://schemas.microsoft.com/office/drawing/2014/main" xmlns="" id="{8EC76EC2-CDC2-F4B6-42DA-CD4630008114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3657600"/>
            <a:ext cx="304800" cy="609600"/>
            <a:chOff x="1536" y="2976"/>
            <a:chExt cx="192" cy="384"/>
          </a:xfrm>
        </p:grpSpPr>
        <p:sp>
          <p:nvSpPr>
            <p:cNvPr id="105729" name="Oval 257">
              <a:extLst>
                <a:ext uri="{FF2B5EF4-FFF2-40B4-BE49-F238E27FC236}">
                  <a16:creationId xmlns:a16="http://schemas.microsoft.com/office/drawing/2014/main" xmlns="" id="{C8CA3730-BCD6-7B14-FB6E-34E2FF3C7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730" name="Line 258">
              <a:extLst>
                <a:ext uri="{FF2B5EF4-FFF2-40B4-BE49-F238E27FC236}">
                  <a16:creationId xmlns:a16="http://schemas.microsoft.com/office/drawing/2014/main" xmlns="" id="{FB1DF0AA-FDCF-88D1-B825-1E919CBB49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31" name="Line 259">
              <a:extLst>
                <a:ext uri="{FF2B5EF4-FFF2-40B4-BE49-F238E27FC236}">
                  <a16:creationId xmlns:a16="http://schemas.microsoft.com/office/drawing/2014/main" xmlns="" id="{C7F78185-23A8-8789-FBB6-BAC7D4AD76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32" name="Line 260">
              <a:extLst>
                <a:ext uri="{FF2B5EF4-FFF2-40B4-BE49-F238E27FC236}">
                  <a16:creationId xmlns:a16="http://schemas.microsoft.com/office/drawing/2014/main" xmlns="" id="{8057CD48-D713-4009-233B-4A91ACCC62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33" name="Line 261">
              <a:extLst>
                <a:ext uri="{FF2B5EF4-FFF2-40B4-BE49-F238E27FC236}">
                  <a16:creationId xmlns:a16="http://schemas.microsoft.com/office/drawing/2014/main" xmlns="" id="{51526508-6AC3-EEFC-873F-669084C00C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34" name="Line 262">
              <a:extLst>
                <a:ext uri="{FF2B5EF4-FFF2-40B4-BE49-F238E27FC236}">
                  <a16:creationId xmlns:a16="http://schemas.microsoft.com/office/drawing/2014/main" xmlns="" id="{948FFCD7-4818-8EC5-40C6-3DC9183CD1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735" name="Group 263">
            <a:extLst>
              <a:ext uri="{FF2B5EF4-FFF2-40B4-BE49-F238E27FC236}">
                <a16:creationId xmlns:a16="http://schemas.microsoft.com/office/drawing/2014/main" xmlns="" id="{173EE273-6B4D-39DD-A353-AADE4E6ABA9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1295400"/>
            <a:ext cx="304800" cy="609600"/>
            <a:chOff x="1536" y="2976"/>
            <a:chExt cx="192" cy="384"/>
          </a:xfrm>
        </p:grpSpPr>
        <p:sp>
          <p:nvSpPr>
            <p:cNvPr id="105736" name="Oval 264">
              <a:extLst>
                <a:ext uri="{FF2B5EF4-FFF2-40B4-BE49-F238E27FC236}">
                  <a16:creationId xmlns:a16="http://schemas.microsoft.com/office/drawing/2014/main" xmlns="" id="{192049A3-9F31-F480-99C4-9F71079DC5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737" name="Line 265">
              <a:extLst>
                <a:ext uri="{FF2B5EF4-FFF2-40B4-BE49-F238E27FC236}">
                  <a16:creationId xmlns:a16="http://schemas.microsoft.com/office/drawing/2014/main" xmlns="" id="{5F427A04-E273-8241-2B36-EDB162F151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38" name="Line 266">
              <a:extLst>
                <a:ext uri="{FF2B5EF4-FFF2-40B4-BE49-F238E27FC236}">
                  <a16:creationId xmlns:a16="http://schemas.microsoft.com/office/drawing/2014/main" xmlns="" id="{53CE229B-314F-8C20-4AA9-50928FB70B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39" name="Line 267">
              <a:extLst>
                <a:ext uri="{FF2B5EF4-FFF2-40B4-BE49-F238E27FC236}">
                  <a16:creationId xmlns:a16="http://schemas.microsoft.com/office/drawing/2014/main" xmlns="" id="{12DEFC70-9BB2-6F2B-510F-AF839ADC3E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40" name="Line 268">
              <a:extLst>
                <a:ext uri="{FF2B5EF4-FFF2-40B4-BE49-F238E27FC236}">
                  <a16:creationId xmlns:a16="http://schemas.microsoft.com/office/drawing/2014/main" xmlns="" id="{2D3B8792-B46D-627D-EB2E-544ECE3DB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41" name="Line 269">
              <a:extLst>
                <a:ext uri="{FF2B5EF4-FFF2-40B4-BE49-F238E27FC236}">
                  <a16:creationId xmlns:a16="http://schemas.microsoft.com/office/drawing/2014/main" xmlns="" id="{42539D4A-0B73-BF77-EFF7-C4488C28D9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742" name="Group 270">
            <a:extLst>
              <a:ext uri="{FF2B5EF4-FFF2-40B4-BE49-F238E27FC236}">
                <a16:creationId xmlns:a16="http://schemas.microsoft.com/office/drawing/2014/main" xmlns="" id="{0C13E75A-B911-1CA6-A4BB-D7DAE2B5ACD0}"/>
              </a:ext>
            </a:extLst>
          </p:cNvPr>
          <p:cNvGrpSpPr>
            <a:grpSpLocks/>
          </p:cNvGrpSpPr>
          <p:nvPr/>
        </p:nvGrpSpPr>
        <p:grpSpPr bwMode="auto">
          <a:xfrm>
            <a:off x="8610600" y="1447800"/>
            <a:ext cx="304800" cy="609600"/>
            <a:chOff x="1536" y="2976"/>
            <a:chExt cx="192" cy="384"/>
          </a:xfrm>
        </p:grpSpPr>
        <p:sp>
          <p:nvSpPr>
            <p:cNvPr id="105743" name="Oval 271">
              <a:extLst>
                <a:ext uri="{FF2B5EF4-FFF2-40B4-BE49-F238E27FC236}">
                  <a16:creationId xmlns:a16="http://schemas.microsoft.com/office/drawing/2014/main" xmlns="" id="{78125219-3941-7A40-58AC-560E0EEF4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744" name="Line 272">
              <a:extLst>
                <a:ext uri="{FF2B5EF4-FFF2-40B4-BE49-F238E27FC236}">
                  <a16:creationId xmlns:a16="http://schemas.microsoft.com/office/drawing/2014/main" xmlns="" id="{33F3D637-E4CA-6066-04D3-266D10555B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45" name="Line 273">
              <a:extLst>
                <a:ext uri="{FF2B5EF4-FFF2-40B4-BE49-F238E27FC236}">
                  <a16:creationId xmlns:a16="http://schemas.microsoft.com/office/drawing/2014/main" xmlns="" id="{D1AC2DBE-DF5D-ABA3-A17A-90E883228A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46" name="Line 274">
              <a:extLst>
                <a:ext uri="{FF2B5EF4-FFF2-40B4-BE49-F238E27FC236}">
                  <a16:creationId xmlns:a16="http://schemas.microsoft.com/office/drawing/2014/main" xmlns="" id="{769E88B8-C000-ABCA-C3D3-A4D2042B7C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47" name="Line 275">
              <a:extLst>
                <a:ext uri="{FF2B5EF4-FFF2-40B4-BE49-F238E27FC236}">
                  <a16:creationId xmlns:a16="http://schemas.microsoft.com/office/drawing/2014/main" xmlns="" id="{6FC6E886-2850-B2CB-2547-6D75BFD705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48" name="Line 276">
              <a:extLst>
                <a:ext uri="{FF2B5EF4-FFF2-40B4-BE49-F238E27FC236}">
                  <a16:creationId xmlns:a16="http://schemas.microsoft.com/office/drawing/2014/main" xmlns="" id="{696085A5-3337-AFD4-77D9-00444593BD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749" name="Group 277">
            <a:extLst>
              <a:ext uri="{FF2B5EF4-FFF2-40B4-BE49-F238E27FC236}">
                <a16:creationId xmlns:a16="http://schemas.microsoft.com/office/drawing/2014/main" xmlns="" id="{B506387B-3400-4AFC-C8AC-C1E218D13E72}"/>
              </a:ext>
            </a:extLst>
          </p:cNvPr>
          <p:cNvGrpSpPr>
            <a:grpSpLocks/>
          </p:cNvGrpSpPr>
          <p:nvPr/>
        </p:nvGrpSpPr>
        <p:grpSpPr bwMode="auto">
          <a:xfrm>
            <a:off x="9906000" y="3581400"/>
            <a:ext cx="304800" cy="609600"/>
            <a:chOff x="1536" y="2976"/>
            <a:chExt cx="192" cy="384"/>
          </a:xfrm>
        </p:grpSpPr>
        <p:sp>
          <p:nvSpPr>
            <p:cNvPr id="105750" name="Oval 278">
              <a:extLst>
                <a:ext uri="{FF2B5EF4-FFF2-40B4-BE49-F238E27FC236}">
                  <a16:creationId xmlns:a16="http://schemas.microsoft.com/office/drawing/2014/main" xmlns="" id="{75518811-65CF-2516-4DA1-CEDC3A137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751" name="Line 279">
              <a:extLst>
                <a:ext uri="{FF2B5EF4-FFF2-40B4-BE49-F238E27FC236}">
                  <a16:creationId xmlns:a16="http://schemas.microsoft.com/office/drawing/2014/main" xmlns="" id="{1B1A97A1-D587-6370-F705-1187D9EC33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52" name="Line 280">
              <a:extLst>
                <a:ext uri="{FF2B5EF4-FFF2-40B4-BE49-F238E27FC236}">
                  <a16:creationId xmlns:a16="http://schemas.microsoft.com/office/drawing/2014/main" xmlns="" id="{A98AAF02-7530-2920-7DDA-F8C49DE4E9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53" name="Line 281">
              <a:extLst>
                <a:ext uri="{FF2B5EF4-FFF2-40B4-BE49-F238E27FC236}">
                  <a16:creationId xmlns:a16="http://schemas.microsoft.com/office/drawing/2014/main" xmlns="" id="{523D3CC0-1B7E-84B2-0830-8F2AD4536A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54" name="Line 282">
              <a:extLst>
                <a:ext uri="{FF2B5EF4-FFF2-40B4-BE49-F238E27FC236}">
                  <a16:creationId xmlns:a16="http://schemas.microsoft.com/office/drawing/2014/main" xmlns="" id="{33497B22-AA44-9BF7-E757-976C13381E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55" name="Line 283">
              <a:extLst>
                <a:ext uri="{FF2B5EF4-FFF2-40B4-BE49-F238E27FC236}">
                  <a16:creationId xmlns:a16="http://schemas.microsoft.com/office/drawing/2014/main" xmlns="" id="{283F16E8-6036-B7E5-B733-5974B2222A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756" name="Group 284">
            <a:extLst>
              <a:ext uri="{FF2B5EF4-FFF2-40B4-BE49-F238E27FC236}">
                <a16:creationId xmlns:a16="http://schemas.microsoft.com/office/drawing/2014/main" xmlns="" id="{FC15A46E-10B3-423F-9467-8EE04997F440}"/>
              </a:ext>
            </a:extLst>
          </p:cNvPr>
          <p:cNvGrpSpPr>
            <a:grpSpLocks/>
          </p:cNvGrpSpPr>
          <p:nvPr/>
        </p:nvGrpSpPr>
        <p:grpSpPr bwMode="auto">
          <a:xfrm>
            <a:off x="8763000" y="3733800"/>
            <a:ext cx="304800" cy="609600"/>
            <a:chOff x="1536" y="2976"/>
            <a:chExt cx="192" cy="384"/>
          </a:xfrm>
        </p:grpSpPr>
        <p:sp>
          <p:nvSpPr>
            <p:cNvPr id="105757" name="Oval 285">
              <a:extLst>
                <a:ext uri="{FF2B5EF4-FFF2-40B4-BE49-F238E27FC236}">
                  <a16:creationId xmlns:a16="http://schemas.microsoft.com/office/drawing/2014/main" xmlns="" id="{70B03CCB-B56E-4E7F-3D76-B97211180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758" name="Line 286">
              <a:extLst>
                <a:ext uri="{FF2B5EF4-FFF2-40B4-BE49-F238E27FC236}">
                  <a16:creationId xmlns:a16="http://schemas.microsoft.com/office/drawing/2014/main" xmlns="" id="{64BC79AF-F546-9849-EA53-4C69F2D5F6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59" name="Line 287">
              <a:extLst>
                <a:ext uri="{FF2B5EF4-FFF2-40B4-BE49-F238E27FC236}">
                  <a16:creationId xmlns:a16="http://schemas.microsoft.com/office/drawing/2014/main" xmlns="" id="{6D9FA628-5850-B7E2-57F6-D16F878E0A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60" name="Line 288">
              <a:extLst>
                <a:ext uri="{FF2B5EF4-FFF2-40B4-BE49-F238E27FC236}">
                  <a16:creationId xmlns:a16="http://schemas.microsoft.com/office/drawing/2014/main" xmlns="" id="{754752E5-0844-56C9-8FE7-6260B583D4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61" name="Line 289">
              <a:extLst>
                <a:ext uri="{FF2B5EF4-FFF2-40B4-BE49-F238E27FC236}">
                  <a16:creationId xmlns:a16="http://schemas.microsoft.com/office/drawing/2014/main" xmlns="" id="{0F5B1238-68B7-03EA-7C02-E44023BC3B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62" name="Line 290">
              <a:extLst>
                <a:ext uri="{FF2B5EF4-FFF2-40B4-BE49-F238E27FC236}">
                  <a16:creationId xmlns:a16="http://schemas.microsoft.com/office/drawing/2014/main" xmlns="" id="{49437E82-77E5-E98F-24FE-1902C6B26B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763" name="Group 291">
            <a:extLst>
              <a:ext uri="{FF2B5EF4-FFF2-40B4-BE49-F238E27FC236}">
                <a16:creationId xmlns:a16="http://schemas.microsoft.com/office/drawing/2014/main" xmlns="" id="{1804A2FE-F132-EE2D-E427-9B3CD46BD6F5}"/>
              </a:ext>
            </a:extLst>
          </p:cNvPr>
          <p:cNvGrpSpPr>
            <a:grpSpLocks/>
          </p:cNvGrpSpPr>
          <p:nvPr/>
        </p:nvGrpSpPr>
        <p:grpSpPr bwMode="auto">
          <a:xfrm>
            <a:off x="9144000" y="3962400"/>
            <a:ext cx="304800" cy="609600"/>
            <a:chOff x="1536" y="2976"/>
            <a:chExt cx="192" cy="384"/>
          </a:xfrm>
        </p:grpSpPr>
        <p:sp>
          <p:nvSpPr>
            <p:cNvPr id="105764" name="Oval 292">
              <a:extLst>
                <a:ext uri="{FF2B5EF4-FFF2-40B4-BE49-F238E27FC236}">
                  <a16:creationId xmlns:a16="http://schemas.microsoft.com/office/drawing/2014/main" xmlns="" id="{D30E80C6-316E-16EB-E7D9-B6E43A2E6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765" name="Line 293">
              <a:extLst>
                <a:ext uri="{FF2B5EF4-FFF2-40B4-BE49-F238E27FC236}">
                  <a16:creationId xmlns:a16="http://schemas.microsoft.com/office/drawing/2014/main" xmlns="" id="{E486801E-9B1C-8FEC-64E1-0044DB1ABF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66" name="Line 294">
              <a:extLst>
                <a:ext uri="{FF2B5EF4-FFF2-40B4-BE49-F238E27FC236}">
                  <a16:creationId xmlns:a16="http://schemas.microsoft.com/office/drawing/2014/main" xmlns="" id="{04B01731-A341-FBF0-053C-86A57632BD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67" name="Line 295">
              <a:extLst>
                <a:ext uri="{FF2B5EF4-FFF2-40B4-BE49-F238E27FC236}">
                  <a16:creationId xmlns:a16="http://schemas.microsoft.com/office/drawing/2014/main" xmlns="" id="{63B16D6C-FCF4-D143-7484-5D531508B1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68" name="Line 296">
              <a:extLst>
                <a:ext uri="{FF2B5EF4-FFF2-40B4-BE49-F238E27FC236}">
                  <a16:creationId xmlns:a16="http://schemas.microsoft.com/office/drawing/2014/main" xmlns="" id="{8441932A-37D7-C225-7069-1B40BC9712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69" name="Line 297">
              <a:extLst>
                <a:ext uri="{FF2B5EF4-FFF2-40B4-BE49-F238E27FC236}">
                  <a16:creationId xmlns:a16="http://schemas.microsoft.com/office/drawing/2014/main" xmlns="" id="{1FE684DE-C469-B409-D327-81616CD8DE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770" name="Group 298">
            <a:extLst>
              <a:ext uri="{FF2B5EF4-FFF2-40B4-BE49-F238E27FC236}">
                <a16:creationId xmlns:a16="http://schemas.microsoft.com/office/drawing/2014/main" xmlns="" id="{8190F643-007A-E8DF-0CEE-793CEDD0F2DB}"/>
              </a:ext>
            </a:extLst>
          </p:cNvPr>
          <p:cNvGrpSpPr>
            <a:grpSpLocks/>
          </p:cNvGrpSpPr>
          <p:nvPr/>
        </p:nvGrpSpPr>
        <p:grpSpPr bwMode="auto">
          <a:xfrm>
            <a:off x="9525000" y="3810000"/>
            <a:ext cx="304800" cy="609600"/>
            <a:chOff x="1536" y="2976"/>
            <a:chExt cx="192" cy="384"/>
          </a:xfrm>
        </p:grpSpPr>
        <p:sp>
          <p:nvSpPr>
            <p:cNvPr id="105771" name="Oval 299">
              <a:extLst>
                <a:ext uri="{FF2B5EF4-FFF2-40B4-BE49-F238E27FC236}">
                  <a16:creationId xmlns:a16="http://schemas.microsoft.com/office/drawing/2014/main" xmlns="" id="{C2CF71D3-552A-7078-FA23-FAEBBEDC21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772" name="Line 300">
              <a:extLst>
                <a:ext uri="{FF2B5EF4-FFF2-40B4-BE49-F238E27FC236}">
                  <a16:creationId xmlns:a16="http://schemas.microsoft.com/office/drawing/2014/main" xmlns="" id="{20C698DA-E838-D68F-1D8F-D842D9BCDB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73" name="Line 301">
              <a:extLst>
                <a:ext uri="{FF2B5EF4-FFF2-40B4-BE49-F238E27FC236}">
                  <a16:creationId xmlns:a16="http://schemas.microsoft.com/office/drawing/2014/main" xmlns="" id="{47F5DA15-B797-48CB-771C-AA7559970D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74" name="Line 302">
              <a:extLst>
                <a:ext uri="{FF2B5EF4-FFF2-40B4-BE49-F238E27FC236}">
                  <a16:creationId xmlns:a16="http://schemas.microsoft.com/office/drawing/2014/main" xmlns="" id="{3663833F-AC9D-716C-4F4C-E1BAF74DD2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75" name="Line 303">
              <a:extLst>
                <a:ext uri="{FF2B5EF4-FFF2-40B4-BE49-F238E27FC236}">
                  <a16:creationId xmlns:a16="http://schemas.microsoft.com/office/drawing/2014/main" xmlns="" id="{24CC4B54-BABE-1FD8-FC74-4414BF1F7E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76" name="Line 304">
              <a:extLst>
                <a:ext uri="{FF2B5EF4-FFF2-40B4-BE49-F238E27FC236}">
                  <a16:creationId xmlns:a16="http://schemas.microsoft.com/office/drawing/2014/main" xmlns="" id="{5C7A4228-82C5-BC04-9EA4-8B5C90907C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sp>
        <p:nvSpPr>
          <p:cNvPr id="105777" name="Oval 305">
            <a:extLst>
              <a:ext uri="{FF2B5EF4-FFF2-40B4-BE49-F238E27FC236}">
                <a16:creationId xmlns:a16="http://schemas.microsoft.com/office/drawing/2014/main" xmlns="" id="{B645256A-6354-6D93-EC1F-250CB5524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3124200"/>
            <a:ext cx="2362200" cy="16764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/>
            <a:endParaRPr lang="en-US"/>
          </a:p>
        </p:txBody>
      </p:sp>
      <p:sp>
        <p:nvSpPr>
          <p:cNvPr id="105778" name="Oval 306">
            <a:extLst>
              <a:ext uri="{FF2B5EF4-FFF2-40B4-BE49-F238E27FC236}">
                <a16:creationId xmlns:a16="http://schemas.microsoft.com/office/drawing/2014/main" xmlns="" id="{A4B350C5-39BE-83B3-EE08-27F7F0F44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048000"/>
            <a:ext cx="2057400" cy="16764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/>
            <a:endParaRPr lang="en-US"/>
          </a:p>
        </p:txBody>
      </p:sp>
      <p:sp>
        <p:nvSpPr>
          <p:cNvPr id="105780" name="Line 308">
            <a:extLst>
              <a:ext uri="{FF2B5EF4-FFF2-40B4-BE49-F238E27FC236}">
                <a16:creationId xmlns:a16="http://schemas.microsoft.com/office/drawing/2014/main" xmlns="" id="{BFCCFEC1-CC6C-8225-97F3-5F36B6D016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1752600"/>
            <a:ext cx="2819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81" name="Line 309">
            <a:extLst>
              <a:ext uri="{FF2B5EF4-FFF2-40B4-BE49-F238E27FC236}">
                <a16:creationId xmlns:a16="http://schemas.microsoft.com/office/drawing/2014/main" xmlns="" id="{63397598-5F66-CA4C-B441-A2653CA893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1828800"/>
            <a:ext cx="2514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82" name="Line 310">
            <a:extLst>
              <a:ext uri="{FF2B5EF4-FFF2-40B4-BE49-F238E27FC236}">
                <a16:creationId xmlns:a16="http://schemas.microsoft.com/office/drawing/2014/main" xmlns="" id="{5EFB8FE8-EFFE-E491-5908-D36B39D4F8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1905000"/>
            <a:ext cx="2209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83" name="Line 311">
            <a:extLst>
              <a:ext uri="{FF2B5EF4-FFF2-40B4-BE49-F238E27FC236}">
                <a16:creationId xmlns:a16="http://schemas.microsoft.com/office/drawing/2014/main" xmlns="" id="{BF15B85E-60F3-E398-9C37-77EA6485FC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1981200"/>
            <a:ext cx="1905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84" name="Line 312">
            <a:extLst>
              <a:ext uri="{FF2B5EF4-FFF2-40B4-BE49-F238E27FC236}">
                <a16:creationId xmlns:a16="http://schemas.microsoft.com/office/drawing/2014/main" xmlns="" id="{219B3B11-8D5F-0562-9BCA-D89A1A4BE8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1981200"/>
            <a:ext cx="838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85" name="Line 313">
            <a:extLst>
              <a:ext uri="{FF2B5EF4-FFF2-40B4-BE49-F238E27FC236}">
                <a16:creationId xmlns:a16="http://schemas.microsoft.com/office/drawing/2014/main" xmlns="" id="{2BB00A57-C16C-4507-EAF1-FC377DBFEA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1981200"/>
            <a:ext cx="457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86" name="Line 314">
            <a:extLst>
              <a:ext uri="{FF2B5EF4-FFF2-40B4-BE49-F238E27FC236}">
                <a16:creationId xmlns:a16="http://schemas.microsoft.com/office/drawing/2014/main" xmlns="" id="{CA9BA1F7-4E74-DCA0-3CE8-315275FA82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1981200"/>
            <a:ext cx="228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87" name="Line 315">
            <a:extLst>
              <a:ext uri="{FF2B5EF4-FFF2-40B4-BE49-F238E27FC236}">
                <a16:creationId xmlns:a16="http://schemas.microsoft.com/office/drawing/2014/main" xmlns="" id="{B5B1DEF1-F9B2-25AD-406C-A7C6FD242A2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91200" y="1981200"/>
            <a:ext cx="152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88" name="Line 316">
            <a:extLst>
              <a:ext uri="{FF2B5EF4-FFF2-40B4-BE49-F238E27FC236}">
                <a16:creationId xmlns:a16="http://schemas.microsoft.com/office/drawing/2014/main" xmlns="" id="{9BDE1E9A-9870-0C7C-F117-4B0DB3DD138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7400" y="1981200"/>
            <a:ext cx="304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89" name="Line 317">
            <a:extLst>
              <a:ext uri="{FF2B5EF4-FFF2-40B4-BE49-F238E27FC236}">
                <a16:creationId xmlns:a16="http://schemas.microsoft.com/office/drawing/2014/main" xmlns="" id="{377279F6-E7D5-02E3-4B6C-24791972A2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43600" y="1981200"/>
            <a:ext cx="1219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90" name="Line 318">
            <a:extLst>
              <a:ext uri="{FF2B5EF4-FFF2-40B4-BE49-F238E27FC236}">
                <a16:creationId xmlns:a16="http://schemas.microsoft.com/office/drawing/2014/main" xmlns="" id="{C0CE6F6F-18CA-33AA-C395-5FFD89FFABF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96000" y="1981200"/>
            <a:ext cx="2286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91" name="Line 319">
            <a:extLst>
              <a:ext uri="{FF2B5EF4-FFF2-40B4-BE49-F238E27FC236}">
                <a16:creationId xmlns:a16="http://schemas.microsoft.com/office/drawing/2014/main" xmlns="" id="{E5B8E7BB-9449-22E4-9E73-D0B5A440D87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48400" y="1981200"/>
            <a:ext cx="2667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92" name="Line 320">
            <a:extLst>
              <a:ext uri="{FF2B5EF4-FFF2-40B4-BE49-F238E27FC236}">
                <a16:creationId xmlns:a16="http://schemas.microsoft.com/office/drawing/2014/main" xmlns="" id="{560DF6BB-5978-749F-67EA-FC925A6B02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24600" y="1905000"/>
            <a:ext cx="2971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93" name="Line 321">
            <a:extLst>
              <a:ext uri="{FF2B5EF4-FFF2-40B4-BE49-F238E27FC236}">
                <a16:creationId xmlns:a16="http://schemas.microsoft.com/office/drawing/2014/main" xmlns="" id="{0CB8C4BE-E1F9-B3F5-34DE-D8B4C9D481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00800" y="1828800"/>
            <a:ext cx="3200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94" name="Line 322">
            <a:extLst>
              <a:ext uri="{FF2B5EF4-FFF2-40B4-BE49-F238E27FC236}">
                <a16:creationId xmlns:a16="http://schemas.microsoft.com/office/drawing/2014/main" xmlns="" id="{D560BF75-BD44-5BE9-6154-502F77B46D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00800" y="1752600"/>
            <a:ext cx="3505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95" name="Line 323">
            <a:extLst>
              <a:ext uri="{FF2B5EF4-FFF2-40B4-BE49-F238E27FC236}">
                <a16:creationId xmlns:a16="http://schemas.microsoft.com/office/drawing/2014/main" xmlns="" id="{7360DECE-BF69-6AFA-5740-3A453EE82E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13716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96" name="Line 324">
            <a:extLst>
              <a:ext uri="{FF2B5EF4-FFF2-40B4-BE49-F238E27FC236}">
                <a16:creationId xmlns:a16="http://schemas.microsoft.com/office/drawing/2014/main" xmlns="" id="{A97A4FC5-17D6-2665-B129-F37EFC13AF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1447800"/>
            <a:ext cx="1905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97" name="Line 325">
            <a:extLst>
              <a:ext uri="{FF2B5EF4-FFF2-40B4-BE49-F238E27FC236}">
                <a16:creationId xmlns:a16="http://schemas.microsoft.com/office/drawing/2014/main" xmlns="" id="{CFD2B3CE-0545-70A0-BE9B-46FD35A1EB0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00800" y="1600200"/>
            <a:ext cx="2286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grpSp>
        <p:nvGrpSpPr>
          <p:cNvPr id="105798" name="Group 326">
            <a:extLst>
              <a:ext uri="{FF2B5EF4-FFF2-40B4-BE49-F238E27FC236}">
                <a16:creationId xmlns:a16="http://schemas.microsoft.com/office/drawing/2014/main" xmlns="" id="{F33EDF0A-5D50-4383-5041-6795C36EAE58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3581400"/>
            <a:ext cx="2667000" cy="2133600"/>
            <a:chOff x="1632" y="2256"/>
            <a:chExt cx="1680" cy="1344"/>
          </a:xfrm>
        </p:grpSpPr>
        <p:sp>
          <p:nvSpPr>
            <p:cNvPr id="105799" name="Oval 327">
              <a:extLst>
                <a:ext uri="{FF2B5EF4-FFF2-40B4-BE49-F238E27FC236}">
                  <a16:creationId xmlns:a16="http://schemas.microsoft.com/office/drawing/2014/main" xmlns="" id="{8E1D3C0E-05D5-A46D-0AE2-DB9D3817B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256"/>
              <a:ext cx="1680" cy="1344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800" name="Text Box 328">
              <a:extLst>
                <a:ext uri="{FF2B5EF4-FFF2-40B4-BE49-F238E27FC236}">
                  <a16:creationId xmlns:a16="http://schemas.microsoft.com/office/drawing/2014/main" xmlns="" id="{4E5CD91B-33B5-7CD7-493E-51AB6AE0EB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976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0"/>
              <a:r>
                <a:rPr lang="en-US" altLang="en-US" sz="2400" b="1" dirty="0" err="1">
                  <a:solidFill>
                    <a:srgbClr val="FFFF00"/>
                  </a:solidFill>
                </a:rPr>
                <a:t>i</a:t>
              </a:r>
              <a:r>
                <a:rPr lang="en-US" altLang="en-US" sz="2400" b="1" dirty="0" err="1" smtClean="0">
                  <a:solidFill>
                    <a:srgbClr val="FFFF00"/>
                  </a:solidFill>
                </a:rPr>
                <a:t>glesia</a:t>
              </a:r>
              <a:r>
                <a:rPr lang="en-US" altLang="en-US" sz="2400" b="1" dirty="0" smtClean="0">
                  <a:solidFill>
                    <a:srgbClr val="FFFF00"/>
                  </a:solidFill>
                </a:rPr>
                <a:t> </a:t>
              </a:r>
              <a:r>
                <a:rPr lang="en-US" altLang="en-US" sz="2400" b="1" dirty="0">
                  <a:solidFill>
                    <a:srgbClr val="FFFF00"/>
                  </a:solidFill>
                </a:rPr>
                <a:t>local</a:t>
              </a:r>
            </a:p>
          </p:txBody>
        </p:sp>
      </p:grpSp>
      <p:grpSp>
        <p:nvGrpSpPr>
          <p:cNvPr id="105801" name="Group 329">
            <a:extLst>
              <a:ext uri="{FF2B5EF4-FFF2-40B4-BE49-F238E27FC236}">
                <a16:creationId xmlns:a16="http://schemas.microsoft.com/office/drawing/2014/main" xmlns="" id="{9E99B409-DAD6-9B8E-AE67-D3A5FF5BF987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6096000"/>
            <a:ext cx="304800" cy="609600"/>
            <a:chOff x="1536" y="2976"/>
            <a:chExt cx="192" cy="384"/>
          </a:xfrm>
        </p:grpSpPr>
        <p:sp>
          <p:nvSpPr>
            <p:cNvPr id="105802" name="Oval 330">
              <a:extLst>
                <a:ext uri="{FF2B5EF4-FFF2-40B4-BE49-F238E27FC236}">
                  <a16:creationId xmlns:a16="http://schemas.microsoft.com/office/drawing/2014/main" xmlns="" id="{E4705AA1-637C-AAA6-A792-0F0D389F4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803" name="Line 331">
              <a:extLst>
                <a:ext uri="{FF2B5EF4-FFF2-40B4-BE49-F238E27FC236}">
                  <a16:creationId xmlns:a16="http://schemas.microsoft.com/office/drawing/2014/main" xmlns="" id="{19AE92D3-EB3E-F349-212C-B4BDBF644E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804" name="Line 332">
              <a:extLst>
                <a:ext uri="{FF2B5EF4-FFF2-40B4-BE49-F238E27FC236}">
                  <a16:creationId xmlns:a16="http://schemas.microsoft.com/office/drawing/2014/main" xmlns="" id="{0E9ADB2C-0684-545D-9353-F6AA14C2C1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805" name="Line 333">
              <a:extLst>
                <a:ext uri="{FF2B5EF4-FFF2-40B4-BE49-F238E27FC236}">
                  <a16:creationId xmlns:a16="http://schemas.microsoft.com/office/drawing/2014/main" xmlns="" id="{AD685EC1-7655-8A34-F97D-1FCC8B9A81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806" name="Line 334">
              <a:extLst>
                <a:ext uri="{FF2B5EF4-FFF2-40B4-BE49-F238E27FC236}">
                  <a16:creationId xmlns:a16="http://schemas.microsoft.com/office/drawing/2014/main" xmlns="" id="{C7493BDE-BE97-079F-C0D5-135D2C301D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807" name="Line 335">
              <a:extLst>
                <a:ext uri="{FF2B5EF4-FFF2-40B4-BE49-F238E27FC236}">
                  <a16:creationId xmlns:a16="http://schemas.microsoft.com/office/drawing/2014/main" xmlns="" id="{683CD4B5-790A-B5F5-B1B2-CC0C76C18F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0ECC19A-3F43-EC18-41E5-DDA856FE13FD}"/>
              </a:ext>
            </a:extLst>
          </p:cNvPr>
          <p:cNvSpPr txBox="1"/>
          <p:nvPr/>
        </p:nvSpPr>
        <p:spPr>
          <a:xfrm>
            <a:off x="9207500" y="2101273"/>
            <a:ext cx="2667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b="0" i="0" dirty="0" err="1" smtClean="0">
                <a:effectLst/>
                <a:latin typeface="system-ui"/>
              </a:rPr>
              <a:t>Saluden</a:t>
            </a:r>
            <a:r>
              <a:rPr lang="en-US" b="0" i="0" dirty="0" smtClean="0">
                <a:effectLst/>
                <a:latin typeface="system-ui"/>
              </a:rPr>
              <a:t> </a:t>
            </a:r>
            <a:r>
              <a:rPr lang="en-US" b="0" i="0" dirty="0">
                <a:effectLst/>
                <a:latin typeface="system-ui"/>
              </a:rPr>
              <a:t>a Priscila ya Aquila… </a:t>
            </a:r>
            <a:r>
              <a:rPr lang="en-US" dirty="0" err="1" smtClean="0">
                <a:latin typeface="system-ui"/>
              </a:rPr>
              <a:t>también</a:t>
            </a:r>
            <a:r>
              <a:rPr lang="en-US" b="0" i="0" dirty="0" smtClean="0">
                <a:effectLst/>
                <a:latin typeface="system-ui"/>
              </a:rPr>
              <a:t> </a:t>
            </a:r>
            <a:r>
              <a:rPr lang="en-US" b="0" i="0" dirty="0">
                <a:effectLst/>
                <a:latin typeface="system-ui"/>
              </a:rPr>
              <a:t>a la iglesia que está en su casa.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1D274FF-8947-C2AF-DDDA-F726C68A8F0B}"/>
              </a:ext>
            </a:extLst>
          </p:cNvPr>
          <p:cNvSpPr txBox="1"/>
          <p:nvPr/>
        </p:nvSpPr>
        <p:spPr>
          <a:xfrm>
            <a:off x="6768521" y="4965919"/>
            <a:ext cx="238413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b="0" i="0" dirty="0">
                <a:effectLst/>
                <a:latin typeface="system-ui"/>
              </a:rPr>
              <a:t>Pablo… A la iglesia de Dios que está en Corinto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75B9349-6E32-3E23-9CD6-E4839B80E635}"/>
              </a:ext>
            </a:extLst>
          </p:cNvPr>
          <p:cNvSpPr txBox="1"/>
          <p:nvPr/>
        </p:nvSpPr>
        <p:spPr>
          <a:xfrm>
            <a:off x="98713" y="3460211"/>
            <a:ext cx="1501487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b="0" i="0" dirty="0">
                <a:effectLst/>
                <a:latin typeface="system-ui"/>
              </a:rPr>
              <a:t>Escribe al ángel de la </a:t>
            </a:r>
            <a:r>
              <a:rPr lang="en-US" b="0" i="0" dirty="0" err="1">
                <a:effectLst/>
                <a:latin typeface="system-ui"/>
              </a:rPr>
              <a:t>iglesia</a:t>
            </a:r>
            <a:r>
              <a:rPr lang="en-US" b="0" i="0" dirty="0">
                <a:effectLst/>
                <a:latin typeface="system-ui"/>
              </a:rPr>
              <a:t> </a:t>
            </a:r>
            <a:r>
              <a:rPr lang="en-US" dirty="0" err="1" smtClean="0">
                <a:latin typeface="system-ui"/>
              </a:rPr>
              <a:t>en</a:t>
            </a:r>
            <a:r>
              <a:rPr lang="en-US" b="0" i="0" dirty="0" smtClean="0">
                <a:effectLst/>
                <a:latin typeface="system-ui"/>
              </a:rPr>
              <a:t> </a:t>
            </a:r>
            <a:r>
              <a:rPr lang="en-US" b="0" i="0" dirty="0">
                <a:effectLst/>
                <a:latin typeface="system-ui"/>
              </a:rPr>
              <a:t>Éfeso...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595364E-A849-A2EE-6CE8-5671D48B3ECC}"/>
              </a:ext>
            </a:extLst>
          </p:cNvPr>
          <p:cNvSpPr txBox="1"/>
          <p:nvPr/>
        </p:nvSpPr>
        <p:spPr>
          <a:xfrm>
            <a:off x="472211" y="819834"/>
            <a:ext cx="173759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b="0" i="0" dirty="0">
                <a:effectLst/>
                <a:latin typeface="system-ui"/>
              </a:rPr>
              <a:t>Las iglesias de Cristo </a:t>
            </a:r>
            <a:r>
              <a:rPr lang="en-US" b="0" i="0" dirty="0" err="1" smtClean="0">
                <a:effectLst/>
                <a:latin typeface="system-ui"/>
              </a:rPr>
              <a:t>los</a:t>
            </a:r>
            <a:r>
              <a:rPr lang="en-US" b="0" i="0" dirty="0" smtClean="0">
                <a:effectLst/>
                <a:latin typeface="system-ui"/>
              </a:rPr>
              <a:t> </a:t>
            </a:r>
            <a:r>
              <a:rPr lang="en-US" b="0" i="0" dirty="0">
                <a:effectLst/>
                <a:latin typeface="system-ui"/>
              </a:rPr>
              <a:t>saludan.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5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xmlns="" id="{54E1D4BC-D52C-46B5-6450-FB121B6A49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162"/>
            <a:ext cx="10515600" cy="701675"/>
          </a:xfrm>
        </p:spPr>
        <p:txBody>
          <a:bodyPr/>
          <a:lstStyle/>
          <a:p>
            <a:pPr rtl="0"/>
            <a:r>
              <a:rPr lang="en-US" altLang="en-US" dirty="0"/>
              <a:t>Pérgamo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xmlns="" id="{0F39EF05-AB1F-7088-D88D-E060CA2AB1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182028"/>
            <a:ext cx="11306666" cy="5294971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sz="4000" dirty="0" smtClean="0"/>
              <a:t>Escribe </a:t>
            </a:r>
            <a:r>
              <a:rPr lang="en-US" sz="4000" dirty="0"/>
              <a:t>al ángel de </a:t>
            </a:r>
            <a:r>
              <a:rPr lang="en-US" sz="4000" dirty="0" smtClean="0"/>
              <a:t>la </a:t>
            </a:r>
            <a:r>
              <a:rPr lang="en-US" sz="4000" u="sng" dirty="0" err="1" smtClean="0"/>
              <a:t>iglesia</a:t>
            </a:r>
            <a:r>
              <a:rPr lang="en-US" sz="4000" dirty="0" smtClean="0"/>
              <a:t> </a:t>
            </a:r>
            <a:r>
              <a:rPr lang="en-US" sz="4000" dirty="0" err="1" smtClean="0"/>
              <a:t>en</a:t>
            </a:r>
            <a:r>
              <a:rPr lang="en-US" sz="4000" dirty="0" smtClean="0"/>
              <a:t> </a:t>
            </a:r>
            <a:r>
              <a:rPr lang="en-US" sz="4000" dirty="0" err="1" smtClean="0"/>
              <a:t>Pérgamo</a:t>
            </a:r>
            <a:r>
              <a:rPr lang="en-US" sz="4000" dirty="0" smtClean="0"/>
              <a:t>…</a:t>
            </a:r>
            <a:endParaRPr lang="en-US" sz="4000" dirty="0"/>
          </a:p>
          <a:p>
            <a:pPr marL="0" indent="0">
              <a:spcBef>
                <a:spcPts val="1800"/>
              </a:spcBef>
              <a:buNone/>
            </a:pPr>
            <a:r>
              <a:rPr lang="en-US" altLang="en-US" sz="4000" baseline="30000" dirty="0" smtClean="0"/>
              <a:t>14</a:t>
            </a:r>
            <a:r>
              <a:rPr lang="es-ES" altLang="en-US" sz="4000" dirty="0" smtClean="0"/>
              <a:t>tengo </a:t>
            </a:r>
            <a:r>
              <a:rPr lang="es-ES" altLang="en-US" sz="4000" dirty="0"/>
              <a:t>unas pocas cosas </a:t>
            </a:r>
            <a:r>
              <a:rPr lang="es-ES" altLang="en-US" sz="4000" dirty="0">
                <a:solidFill>
                  <a:srgbClr val="00B0F0"/>
                </a:solidFill>
              </a:rPr>
              <a:t>contra ti</a:t>
            </a:r>
            <a:r>
              <a:rPr lang="es-ES" altLang="en-US" sz="4000" dirty="0"/>
              <a:t>, porque </a:t>
            </a:r>
            <a:r>
              <a:rPr lang="es-ES" altLang="en-US" sz="4000" u="sng" dirty="0">
                <a:solidFill>
                  <a:srgbClr val="FFFF00"/>
                </a:solidFill>
              </a:rPr>
              <a:t>tienes ahí a los que mantienen la doctrina</a:t>
            </a:r>
            <a:r>
              <a:rPr lang="es-ES" altLang="en-US" sz="4000" dirty="0"/>
              <a:t> de </a:t>
            </a:r>
            <a:r>
              <a:rPr lang="es-ES" altLang="en-US" sz="4000" dirty="0" err="1"/>
              <a:t>Balaam</a:t>
            </a:r>
            <a:r>
              <a:rPr lang="es-ES" altLang="en-US" sz="4000" dirty="0"/>
              <a:t>, que enseñaba a </a:t>
            </a:r>
            <a:r>
              <a:rPr lang="es-ES" altLang="en-US" sz="4000" dirty="0" err="1"/>
              <a:t>Balac</a:t>
            </a:r>
            <a:r>
              <a:rPr lang="es-ES" altLang="en-US" sz="4000" dirty="0"/>
              <a:t> a poner tropiezo ante los israelitas, a comer cosas sacrificadas a los ídolos y a cometer actos de inmoralidad. </a:t>
            </a:r>
            <a:r>
              <a:rPr lang="es-ES" altLang="en-US" sz="4000" dirty="0" smtClean="0"/>
              <a:t>15</a:t>
            </a:r>
            <a:r>
              <a:rPr lang="es-ES" altLang="en-US" sz="4000" dirty="0"/>
              <a:t>  Así </a:t>
            </a:r>
            <a:r>
              <a:rPr lang="es-ES" altLang="en-US" sz="4000" u="sng" dirty="0" smtClean="0">
                <a:solidFill>
                  <a:srgbClr val="FFFF00"/>
                </a:solidFill>
              </a:rPr>
              <a:t>tú también tienes algunos que de la misma manera mantienen la doctrina</a:t>
            </a:r>
            <a:r>
              <a:rPr lang="es-ES" altLang="en-US" sz="4000" dirty="0" smtClean="0"/>
              <a:t> de </a:t>
            </a:r>
            <a:r>
              <a:rPr lang="es-ES" altLang="en-US" sz="4000" dirty="0"/>
              <a:t>los </a:t>
            </a:r>
            <a:r>
              <a:rPr lang="es-ES" altLang="en-US" sz="4000" dirty="0" err="1"/>
              <a:t>nicolaítas</a:t>
            </a:r>
            <a:r>
              <a:rPr lang="es-ES" altLang="en-US" sz="4000" dirty="0"/>
              <a:t>. </a:t>
            </a:r>
            <a:r>
              <a:rPr lang="es-ES" altLang="en-US" sz="4000" dirty="0" smtClean="0"/>
              <a:t>16</a:t>
            </a:r>
            <a:r>
              <a:rPr lang="es-ES" altLang="en-US" sz="4000" dirty="0"/>
              <a:t>  Por tanto, </a:t>
            </a:r>
            <a:r>
              <a:rPr lang="es-ES" altLang="en-US" sz="4000" u="sng" dirty="0" smtClean="0">
                <a:solidFill>
                  <a:srgbClr val="FFFF00"/>
                </a:solidFill>
              </a:rPr>
              <a:t>arrepiéntete</a:t>
            </a:r>
            <a:r>
              <a:rPr lang="es-ES" altLang="en-US" sz="4000" dirty="0"/>
              <a:t>; si no, vendré a ti pronto y pelearé contra ellos con la espada de Mi boca. </a:t>
            </a:r>
            <a:r>
              <a:rPr lang="en-US" altLang="en-US" sz="4000" i="1" dirty="0" smtClean="0"/>
              <a:t>(</a:t>
            </a:r>
            <a:r>
              <a:rPr lang="en-US" altLang="en-US" sz="4000" i="1" dirty="0"/>
              <a:t>Apocalipsis 2:14-16)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F52D321C-6E29-346D-2208-B93CA5BC8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F1E6-653D-47F9-BAC3-4C9B26C5909F}" type="slidenum">
              <a:rPr lang="en-US" altLang="en-US"/>
              <a:pPr algn="l" rtl="0"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xmlns="" id="{F30D6033-0BE8-A73C-4CE4-454EADDA9F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 err="1" smtClean="0"/>
              <a:t>Diótrefes</a:t>
            </a:r>
            <a:endParaRPr lang="en-US" altLang="en-US" dirty="0"/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xmlns="" id="{CE6E0985-0E7A-90DF-2D32-307BCFE6E6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3634" y="1166018"/>
            <a:ext cx="11375508" cy="55030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altLang="en-US" sz="4400" dirty="0"/>
              <a:t>Escribí algo a la </a:t>
            </a:r>
            <a:r>
              <a:rPr lang="es-ES" altLang="en-US" sz="4400" u="sng" dirty="0"/>
              <a:t>iglesia</a:t>
            </a:r>
            <a:r>
              <a:rPr lang="es-ES" altLang="en-US" sz="4400" dirty="0"/>
              <a:t>, pero </a:t>
            </a:r>
            <a:r>
              <a:rPr lang="es-ES" altLang="en-US" sz="4400" dirty="0" err="1"/>
              <a:t>Diótrefes</a:t>
            </a:r>
            <a:r>
              <a:rPr lang="es-ES" altLang="en-US" sz="4400" dirty="0"/>
              <a:t>, a quien le gusta ser el primero entre ellos, no acepta lo que decimos. </a:t>
            </a:r>
            <a:r>
              <a:rPr lang="es-ES" altLang="en-US" sz="4400" dirty="0" smtClean="0"/>
              <a:t>10</a:t>
            </a:r>
            <a:r>
              <a:rPr lang="es-ES" altLang="en-US" sz="4400" dirty="0"/>
              <a:t>  Por esta razón, si voy, llamaré la atención a las obras que hace, acusándonos injustamente con palabras maliciosas. No satisfecho con esto, él mismo </a:t>
            </a:r>
            <a:r>
              <a:rPr lang="es-ES" altLang="en-US" sz="4400" u="sng" dirty="0">
                <a:solidFill>
                  <a:srgbClr val="FFFF00"/>
                </a:solidFill>
              </a:rPr>
              <a:t>no recibe a los hermanos</a:t>
            </a:r>
            <a:r>
              <a:rPr lang="es-ES" altLang="en-US" sz="4400" dirty="0"/>
              <a:t>, se lo prohíbe a los que quieren hacerlo y </a:t>
            </a:r>
            <a:r>
              <a:rPr lang="es-ES" altLang="en-US" sz="4400" u="sng" dirty="0">
                <a:solidFill>
                  <a:srgbClr val="FFFF00"/>
                </a:solidFill>
              </a:rPr>
              <a:t>los expulsa de la</a:t>
            </a:r>
            <a:r>
              <a:rPr lang="es-ES" altLang="en-US" sz="4400" dirty="0"/>
              <a:t> </a:t>
            </a:r>
            <a:r>
              <a:rPr lang="es-ES" altLang="en-US" sz="4400" u="sng" dirty="0"/>
              <a:t>iglesia</a:t>
            </a:r>
            <a:r>
              <a:rPr lang="es-ES" altLang="en-US" sz="4400" dirty="0"/>
              <a:t>. </a:t>
            </a:r>
            <a:r>
              <a:rPr lang="en-US" altLang="en-US" sz="4400" i="1" dirty="0" smtClean="0"/>
              <a:t>(</a:t>
            </a:r>
            <a:r>
              <a:rPr lang="en-US" altLang="en-US" sz="4400" i="1" dirty="0"/>
              <a:t>III Juan 9-10)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35ADA99F-77DB-40BD-E43E-EA12EAE8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FCD8-3B9E-456D-AD55-8437441A706C}" type="slidenum">
              <a:rPr lang="en-US" altLang="en-US"/>
              <a:pPr algn="l" rtl="0"/>
              <a:t>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xmlns="" id="{D753D46B-69F6-6B65-59EB-5A1E723BA8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/>
              <a:t>L</a:t>
            </a:r>
            <a:r>
              <a:rPr lang="en-US" altLang="en-US" dirty="0" smtClean="0"/>
              <a:t>a </a:t>
            </a:r>
            <a:r>
              <a:rPr lang="en-US" altLang="en-US" dirty="0" err="1"/>
              <a:t>iglesia</a:t>
            </a:r>
            <a:r>
              <a:rPr lang="en-US" altLang="en-US" dirty="0"/>
              <a:t> local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xmlns="" id="{4D4845D2-3809-CD47-4BC1-CFE6AC0E0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A615-7752-41E9-B722-26B4327EC3D7}" type="slidenum">
              <a:rPr lang="en-US" altLang="en-US"/>
              <a:pPr algn="l" rtl="0"/>
              <a:t>8</a:t>
            </a:fld>
            <a:endParaRPr lang="en-US" altLang="en-US"/>
          </a:p>
        </p:txBody>
      </p:sp>
      <p:grpSp>
        <p:nvGrpSpPr>
          <p:cNvPr id="105810" name="Group 338">
            <a:extLst>
              <a:ext uri="{FF2B5EF4-FFF2-40B4-BE49-F238E27FC236}">
                <a16:creationId xmlns:a16="http://schemas.microsoft.com/office/drawing/2014/main" xmlns="" id="{D998170F-4677-98A5-11F1-F01C4C56A276}"/>
              </a:ext>
            </a:extLst>
          </p:cNvPr>
          <p:cNvGrpSpPr>
            <a:grpSpLocks/>
          </p:cNvGrpSpPr>
          <p:nvPr/>
        </p:nvGrpSpPr>
        <p:grpSpPr bwMode="auto">
          <a:xfrm>
            <a:off x="1651000" y="787400"/>
            <a:ext cx="8991600" cy="4876800"/>
            <a:chOff x="80" y="496"/>
            <a:chExt cx="5664" cy="3072"/>
          </a:xfrm>
        </p:grpSpPr>
        <p:sp>
          <p:nvSpPr>
            <p:cNvPr id="105811" name="Text Box 339">
              <a:extLst>
                <a:ext uri="{FF2B5EF4-FFF2-40B4-BE49-F238E27FC236}">
                  <a16:creationId xmlns:a16="http://schemas.microsoft.com/office/drawing/2014/main" xmlns="" id="{8D832C26-AD01-13DD-42F5-69AA818753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960"/>
              <a:ext cx="15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0"/>
              <a:r>
                <a:rPr lang="en-US" altLang="en-US" sz="2400" b="1" dirty="0" err="1" smtClean="0"/>
                <a:t>Todos</a:t>
              </a:r>
              <a:r>
                <a:rPr lang="en-US" altLang="en-US" sz="2400" b="1" dirty="0" smtClean="0"/>
                <a:t> </a:t>
              </a:r>
              <a:r>
                <a:rPr lang="en-US" altLang="en-US" sz="2400" b="1" dirty="0" err="1" smtClean="0"/>
                <a:t>los</a:t>
              </a:r>
              <a:r>
                <a:rPr lang="en-US" altLang="en-US" sz="2400" b="1" dirty="0" smtClean="0"/>
                <a:t> salvos</a:t>
              </a:r>
              <a:endParaRPr lang="en-US" altLang="en-US" sz="2400" b="1" dirty="0"/>
            </a:p>
          </p:txBody>
        </p:sp>
        <p:grpSp>
          <p:nvGrpSpPr>
            <p:cNvPr id="105812" name="Group 340">
              <a:extLst>
                <a:ext uri="{FF2B5EF4-FFF2-40B4-BE49-F238E27FC236}">
                  <a16:creationId xmlns:a16="http://schemas.microsoft.com/office/drawing/2014/main" xmlns="" id="{49A39362-4BE1-FD91-6BA9-618ADA1415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" y="496"/>
              <a:ext cx="5664" cy="3072"/>
              <a:chOff x="80" y="496"/>
              <a:chExt cx="5664" cy="3072"/>
            </a:xfrm>
          </p:grpSpPr>
          <p:sp>
            <p:nvSpPr>
              <p:cNvPr id="105813" name="Freeform 341">
                <a:extLst>
                  <a:ext uri="{FF2B5EF4-FFF2-40B4-BE49-F238E27FC236}">
                    <a16:creationId xmlns:a16="http://schemas.microsoft.com/office/drawing/2014/main" xmlns="" id="{AC415CC3-3655-FD2F-7C6A-A33E7870E1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" y="496"/>
                <a:ext cx="5664" cy="3072"/>
              </a:xfrm>
              <a:custGeom>
                <a:avLst/>
                <a:gdLst>
                  <a:gd name="T0" fmla="*/ 1552 w 5664"/>
                  <a:gd name="T1" fmla="*/ 368 h 3072"/>
                  <a:gd name="T2" fmla="*/ 400 w 5664"/>
                  <a:gd name="T3" fmla="*/ 560 h 3072"/>
                  <a:gd name="T4" fmla="*/ 16 w 5664"/>
                  <a:gd name="T5" fmla="*/ 1616 h 3072"/>
                  <a:gd name="T6" fmla="*/ 304 w 5664"/>
                  <a:gd name="T7" fmla="*/ 2624 h 3072"/>
                  <a:gd name="T8" fmla="*/ 1600 w 5664"/>
                  <a:gd name="T9" fmla="*/ 2624 h 3072"/>
                  <a:gd name="T10" fmla="*/ 2992 w 5664"/>
                  <a:gd name="T11" fmla="*/ 2816 h 3072"/>
                  <a:gd name="T12" fmla="*/ 4144 w 5664"/>
                  <a:gd name="T13" fmla="*/ 2672 h 3072"/>
                  <a:gd name="T14" fmla="*/ 5440 w 5664"/>
                  <a:gd name="T15" fmla="*/ 2768 h 3072"/>
                  <a:gd name="T16" fmla="*/ 5488 w 5664"/>
                  <a:gd name="T17" fmla="*/ 848 h 3072"/>
                  <a:gd name="T18" fmla="*/ 4384 w 5664"/>
                  <a:gd name="T19" fmla="*/ 80 h 3072"/>
                  <a:gd name="T20" fmla="*/ 1600 w 5664"/>
                  <a:gd name="T21" fmla="*/ 368 h 30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64" h="3072">
                    <a:moveTo>
                      <a:pt x="1552" y="368"/>
                    </a:moveTo>
                    <a:cubicBezTo>
                      <a:pt x="1104" y="360"/>
                      <a:pt x="656" y="352"/>
                      <a:pt x="400" y="560"/>
                    </a:cubicBezTo>
                    <a:cubicBezTo>
                      <a:pt x="144" y="768"/>
                      <a:pt x="32" y="1272"/>
                      <a:pt x="16" y="1616"/>
                    </a:cubicBezTo>
                    <a:cubicBezTo>
                      <a:pt x="0" y="1960"/>
                      <a:pt x="40" y="2456"/>
                      <a:pt x="304" y="2624"/>
                    </a:cubicBezTo>
                    <a:cubicBezTo>
                      <a:pt x="568" y="2792"/>
                      <a:pt x="1152" y="2592"/>
                      <a:pt x="1600" y="2624"/>
                    </a:cubicBezTo>
                    <a:cubicBezTo>
                      <a:pt x="2048" y="2656"/>
                      <a:pt x="2568" y="2808"/>
                      <a:pt x="2992" y="2816"/>
                    </a:cubicBezTo>
                    <a:cubicBezTo>
                      <a:pt x="3416" y="2824"/>
                      <a:pt x="3736" y="2680"/>
                      <a:pt x="4144" y="2672"/>
                    </a:cubicBezTo>
                    <a:cubicBezTo>
                      <a:pt x="4552" y="2664"/>
                      <a:pt x="5216" y="3072"/>
                      <a:pt x="5440" y="2768"/>
                    </a:cubicBezTo>
                    <a:cubicBezTo>
                      <a:pt x="5664" y="2464"/>
                      <a:pt x="5664" y="1296"/>
                      <a:pt x="5488" y="848"/>
                    </a:cubicBezTo>
                    <a:cubicBezTo>
                      <a:pt x="5312" y="400"/>
                      <a:pt x="5032" y="160"/>
                      <a:pt x="4384" y="80"/>
                    </a:cubicBezTo>
                    <a:cubicBezTo>
                      <a:pt x="3736" y="0"/>
                      <a:pt x="2668" y="184"/>
                      <a:pt x="1600" y="368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  <p:sp>
            <p:nvSpPr>
              <p:cNvPr id="105814" name="Line 342">
                <a:extLst>
                  <a:ext uri="{FF2B5EF4-FFF2-40B4-BE49-F238E27FC236}">
                    <a16:creationId xmlns:a16="http://schemas.microsoft.com/office/drawing/2014/main" xmlns="" id="{9DCF36C3-0BCB-85F2-1ACA-A6BB6B6C77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864"/>
                <a:ext cx="4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rtl="0"/>
                <a:endParaRPr lang="en-US"/>
              </a:p>
            </p:txBody>
          </p:sp>
        </p:grpSp>
      </p:grpSp>
      <p:sp>
        <p:nvSpPr>
          <p:cNvPr id="105475" name="Text Box 3">
            <a:extLst>
              <a:ext uri="{FF2B5EF4-FFF2-40B4-BE49-F238E27FC236}">
                <a16:creationId xmlns:a16="http://schemas.microsoft.com/office/drawing/2014/main" xmlns="" id="{CD785526-4A49-F983-B79E-01C8C2962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295403"/>
            <a:ext cx="1143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/>
            <a:r>
              <a:rPr lang="en-US" altLang="en-US" sz="4000" b="1" dirty="0">
                <a:solidFill>
                  <a:srgbClr val="FFFF00"/>
                </a:solidFill>
              </a:rPr>
              <a:t>Dios</a:t>
            </a:r>
          </a:p>
        </p:txBody>
      </p:sp>
      <p:grpSp>
        <p:nvGrpSpPr>
          <p:cNvPr id="105476" name="Group 4">
            <a:extLst>
              <a:ext uri="{FF2B5EF4-FFF2-40B4-BE49-F238E27FC236}">
                <a16:creationId xmlns:a16="http://schemas.microsoft.com/office/drawing/2014/main" xmlns="" id="{99543561-83F6-7EF6-6AAD-5F747F91F91D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4191000"/>
            <a:ext cx="304800" cy="609600"/>
            <a:chOff x="1536" y="2976"/>
            <a:chExt cx="192" cy="384"/>
          </a:xfrm>
        </p:grpSpPr>
        <p:sp>
          <p:nvSpPr>
            <p:cNvPr id="105477" name="Oval 5">
              <a:extLst>
                <a:ext uri="{FF2B5EF4-FFF2-40B4-BE49-F238E27FC236}">
                  <a16:creationId xmlns:a16="http://schemas.microsoft.com/office/drawing/2014/main" xmlns="" id="{92C59E5B-6472-8D3A-7FE8-F4DEDB9463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478" name="Line 6">
              <a:extLst>
                <a:ext uri="{FF2B5EF4-FFF2-40B4-BE49-F238E27FC236}">
                  <a16:creationId xmlns:a16="http://schemas.microsoft.com/office/drawing/2014/main" xmlns="" id="{2630E5EE-B029-7C3F-2B6D-C42C901147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479" name="Line 7">
              <a:extLst>
                <a:ext uri="{FF2B5EF4-FFF2-40B4-BE49-F238E27FC236}">
                  <a16:creationId xmlns:a16="http://schemas.microsoft.com/office/drawing/2014/main" xmlns="" id="{36403B55-C879-3DAA-AD85-89B533CD69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480" name="Line 8">
              <a:extLst>
                <a:ext uri="{FF2B5EF4-FFF2-40B4-BE49-F238E27FC236}">
                  <a16:creationId xmlns:a16="http://schemas.microsoft.com/office/drawing/2014/main" xmlns="" id="{B626A0D5-D8BA-1611-744B-D93DAEF968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481" name="Line 9">
              <a:extLst>
                <a:ext uri="{FF2B5EF4-FFF2-40B4-BE49-F238E27FC236}">
                  <a16:creationId xmlns:a16="http://schemas.microsoft.com/office/drawing/2014/main" xmlns="" id="{FD7D64C3-C22D-79C2-9ACD-4F9ACF4263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482" name="Line 10">
              <a:extLst>
                <a:ext uri="{FF2B5EF4-FFF2-40B4-BE49-F238E27FC236}">
                  <a16:creationId xmlns:a16="http://schemas.microsoft.com/office/drawing/2014/main" xmlns="" id="{51F0111C-014A-BE1E-8951-8A33F66CD2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483" name="Group 11">
            <a:extLst>
              <a:ext uri="{FF2B5EF4-FFF2-40B4-BE49-F238E27FC236}">
                <a16:creationId xmlns:a16="http://schemas.microsoft.com/office/drawing/2014/main" xmlns="" id="{92FC547F-EBF2-1E16-4EB0-6ACD99C608FB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810000"/>
            <a:ext cx="304800" cy="609600"/>
            <a:chOff x="1536" y="2976"/>
            <a:chExt cx="192" cy="384"/>
          </a:xfrm>
        </p:grpSpPr>
        <p:sp>
          <p:nvSpPr>
            <p:cNvPr id="105484" name="Oval 12">
              <a:extLst>
                <a:ext uri="{FF2B5EF4-FFF2-40B4-BE49-F238E27FC236}">
                  <a16:creationId xmlns:a16="http://schemas.microsoft.com/office/drawing/2014/main" xmlns="" id="{47984E45-E081-920A-6EF8-1D04AB34F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485" name="Line 13">
              <a:extLst>
                <a:ext uri="{FF2B5EF4-FFF2-40B4-BE49-F238E27FC236}">
                  <a16:creationId xmlns:a16="http://schemas.microsoft.com/office/drawing/2014/main" xmlns="" id="{C8E2A762-12FE-5AF2-B144-82B322A4A2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486" name="Line 14">
              <a:extLst>
                <a:ext uri="{FF2B5EF4-FFF2-40B4-BE49-F238E27FC236}">
                  <a16:creationId xmlns:a16="http://schemas.microsoft.com/office/drawing/2014/main" xmlns="" id="{8ADF67A5-35E6-1498-7636-218B41158C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487" name="Line 15">
              <a:extLst>
                <a:ext uri="{FF2B5EF4-FFF2-40B4-BE49-F238E27FC236}">
                  <a16:creationId xmlns:a16="http://schemas.microsoft.com/office/drawing/2014/main" xmlns="" id="{527FC183-54C5-6D31-5AEC-AB7781C356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488" name="Line 16">
              <a:extLst>
                <a:ext uri="{FF2B5EF4-FFF2-40B4-BE49-F238E27FC236}">
                  <a16:creationId xmlns:a16="http://schemas.microsoft.com/office/drawing/2014/main" xmlns="" id="{4BB9FDD5-42B1-80A4-1C2F-E4F13B75EB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489" name="Line 17">
              <a:extLst>
                <a:ext uri="{FF2B5EF4-FFF2-40B4-BE49-F238E27FC236}">
                  <a16:creationId xmlns:a16="http://schemas.microsoft.com/office/drawing/2014/main" xmlns="" id="{4109DA29-99E3-EB6D-9E3A-ECDBB151E9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490" name="Group 18">
            <a:extLst>
              <a:ext uri="{FF2B5EF4-FFF2-40B4-BE49-F238E27FC236}">
                <a16:creationId xmlns:a16="http://schemas.microsoft.com/office/drawing/2014/main" xmlns="" id="{24A06031-FEED-F185-2FF5-ECBCEECE9EF4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3505200"/>
            <a:ext cx="304800" cy="609600"/>
            <a:chOff x="1536" y="2976"/>
            <a:chExt cx="192" cy="384"/>
          </a:xfrm>
        </p:grpSpPr>
        <p:sp>
          <p:nvSpPr>
            <p:cNvPr id="105491" name="Oval 19">
              <a:extLst>
                <a:ext uri="{FF2B5EF4-FFF2-40B4-BE49-F238E27FC236}">
                  <a16:creationId xmlns:a16="http://schemas.microsoft.com/office/drawing/2014/main" xmlns="" id="{72C52BA2-A2F8-C783-F3F9-8B0BC6AD7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492" name="Line 20">
              <a:extLst>
                <a:ext uri="{FF2B5EF4-FFF2-40B4-BE49-F238E27FC236}">
                  <a16:creationId xmlns:a16="http://schemas.microsoft.com/office/drawing/2014/main" xmlns="" id="{72CFAAC8-A494-41D5-E512-835305AB54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493" name="Line 21">
              <a:extLst>
                <a:ext uri="{FF2B5EF4-FFF2-40B4-BE49-F238E27FC236}">
                  <a16:creationId xmlns:a16="http://schemas.microsoft.com/office/drawing/2014/main" xmlns="" id="{70EF0B9E-236B-E5E8-1E84-A184E42EC2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494" name="Line 22">
              <a:extLst>
                <a:ext uri="{FF2B5EF4-FFF2-40B4-BE49-F238E27FC236}">
                  <a16:creationId xmlns:a16="http://schemas.microsoft.com/office/drawing/2014/main" xmlns="" id="{B8104BE8-B1E6-1F8F-0326-1598967B43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495" name="Line 23">
              <a:extLst>
                <a:ext uri="{FF2B5EF4-FFF2-40B4-BE49-F238E27FC236}">
                  <a16:creationId xmlns:a16="http://schemas.microsoft.com/office/drawing/2014/main" xmlns="" id="{7C76E0DA-5C51-6BC4-50D9-4A83D1A0CC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496" name="Line 24">
              <a:extLst>
                <a:ext uri="{FF2B5EF4-FFF2-40B4-BE49-F238E27FC236}">
                  <a16:creationId xmlns:a16="http://schemas.microsoft.com/office/drawing/2014/main" xmlns="" id="{BDA2500A-D143-25AB-0630-11BCBFAF88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497" name="Group 25">
            <a:extLst>
              <a:ext uri="{FF2B5EF4-FFF2-40B4-BE49-F238E27FC236}">
                <a16:creationId xmlns:a16="http://schemas.microsoft.com/office/drawing/2014/main" xmlns="" id="{AAF196AA-013E-17F3-F354-5D23A5B183A8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3352800"/>
            <a:ext cx="304800" cy="609600"/>
            <a:chOff x="1536" y="2976"/>
            <a:chExt cx="192" cy="384"/>
          </a:xfrm>
        </p:grpSpPr>
        <p:sp>
          <p:nvSpPr>
            <p:cNvPr id="105498" name="Oval 26">
              <a:extLst>
                <a:ext uri="{FF2B5EF4-FFF2-40B4-BE49-F238E27FC236}">
                  <a16:creationId xmlns:a16="http://schemas.microsoft.com/office/drawing/2014/main" xmlns="" id="{69956872-C2C5-1F58-18CE-413B37DB76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499" name="Line 27">
              <a:extLst>
                <a:ext uri="{FF2B5EF4-FFF2-40B4-BE49-F238E27FC236}">
                  <a16:creationId xmlns:a16="http://schemas.microsoft.com/office/drawing/2014/main" xmlns="" id="{7077C093-0782-369E-E637-7600D0E484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00" name="Line 28">
              <a:extLst>
                <a:ext uri="{FF2B5EF4-FFF2-40B4-BE49-F238E27FC236}">
                  <a16:creationId xmlns:a16="http://schemas.microsoft.com/office/drawing/2014/main" xmlns="" id="{D0D1DBF8-8074-1EEF-93DC-F34A51CE2C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01" name="Line 29">
              <a:extLst>
                <a:ext uri="{FF2B5EF4-FFF2-40B4-BE49-F238E27FC236}">
                  <a16:creationId xmlns:a16="http://schemas.microsoft.com/office/drawing/2014/main" xmlns="" id="{A6E835FF-1F65-CECB-452D-62F2AA93A1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02" name="Line 30">
              <a:extLst>
                <a:ext uri="{FF2B5EF4-FFF2-40B4-BE49-F238E27FC236}">
                  <a16:creationId xmlns:a16="http://schemas.microsoft.com/office/drawing/2014/main" xmlns="" id="{541C97A8-B2B3-F36E-F8CE-F4AE05FC95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03" name="Line 31">
              <a:extLst>
                <a:ext uri="{FF2B5EF4-FFF2-40B4-BE49-F238E27FC236}">
                  <a16:creationId xmlns:a16="http://schemas.microsoft.com/office/drawing/2014/main" xmlns="" id="{47C21ED3-E229-8DDD-4C21-B3DD3AAD3B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04" name="Group 32">
            <a:extLst>
              <a:ext uri="{FF2B5EF4-FFF2-40B4-BE49-F238E27FC236}">
                <a16:creationId xmlns:a16="http://schemas.microsoft.com/office/drawing/2014/main" xmlns="" id="{98E8ABCA-519B-A583-CC7C-F75B0D3D9369}"/>
              </a:ext>
            </a:extLst>
          </p:cNvPr>
          <p:cNvGrpSpPr>
            <a:grpSpLocks/>
          </p:cNvGrpSpPr>
          <p:nvPr/>
        </p:nvGrpSpPr>
        <p:grpSpPr bwMode="auto">
          <a:xfrm>
            <a:off x="9372600" y="6096000"/>
            <a:ext cx="304800" cy="609600"/>
            <a:chOff x="1536" y="2976"/>
            <a:chExt cx="192" cy="384"/>
          </a:xfrm>
        </p:grpSpPr>
        <p:sp>
          <p:nvSpPr>
            <p:cNvPr id="105505" name="Oval 33">
              <a:extLst>
                <a:ext uri="{FF2B5EF4-FFF2-40B4-BE49-F238E27FC236}">
                  <a16:creationId xmlns:a16="http://schemas.microsoft.com/office/drawing/2014/main" xmlns="" id="{0FD363A1-349E-B388-C175-112BFA671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06" name="Line 34">
              <a:extLst>
                <a:ext uri="{FF2B5EF4-FFF2-40B4-BE49-F238E27FC236}">
                  <a16:creationId xmlns:a16="http://schemas.microsoft.com/office/drawing/2014/main" xmlns="" id="{D4D2681F-62B3-398A-5734-80A34CBDB6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07" name="Line 35">
              <a:extLst>
                <a:ext uri="{FF2B5EF4-FFF2-40B4-BE49-F238E27FC236}">
                  <a16:creationId xmlns:a16="http://schemas.microsoft.com/office/drawing/2014/main" xmlns="" id="{AB3DC69A-8157-51CA-41B7-FBA99EEA40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08" name="Line 36">
              <a:extLst>
                <a:ext uri="{FF2B5EF4-FFF2-40B4-BE49-F238E27FC236}">
                  <a16:creationId xmlns:a16="http://schemas.microsoft.com/office/drawing/2014/main" xmlns="" id="{A1A27509-5BD8-2F45-2CA3-3DF46236CB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09" name="Line 37">
              <a:extLst>
                <a:ext uri="{FF2B5EF4-FFF2-40B4-BE49-F238E27FC236}">
                  <a16:creationId xmlns:a16="http://schemas.microsoft.com/office/drawing/2014/main" xmlns="" id="{FA206BC2-3717-B82A-6E1D-7D03CF179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10" name="Line 38">
              <a:extLst>
                <a:ext uri="{FF2B5EF4-FFF2-40B4-BE49-F238E27FC236}">
                  <a16:creationId xmlns:a16="http://schemas.microsoft.com/office/drawing/2014/main" xmlns="" id="{0415EF07-261A-F092-6142-B5F65C9A9E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11" name="Group 39">
            <a:extLst>
              <a:ext uri="{FF2B5EF4-FFF2-40B4-BE49-F238E27FC236}">
                <a16:creationId xmlns:a16="http://schemas.microsoft.com/office/drawing/2014/main" xmlns="" id="{F481C75D-D9A4-C500-092F-BCB96EE83D01}"/>
              </a:ext>
            </a:extLst>
          </p:cNvPr>
          <p:cNvGrpSpPr>
            <a:grpSpLocks/>
          </p:cNvGrpSpPr>
          <p:nvPr/>
        </p:nvGrpSpPr>
        <p:grpSpPr bwMode="auto">
          <a:xfrm>
            <a:off x="9982200" y="6096000"/>
            <a:ext cx="304800" cy="609600"/>
            <a:chOff x="1536" y="2976"/>
            <a:chExt cx="192" cy="384"/>
          </a:xfrm>
        </p:grpSpPr>
        <p:sp>
          <p:nvSpPr>
            <p:cNvPr id="105512" name="Oval 40">
              <a:extLst>
                <a:ext uri="{FF2B5EF4-FFF2-40B4-BE49-F238E27FC236}">
                  <a16:creationId xmlns:a16="http://schemas.microsoft.com/office/drawing/2014/main" xmlns="" id="{0C815678-534C-93AA-E6FF-EAFD2FB43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13" name="Line 41">
              <a:extLst>
                <a:ext uri="{FF2B5EF4-FFF2-40B4-BE49-F238E27FC236}">
                  <a16:creationId xmlns:a16="http://schemas.microsoft.com/office/drawing/2014/main" xmlns="" id="{08D3F82B-E59E-2D22-AEC0-DCF114A48F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14" name="Line 42">
              <a:extLst>
                <a:ext uri="{FF2B5EF4-FFF2-40B4-BE49-F238E27FC236}">
                  <a16:creationId xmlns:a16="http://schemas.microsoft.com/office/drawing/2014/main" xmlns="" id="{50B59589-0677-C5AE-0525-035870D503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15" name="Line 43">
              <a:extLst>
                <a:ext uri="{FF2B5EF4-FFF2-40B4-BE49-F238E27FC236}">
                  <a16:creationId xmlns:a16="http://schemas.microsoft.com/office/drawing/2014/main" xmlns="" id="{55364779-53A8-C319-66DD-EA731CDBF1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16" name="Line 44">
              <a:extLst>
                <a:ext uri="{FF2B5EF4-FFF2-40B4-BE49-F238E27FC236}">
                  <a16:creationId xmlns:a16="http://schemas.microsoft.com/office/drawing/2014/main" xmlns="" id="{82C610E4-8F61-E544-F532-9900DF1E49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17" name="Line 45">
              <a:extLst>
                <a:ext uri="{FF2B5EF4-FFF2-40B4-BE49-F238E27FC236}">
                  <a16:creationId xmlns:a16="http://schemas.microsoft.com/office/drawing/2014/main" xmlns="" id="{4383CB51-3892-F12F-00FB-3C029695F9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18" name="Group 46">
            <a:extLst>
              <a:ext uri="{FF2B5EF4-FFF2-40B4-BE49-F238E27FC236}">
                <a16:creationId xmlns:a16="http://schemas.microsoft.com/office/drawing/2014/main" xmlns="" id="{010F6CD4-8756-4B05-0C14-51904326851B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3429000"/>
            <a:ext cx="304800" cy="609600"/>
            <a:chOff x="1536" y="2976"/>
            <a:chExt cx="192" cy="384"/>
          </a:xfrm>
        </p:grpSpPr>
        <p:sp>
          <p:nvSpPr>
            <p:cNvPr id="105519" name="Oval 47">
              <a:extLst>
                <a:ext uri="{FF2B5EF4-FFF2-40B4-BE49-F238E27FC236}">
                  <a16:creationId xmlns:a16="http://schemas.microsoft.com/office/drawing/2014/main" xmlns="" id="{2112D369-DC62-2D82-4472-527A1AA6A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20" name="Line 48">
              <a:extLst>
                <a:ext uri="{FF2B5EF4-FFF2-40B4-BE49-F238E27FC236}">
                  <a16:creationId xmlns:a16="http://schemas.microsoft.com/office/drawing/2014/main" xmlns="" id="{D0E72A89-D15C-B31A-E474-366047D19E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21" name="Line 49">
              <a:extLst>
                <a:ext uri="{FF2B5EF4-FFF2-40B4-BE49-F238E27FC236}">
                  <a16:creationId xmlns:a16="http://schemas.microsoft.com/office/drawing/2014/main" xmlns="" id="{504DCBD1-D9F0-8560-54B6-D87D99935D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22" name="Line 50">
              <a:extLst>
                <a:ext uri="{FF2B5EF4-FFF2-40B4-BE49-F238E27FC236}">
                  <a16:creationId xmlns:a16="http://schemas.microsoft.com/office/drawing/2014/main" xmlns="" id="{7F8CC758-88A8-F8FF-175F-C14585071C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23" name="Line 51">
              <a:extLst>
                <a:ext uri="{FF2B5EF4-FFF2-40B4-BE49-F238E27FC236}">
                  <a16:creationId xmlns:a16="http://schemas.microsoft.com/office/drawing/2014/main" xmlns="" id="{159BD2DB-4EEF-8A63-C890-CE965DB538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24" name="Line 52">
              <a:extLst>
                <a:ext uri="{FF2B5EF4-FFF2-40B4-BE49-F238E27FC236}">
                  <a16:creationId xmlns:a16="http://schemas.microsoft.com/office/drawing/2014/main" xmlns="" id="{E117C887-60B6-8B4F-3253-B677F78152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25" name="Group 53">
            <a:extLst>
              <a:ext uri="{FF2B5EF4-FFF2-40B4-BE49-F238E27FC236}">
                <a16:creationId xmlns:a16="http://schemas.microsoft.com/office/drawing/2014/main" xmlns="" id="{9FE6A5FA-ADB1-847E-701F-9DE46B0BF5FF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810000"/>
            <a:ext cx="304800" cy="609600"/>
            <a:chOff x="1536" y="2976"/>
            <a:chExt cx="192" cy="384"/>
          </a:xfrm>
        </p:grpSpPr>
        <p:sp>
          <p:nvSpPr>
            <p:cNvPr id="105526" name="Oval 54">
              <a:extLst>
                <a:ext uri="{FF2B5EF4-FFF2-40B4-BE49-F238E27FC236}">
                  <a16:creationId xmlns:a16="http://schemas.microsoft.com/office/drawing/2014/main" xmlns="" id="{DEA5A243-9F35-8EE8-07A9-16EE99B1D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27" name="Line 55">
              <a:extLst>
                <a:ext uri="{FF2B5EF4-FFF2-40B4-BE49-F238E27FC236}">
                  <a16:creationId xmlns:a16="http://schemas.microsoft.com/office/drawing/2014/main" xmlns="" id="{5DDE5694-B557-8FE2-CE44-FC9854F2F1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28" name="Line 56">
              <a:extLst>
                <a:ext uri="{FF2B5EF4-FFF2-40B4-BE49-F238E27FC236}">
                  <a16:creationId xmlns:a16="http://schemas.microsoft.com/office/drawing/2014/main" xmlns="" id="{617C7036-CF26-2938-40BF-841D1FE21A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29" name="Line 57">
              <a:extLst>
                <a:ext uri="{FF2B5EF4-FFF2-40B4-BE49-F238E27FC236}">
                  <a16:creationId xmlns:a16="http://schemas.microsoft.com/office/drawing/2014/main" xmlns="" id="{A4909F65-AF67-9750-D883-EB11F53E8A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30" name="Line 58">
              <a:extLst>
                <a:ext uri="{FF2B5EF4-FFF2-40B4-BE49-F238E27FC236}">
                  <a16:creationId xmlns:a16="http://schemas.microsoft.com/office/drawing/2014/main" xmlns="" id="{A01A0F59-4596-F1AC-6278-697619E01F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31" name="Line 59">
              <a:extLst>
                <a:ext uri="{FF2B5EF4-FFF2-40B4-BE49-F238E27FC236}">
                  <a16:creationId xmlns:a16="http://schemas.microsoft.com/office/drawing/2014/main" xmlns="" id="{11FBC108-84FF-D11C-4C49-214B357A6E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32" name="Group 60">
            <a:extLst>
              <a:ext uri="{FF2B5EF4-FFF2-40B4-BE49-F238E27FC236}">
                <a16:creationId xmlns:a16="http://schemas.microsoft.com/office/drawing/2014/main" xmlns="" id="{03888929-0427-661E-2EFB-36D96B1C6FCF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6096000"/>
            <a:ext cx="304800" cy="609600"/>
            <a:chOff x="1536" y="2976"/>
            <a:chExt cx="192" cy="384"/>
          </a:xfrm>
        </p:grpSpPr>
        <p:sp>
          <p:nvSpPr>
            <p:cNvPr id="105533" name="Oval 61">
              <a:extLst>
                <a:ext uri="{FF2B5EF4-FFF2-40B4-BE49-F238E27FC236}">
                  <a16:creationId xmlns:a16="http://schemas.microsoft.com/office/drawing/2014/main" xmlns="" id="{8D181CC6-989C-5F52-7728-620977FB2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34" name="Line 62">
              <a:extLst>
                <a:ext uri="{FF2B5EF4-FFF2-40B4-BE49-F238E27FC236}">
                  <a16:creationId xmlns:a16="http://schemas.microsoft.com/office/drawing/2014/main" xmlns="" id="{3679C2F9-1540-8CB9-3887-51F42A4775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35" name="Line 63">
              <a:extLst>
                <a:ext uri="{FF2B5EF4-FFF2-40B4-BE49-F238E27FC236}">
                  <a16:creationId xmlns:a16="http://schemas.microsoft.com/office/drawing/2014/main" xmlns="" id="{948DF478-8A75-190D-9C5E-71A2843CB9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36" name="Line 64">
              <a:extLst>
                <a:ext uri="{FF2B5EF4-FFF2-40B4-BE49-F238E27FC236}">
                  <a16:creationId xmlns:a16="http://schemas.microsoft.com/office/drawing/2014/main" xmlns="" id="{ECBB4DC8-7E2C-69FA-9502-A5CA62EC33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37" name="Line 65">
              <a:extLst>
                <a:ext uri="{FF2B5EF4-FFF2-40B4-BE49-F238E27FC236}">
                  <a16:creationId xmlns:a16="http://schemas.microsoft.com/office/drawing/2014/main" xmlns="" id="{7853FE75-B217-5877-9C2E-C0C9A0EC49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38" name="Line 66">
              <a:extLst>
                <a:ext uri="{FF2B5EF4-FFF2-40B4-BE49-F238E27FC236}">
                  <a16:creationId xmlns:a16="http://schemas.microsoft.com/office/drawing/2014/main" xmlns="" id="{8162D634-7F72-9381-6208-557F417A4B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39" name="Group 67">
            <a:extLst>
              <a:ext uri="{FF2B5EF4-FFF2-40B4-BE49-F238E27FC236}">
                <a16:creationId xmlns:a16="http://schemas.microsoft.com/office/drawing/2014/main" xmlns="" id="{CC6DFCC3-9DA5-5CA6-9FD9-BF509F646AB0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096000"/>
            <a:ext cx="304800" cy="609600"/>
            <a:chOff x="1536" y="2976"/>
            <a:chExt cx="192" cy="384"/>
          </a:xfrm>
        </p:grpSpPr>
        <p:sp>
          <p:nvSpPr>
            <p:cNvPr id="105540" name="Oval 68">
              <a:extLst>
                <a:ext uri="{FF2B5EF4-FFF2-40B4-BE49-F238E27FC236}">
                  <a16:creationId xmlns:a16="http://schemas.microsoft.com/office/drawing/2014/main" xmlns="" id="{3DD9256E-8305-916D-F9CD-5561C0DF8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41" name="Line 69">
              <a:extLst>
                <a:ext uri="{FF2B5EF4-FFF2-40B4-BE49-F238E27FC236}">
                  <a16:creationId xmlns:a16="http://schemas.microsoft.com/office/drawing/2014/main" xmlns="" id="{269E14B2-7392-4583-FBB3-49492D33CB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42" name="Line 70">
              <a:extLst>
                <a:ext uri="{FF2B5EF4-FFF2-40B4-BE49-F238E27FC236}">
                  <a16:creationId xmlns:a16="http://schemas.microsoft.com/office/drawing/2014/main" xmlns="" id="{7C0D0113-44A4-143B-D8D2-39F17D59CD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43" name="Line 71">
              <a:extLst>
                <a:ext uri="{FF2B5EF4-FFF2-40B4-BE49-F238E27FC236}">
                  <a16:creationId xmlns:a16="http://schemas.microsoft.com/office/drawing/2014/main" xmlns="" id="{C78249CE-CC6F-070A-A40E-C1FEBF4A3E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44" name="Line 72">
              <a:extLst>
                <a:ext uri="{FF2B5EF4-FFF2-40B4-BE49-F238E27FC236}">
                  <a16:creationId xmlns:a16="http://schemas.microsoft.com/office/drawing/2014/main" xmlns="" id="{570381EC-B1A8-3077-C94C-52B8F85FEA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45" name="Line 73">
              <a:extLst>
                <a:ext uri="{FF2B5EF4-FFF2-40B4-BE49-F238E27FC236}">
                  <a16:creationId xmlns:a16="http://schemas.microsoft.com/office/drawing/2014/main" xmlns="" id="{E7937CB3-8B69-77AB-FE22-522DE340F4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46" name="Group 74">
            <a:extLst>
              <a:ext uri="{FF2B5EF4-FFF2-40B4-BE49-F238E27FC236}">
                <a16:creationId xmlns:a16="http://schemas.microsoft.com/office/drawing/2014/main" xmlns="" id="{F39E7D30-70E2-CF13-A389-C4E8A2D83AC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6096000"/>
            <a:ext cx="304800" cy="609600"/>
            <a:chOff x="1536" y="2976"/>
            <a:chExt cx="192" cy="384"/>
          </a:xfrm>
        </p:grpSpPr>
        <p:sp>
          <p:nvSpPr>
            <p:cNvPr id="105547" name="Oval 75">
              <a:extLst>
                <a:ext uri="{FF2B5EF4-FFF2-40B4-BE49-F238E27FC236}">
                  <a16:creationId xmlns:a16="http://schemas.microsoft.com/office/drawing/2014/main" xmlns="" id="{9B1DD27B-9177-78F0-6A19-C127B4EB8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48" name="Line 76">
              <a:extLst>
                <a:ext uri="{FF2B5EF4-FFF2-40B4-BE49-F238E27FC236}">
                  <a16:creationId xmlns:a16="http://schemas.microsoft.com/office/drawing/2014/main" xmlns="" id="{A1B6AE19-7BC8-5AB3-6BE4-EBB3366FFF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49" name="Line 77">
              <a:extLst>
                <a:ext uri="{FF2B5EF4-FFF2-40B4-BE49-F238E27FC236}">
                  <a16:creationId xmlns:a16="http://schemas.microsoft.com/office/drawing/2014/main" xmlns="" id="{59A7D6DD-94A4-0771-ED9B-0F3391DF22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50" name="Line 78">
              <a:extLst>
                <a:ext uri="{FF2B5EF4-FFF2-40B4-BE49-F238E27FC236}">
                  <a16:creationId xmlns:a16="http://schemas.microsoft.com/office/drawing/2014/main" xmlns="" id="{CB27EBB4-FB0E-CADD-F651-D5CBEE8814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51" name="Line 79">
              <a:extLst>
                <a:ext uri="{FF2B5EF4-FFF2-40B4-BE49-F238E27FC236}">
                  <a16:creationId xmlns:a16="http://schemas.microsoft.com/office/drawing/2014/main" xmlns="" id="{DE7DB5DE-16E9-EFBB-2120-54E2CB955B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52" name="Line 80">
              <a:extLst>
                <a:ext uri="{FF2B5EF4-FFF2-40B4-BE49-F238E27FC236}">
                  <a16:creationId xmlns:a16="http://schemas.microsoft.com/office/drawing/2014/main" xmlns="" id="{0E424893-C161-6A5D-25BE-9B8BACFFAE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53" name="Group 81">
            <a:extLst>
              <a:ext uri="{FF2B5EF4-FFF2-40B4-BE49-F238E27FC236}">
                <a16:creationId xmlns:a16="http://schemas.microsoft.com/office/drawing/2014/main" xmlns="" id="{4627F8DE-ACFE-D046-B28C-CA73FEA89C8A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6096000"/>
            <a:ext cx="304800" cy="609600"/>
            <a:chOff x="1536" y="2976"/>
            <a:chExt cx="192" cy="384"/>
          </a:xfrm>
        </p:grpSpPr>
        <p:sp>
          <p:nvSpPr>
            <p:cNvPr id="105554" name="Oval 82">
              <a:extLst>
                <a:ext uri="{FF2B5EF4-FFF2-40B4-BE49-F238E27FC236}">
                  <a16:creationId xmlns:a16="http://schemas.microsoft.com/office/drawing/2014/main" xmlns="" id="{A6EC2CCD-9ED8-CB7D-344E-FDD5003B0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55" name="Line 83">
              <a:extLst>
                <a:ext uri="{FF2B5EF4-FFF2-40B4-BE49-F238E27FC236}">
                  <a16:creationId xmlns:a16="http://schemas.microsoft.com/office/drawing/2014/main" xmlns="" id="{7A679F09-CFD1-49EB-1DCC-31C6E05B7A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56" name="Line 84">
              <a:extLst>
                <a:ext uri="{FF2B5EF4-FFF2-40B4-BE49-F238E27FC236}">
                  <a16:creationId xmlns:a16="http://schemas.microsoft.com/office/drawing/2014/main" xmlns="" id="{93D574D3-8E35-448B-E1F3-5D63313640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57" name="Line 85">
              <a:extLst>
                <a:ext uri="{FF2B5EF4-FFF2-40B4-BE49-F238E27FC236}">
                  <a16:creationId xmlns:a16="http://schemas.microsoft.com/office/drawing/2014/main" xmlns="" id="{A8E8FEBD-CA8A-C3BE-F359-72103E5A4A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58" name="Line 86">
              <a:extLst>
                <a:ext uri="{FF2B5EF4-FFF2-40B4-BE49-F238E27FC236}">
                  <a16:creationId xmlns:a16="http://schemas.microsoft.com/office/drawing/2014/main" xmlns="" id="{826C9E22-5B76-DF49-466B-E9C0EF75A2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59" name="Line 87">
              <a:extLst>
                <a:ext uri="{FF2B5EF4-FFF2-40B4-BE49-F238E27FC236}">
                  <a16:creationId xmlns:a16="http://schemas.microsoft.com/office/drawing/2014/main" xmlns="" id="{406604D4-3453-05DD-211C-6D2F541016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60" name="Group 88">
            <a:extLst>
              <a:ext uri="{FF2B5EF4-FFF2-40B4-BE49-F238E27FC236}">
                <a16:creationId xmlns:a16="http://schemas.microsoft.com/office/drawing/2014/main" xmlns="" id="{019908BA-D4B7-14CE-EE0B-A13179C80CE3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6096000"/>
            <a:ext cx="304800" cy="609600"/>
            <a:chOff x="1536" y="2976"/>
            <a:chExt cx="192" cy="384"/>
          </a:xfrm>
        </p:grpSpPr>
        <p:sp>
          <p:nvSpPr>
            <p:cNvPr id="105561" name="Oval 89">
              <a:extLst>
                <a:ext uri="{FF2B5EF4-FFF2-40B4-BE49-F238E27FC236}">
                  <a16:creationId xmlns:a16="http://schemas.microsoft.com/office/drawing/2014/main" xmlns="" id="{6EF67190-C1F6-6293-E1FE-25BDE2B13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62" name="Line 90">
              <a:extLst>
                <a:ext uri="{FF2B5EF4-FFF2-40B4-BE49-F238E27FC236}">
                  <a16:creationId xmlns:a16="http://schemas.microsoft.com/office/drawing/2014/main" xmlns="" id="{12682BF0-E1B4-6D82-D5F2-EA20457C99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63" name="Line 91">
              <a:extLst>
                <a:ext uri="{FF2B5EF4-FFF2-40B4-BE49-F238E27FC236}">
                  <a16:creationId xmlns:a16="http://schemas.microsoft.com/office/drawing/2014/main" xmlns="" id="{47AA2DAD-C5BC-D119-2ADD-1310F4F026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64" name="Line 92">
              <a:extLst>
                <a:ext uri="{FF2B5EF4-FFF2-40B4-BE49-F238E27FC236}">
                  <a16:creationId xmlns:a16="http://schemas.microsoft.com/office/drawing/2014/main" xmlns="" id="{567B036E-0CC9-A064-3700-C155F22555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65" name="Line 93">
              <a:extLst>
                <a:ext uri="{FF2B5EF4-FFF2-40B4-BE49-F238E27FC236}">
                  <a16:creationId xmlns:a16="http://schemas.microsoft.com/office/drawing/2014/main" xmlns="" id="{6B7E8FD4-39B2-378B-EFF5-72990E97E8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66" name="Line 94">
              <a:extLst>
                <a:ext uri="{FF2B5EF4-FFF2-40B4-BE49-F238E27FC236}">
                  <a16:creationId xmlns:a16="http://schemas.microsoft.com/office/drawing/2014/main" xmlns="" id="{AAF078B3-C7C4-4A42-456D-C990989469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67" name="Group 95">
            <a:extLst>
              <a:ext uri="{FF2B5EF4-FFF2-40B4-BE49-F238E27FC236}">
                <a16:creationId xmlns:a16="http://schemas.microsoft.com/office/drawing/2014/main" xmlns="" id="{C065FB38-73DC-B97E-2728-D3A51536B9BB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6096000"/>
            <a:ext cx="304800" cy="609600"/>
            <a:chOff x="1536" y="2976"/>
            <a:chExt cx="192" cy="384"/>
          </a:xfrm>
        </p:grpSpPr>
        <p:sp>
          <p:nvSpPr>
            <p:cNvPr id="105568" name="Oval 96">
              <a:extLst>
                <a:ext uri="{FF2B5EF4-FFF2-40B4-BE49-F238E27FC236}">
                  <a16:creationId xmlns:a16="http://schemas.microsoft.com/office/drawing/2014/main" xmlns="" id="{D11F6E73-07C9-70BC-CFA7-D060F895E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69" name="Line 97">
              <a:extLst>
                <a:ext uri="{FF2B5EF4-FFF2-40B4-BE49-F238E27FC236}">
                  <a16:creationId xmlns:a16="http://schemas.microsoft.com/office/drawing/2014/main" xmlns="" id="{EB3BEED9-29D2-FD33-E693-D375A8DBDF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70" name="Line 98">
              <a:extLst>
                <a:ext uri="{FF2B5EF4-FFF2-40B4-BE49-F238E27FC236}">
                  <a16:creationId xmlns:a16="http://schemas.microsoft.com/office/drawing/2014/main" xmlns="" id="{169B2531-8DAC-15B5-9603-2A7EB07136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71" name="Line 99">
              <a:extLst>
                <a:ext uri="{FF2B5EF4-FFF2-40B4-BE49-F238E27FC236}">
                  <a16:creationId xmlns:a16="http://schemas.microsoft.com/office/drawing/2014/main" xmlns="" id="{91BF84B3-07E4-DDD2-EDED-A7E727E896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72" name="Line 100">
              <a:extLst>
                <a:ext uri="{FF2B5EF4-FFF2-40B4-BE49-F238E27FC236}">
                  <a16:creationId xmlns:a16="http://schemas.microsoft.com/office/drawing/2014/main" xmlns="" id="{39CDB7DD-2847-F675-E322-2896E54094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73" name="Line 101">
              <a:extLst>
                <a:ext uri="{FF2B5EF4-FFF2-40B4-BE49-F238E27FC236}">
                  <a16:creationId xmlns:a16="http://schemas.microsoft.com/office/drawing/2014/main" xmlns="" id="{D5D55D3F-C91E-4D17-93A1-F3299185EA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74" name="Group 102">
            <a:extLst>
              <a:ext uri="{FF2B5EF4-FFF2-40B4-BE49-F238E27FC236}">
                <a16:creationId xmlns:a16="http://schemas.microsoft.com/office/drawing/2014/main" xmlns="" id="{6E6767F6-1CE6-6D8D-3081-D75A446E14E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6096000"/>
            <a:ext cx="304800" cy="609600"/>
            <a:chOff x="1536" y="2976"/>
            <a:chExt cx="192" cy="384"/>
          </a:xfrm>
        </p:grpSpPr>
        <p:sp>
          <p:nvSpPr>
            <p:cNvPr id="105575" name="Oval 103">
              <a:extLst>
                <a:ext uri="{FF2B5EF4-FFF2-40B4-BE49-F238E27FC236}">
                  <a16:creationId xmlns:a16="http://schemas.microsoft.com/office/drawing/2014/main" xmlns="" id="{503ACDB6-9F3E-A97E-2098-3F5D15D32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76" name="Line 104">
              <a:extLst>
                <a:ext uri="{FF2B5EF4-FFF2-40B4-BE49-F238E27FC236}">
                  <a16:creationId xmlns:a16="http://schemas.microsoft.com/office/drawing/2014/main" xmlns="" id="{E7BBE475-21B7-0F86-78C7-6FF105599B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77" name="Line 105">
              <a:extLst>
                <a:ext uri="{FF2B5EF4-FFF2-40B4-BE49-F238E27FC236}">
                  <a16:creationId xmlns:a16="http://schemas.microsoft.com/office/drawing/2014/main" xmlns="" id="{F938346C-77A6-B6C0-340F-EAB0EA91BA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78" name="Line 106">
              <a:extLst>
                <a:ext uri="{FF2B5EF4-FFF2-40B4-BE49-F238E27FC236}">
                  <a16:creationId xmlns:a16="http://schemas.microsoft.com/office/drawing/2014/main" xmlns="" id="{80F6FAE2-A5A4-CFAA-E07D-3FF5EDEB5C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79" name="Line 107">
              <a:extLst>
                <a:ext uri="{FF2B5EF4-FFF2-40B4-BE49-F238E27FC236}">
                  <a16:creationId xmlns:a16="http://schemas.microsoft.com/office/drawing/2014/main" xmlns="" id="{7BBD565C-F423-5240-AB35-87FCDAB2A0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80" name="Line 108">
              <a:extLst>
                <a:ext uri="{FF2B5EF4-FFF2-40B4-BE49-F238E27FC236}">
                  <a16:creationId xmlns:a16="http://schemas.microsoft.com/office/drawing/2014/main" xmlns="" id="{6652C058-5691-BC53-FC9C-743B065463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81" name="Group 109">
            <a:extLst>
              <a:ext uri="{FF2B5EF4-FFF2-40B4-BE49-F238E27FC236}">
                <a16:creationId xmlns:a16="http://schemas.microsoft.com/office/drawing/2014/main" xmlns="" id="{A16BDA2A-2FE7-3252-7B19-33B335D5A621}"/>
              </a:ext>
            </a:extLst>
          </p:cNvPr>
          <p:cNvGrpSpPr>
            <a:grpSpLocks/>
          </p:cNvGrpSpPr>
          <p:nvPr/>
        </p:nvGrpSpPr>
        <p:grpSpPr bwMode="auto">
          <a:xfrm>
            <a:off x="8229600" y="1143000"/>
            <a:ext cx="304800" cy="609600"/>
            <a:chOff x="1536" y="2976"/>
            <a:chExt cx="192" cy="384"/>
          </a:xfrm>
        </p:grpSpPr>
        <p:sp>
          <p:nvSpPr>
            <p:cNvPr id="105582" name="Oval 110">
              <a:extLst>
                <a:ext uri="{FF2B5EF4-FFF2-40B4-BE49-F238E27FC236}">
                  <a16:creationId xmlns:a16="http://schemas.microsoft.com/office/drawing/2014/main" xmlns="" id="{970DEAF4-6D5E-4940-8052-9C9AB68F1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83" name="Line 111">
              <a:extLst>
                <a:ext uri="{FF2B5EF4-FFF2-40B4-BE49-F238E27FC236}">
                  <a16:creationId xmlns:a16="http://schemas.microsoft.com/office/drawing/2014/main" xmlns="" id="{869E8F48-D1B1-7D3B-6AB8-0D84FE6FCB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84" name="Line 112">
              <a:extLst>
                <a:ext uri="{FF2B5EF4-FFF2-40B4-BE49-F238E27FC236}">
                  <a16:creationId xmlns:a16="http://schemas.microsoft.com/office/drawing/2014/main" xmlns="" id="{EF09A252-AD50-9132-4269-6ECE83A1DE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85" name="Line 113">
              <a:extLst>
                <a:ext uri="{FF2B5EF4-FFF2-40B4-BE49-F238E27FC236}">
                  <a16:creationId xmlns:a16="http://schemas.microsoft.com/office/drawing/2014/main" xmlns="" id="{3D663EA0-9BCC-796A-C98E-3237BF1105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86" name="Line 114">
              <a:extLst>
                <a:ext uri="{FF2B5EF4-FFF2-40B4-BE49-F238E27FC236}">
                  <a16:creationId xmlns:a16="http://schemas.microsoft.com/office/drawing/2014/main" xmlns="" id="{8B1F333E-8F5C-C842-D76E-11AD4F38C5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87" name="Line 115">
              <a:extLst>
                <a:ext uri="{FF2B5EF4-FFF2-40B4-BE49-F238E27FC236}">
                  <a16:creationId xmlns:a16="http://schemas.microsoft.com/office/drawing/2014/main" xmlns="" id="{BF0C2B19-DD7B-4BAF-F796-11EA15B3D6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88" name="Group 116">
            <a:extLst>
              <a:ext uri="{FF2B5EF4-FFF2-40B4-BE49-F238E27FC236}">
                <a16:creationId xmlns:a16="http://schemas.microsoft.com/office/drawing/2014/main" xmlns="" id="{57317DE6-39F7-4FEE-4265-83E4E04A68EB}"/>
              </a:ext>
            </a:extLst>
          </p:cNvPr>
          <p:cNvGrpSpPr>
            <a:grpSpLocks/>
          </p:cNvGrpSpPr>
          <p:nvPr/>
        </p:nvGrpSpPr>
        <p:grpSpPr bwMode="auto">
          <a:xfrm>
            <a:off x="8763000" y="6096000"/>
            <a:ext cx="304800" cy="609600"/>
            <a:chOff x="1536" y="2976"/>
            <a:chExt cx="192" cy="384"/>
          </a:xfrm>
        </p:grpSpPr>
        <p:sp>
          <p:nvSpPr>
            <p:cNvPr id="105589" name="Oval 117">
              <a:extLst>
                <a:ext uri="{FF2B5EF4-FFF2-40B4-BE49-F238E27FC236}">
                  <a16:creationId xmlns:a16="http://schemas.microsoft.com/office/drawing/2014/main" xmlns="" id="{12B1793E-7FC0-D607-E41A-2D751BF93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90" name="Line 118">
              <a:extLst>
                <a:ext uri="{FF2B5EF4-FFF2-40B4-BE49-F238E27FC236}">
                  <a16:creationId xmlns:a16="http://schemas.microsoft.com/office/drawing/2014/main" xmlns="" id="{E74CB4CB-3BAA-ABA9-60D6-2DC5E5BD0E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91" name="Line 119">
              <a:extLst>
                <a:ext uri="{FF2B5EF4-FFF2-40B4-BE49-F238E27FC236}">
                  <a16:creationId xmlns:a16="http://schemas.microsoft.com/office/drawing/2014/main" xmlns="" id="{E72A5280-2387-91AA-B884-0FB9544C5B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92" name="Line 120">
              <a:extLst>
                <a:ext uri="{FF2B5EF4-FFF2-40B4-BE49-F238E27FC236}">
                  <a16:creationId xmlns:a16="http://schemas.microsoft.com/office/drawing/2014/main" xmlns="" id="{537B1C57-6307-9F4C-EA39-E79A1B974A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93" name="Line 121">
              <a:extLst>
                <a:ext uri="{FF2B5EF4-FFF2-40B4-BE49-F238E27FC236}">
                  <a16:creationId xmlns:a16="http://schemas.microsoft.com/office/drawing/2014/main" xmlns="" id="{BDF17262-52DC-5179-6BF0-D104F7A948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94" name="Line 122">
              <a:extLst>
                <a:ext uri="{FF2B5EF4-FFF2-40B4-BE49-F238E27FC236}">
                  <a16:creationId xmlns:a16="http://schemas.microsoft.com/office/drawing/2014/main" xmlns="" id="{03015B26-C32F-41B7-A5E3-ACBC021520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595" name="Group 123">
            <a:extLst>
              <a:ext uri="{FF2B5EF4-FFF2-40B4-BE49-F238E27FC236}">
                <a16:creationId xmlns:a16="http://schemas.microsoft.com/office/drawing/2014/main" xmlns="" id="{2EC78E8E-55ED-A327-92F0-C05CE14F5E02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6096000"/>
            <a:ext cx="304800" cy="609600"/>
            <a:chOff x="1536" y="2976"/>
            <a:chExt cx="192" cy="384"/>
          </a:xfrm>
        </p:grpSpPr>
        <p:sp>
          <p:nvSpPr>
            <p:cNvPr id="105596" name="Oval 124">
              <a:extLst>
                <a:ext uri="{FF2B5EF4-FFF2-40B4-BE49-F238E27FC236}">
                  <a16:creationId xmlns:a16="http://schemas.microsoft.com/office/drawing/2014/main" xmlns="" id="{31DE3C97-4A5C-E3B1-7DAE-5F916B059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597" name="Line 125">
              <a:extLst>
                <a:ext uri="{FF2B5EF4-FFF2-40B4-BE49-F238E27FC236}">
                  <a16:creationId xmlns:a16="http://schemas.microsoft.com/office/drawing/2014/main" xmlns="" id="{BC737ED3-F73E-A85B-5792-9DD51AF5BF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98" name="Line 126">
              <a:extLst>
                <a:ext uri="{FF2B5EF4-FFF2-40B4-BE49-F238E27FC236}">
                  <a16:creationId xmlns:a16="http://schemas.microsoft.com/office/drawing/2014/main" xmlns="" id="{A297F208-814C-AE1E-129D-0C4658C1F8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599" name="Line 127">
              <a:extLst>
                <a:ext uri="{FF2B5EF4-FFF2-40B4-BE49-F238E27FC236}">
                  <a16:creationId xmlns:a16="http://schemas.microsoft.com/office/drawing/2014/main" xmlns="" id="{6B82AB89-44E5-2DF4-2E91-8045751BC7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00" name="Line 128">
              <a:extLst>
                <a:ext uri="{FF2B5EF4-FFF2-40B4-BE49-F238E27FC236}">
                  <a16:creationId xmlns:a16="http://schemas.microsoft.com/office/drawing/2014/main" xmlns="" id="{85056F3A-305D-9139-A67C-294B0ADEF5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01" name="Line 129">
              <a:extLst>
                <a:ext uri="{FF2B5EF4-FFF2-40B4-BE49-F238E27FC236}">
                  <a16:creationId xmlns:a16="http://schemas.microsoft.com/office/drawing/2014/main" xmlns="" id="{0D19A4C9-4C44-A1FB-2EB0-1130DEFD18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02" name="Group 130">
            <a:extLst>
              <a:ext uri="{FF2B5EF4-FFF2-40B4-BE49-F238E27FC236}">
                <a16:creationId xmlns:a16="http://schemas.microsoft.com/office/drawing/2014/main" xmlns="" id="{BF2DC81A-846D-F624-99D4-4C17AED1F97E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304800" cy="609600"/>
            <a:chOff x="1536" y="2976"/>
            <a:chExt cx="192" cy="384"/>
          </a:xfrm>
        </p:grpSpPr>
        <p:sp>
          <p:nvSpPr>
            <p:cNvPr id="105603" name="Oval 131">
              <a:extLst>
                <a:ext uri="{FF2B5EF4-FFF2-40B4-BE49-F238E27FC236}">
                  <a16:creationId xmlns:a16="http://schemas.microsoft.com/office/drawing/2014/main" xmlns="" id="{1190DDDE-ED53-5FDF-23C0-F60521077B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04" name="Line 132">
              <a:extLst>
                <a:ext uri="{FF2B5EF4-FFF2-40B4-BE49-F238E27FC236}">
                  <a16:creationId xmlns:a16="http://schemas.microsoft.com/office/drawing/2014/main" xmlns="" id="{F0257D55-577B-642B-B117-4E1ADD9C45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05" name="Line 133">
              <a:extLst>
                <a:ext uri="{FF2B5EF4-FFF2-40B4-BE49-F238E27FC236}">
                  <a16:creationId xmlns:a16="http://schemas.microsoft.com/office/drawing/2014/main" xmlns="" id="{B1AB12B1-932E-C789-8C49-E9100B7DCB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06" name="Line 134">
              <a:extLst>
                <a:ext uri="{FF2B5EF4-FFF2-40B4-BE49-F238E27FC236}">
                  <a16:creationId xmlns:a16="http://schemas.microsoft.com/office/drawing/2014/main" xmlns="" id="{9FCF17DA-9301-E6DE-E062-34E83DC431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07" name="Line 135">
              <a:extLst>
                <a:ext uri="{FF2B5EF4-FFF2-40B4-BE49-F238E27FC236}">
                  <a16:creationId xmlns:a16="http://schemas.microsoft.com/office/drawing/2014/main" xmlns="" id="{00110D2B-AD2A-3267-D300-CEA78016BB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08" name="Line 136">
              <a:extLst>
                <a:ext uri="{FF2B5EF4-FFF2-40B4-BE49-F238E27FC236}">
                  <a16:creationId xmlns:a16="http://schemas.microsoft.com/office/drawing/2014/main" xmlns="" id="{0659E1EB-4806-0872-4259-C55EB50011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09" name="Group 137">
            <a:extLst>
              <a:ext uri="{FF2B5EF4-FFF2-40B4-BE49-F238E27FC236}">
                <a16:creationId xmlns:a16="http://schemas.microsoft.com/office/drawing/2014/main" xmlns="" id="{46E6960E-990E-39CB-515A-5B04762BC815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943600"/>
            <a:ext cx="304800" cy="609600"/>
            <a:chOff x="1536" y="2976"/>
            <a:chExt cx="192" cy="384"/>
          </a:xfrm>
        </p:grpSpPr>
        <p:sp>
          <p:nvSpPr>
            <p:cNvPr id="105610" name="Oval 138">
              <a:extLst>
                <a:ext uri="{FF2B5EF4-FFF2-40B4-BE49-F238E27FC236}">
                  <a16:creationId xmlns:a16="http://schemas.microsoft.com/office/drawing/2014/main" xmlns="" id="{DF10E7D2-1011-3A64-D1B0-25A20957C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11" name="Line 139">
              <a:extLst>
                <a:ext uri="{FF2B5EF4-FFF2-40B4-BE49-F238E27FC236}">
                  <a16:creationId xmlns:a16="http://schemas.microsoft.com/office/drawing/2014/main" xmlns="" id="{5ED9A7C6-FCA2-0E01-227A-0F93379780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12" name="Line 140">
              <a:extLst>
                <a:ext uri="{FF2B5EF4-FFF2-40B4-BE49-F238E27FC236}">
                  <a16:creationId xmlns:a16="http://schemas.microsoft.com/office/drawing/2014/main" xmlns="" id="{BFD12AB6-5FEF-4197-FA44-02832DE2FA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13" name="Line 141">
              <a:extLst>
                <a:ext uri="{FF2B5EF4-FFF2-40B4-BE49-F238E27FC236}">
                  <a16:creationId xmlns:a16="http://schemas.microsoft.com/office/drawing/2014/main" xmlns="" id="{88740EFB-0783-C5AC-C88D-40DBBE1751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14" name="Line 142">
              <a:extLst>
                <a:ext uri="{FF2B5EF4-FFF2-40B4-BE49-F238E27FC236}">
                  <a16:creationId xmlns:a16="http://schemas.microsoft.com/office/drawing/2014/main" xmlns="" id="{BE30EB4E-C7EA-CF17-F69D-F4AF232C6F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15" name="Line 143">
              <a:extLst>
                <a:ext uri="{FF2B5EF4-FFF2-40B4-BE49-F238E27FC236}">
                  <a16:creationId xmlns:a16="http://schemas.microsoft.com/office/drawing/2014/main" xmlns="" id="{5EA3D9D0-A316-D7F4-597E-264DC1FDED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16" name="Group 144">
            <a:extLst>
              <a:ext uri="{FF2B5EF4-FFF2-40B4-BE49-F238E27FC236}">
                <a16:creationId xmlns:a16="http://schemas.microsoft.com/office/drawing/2014/main" xmlns="" id="{8D85A6B7-AAB9-9018-6228-D075327BFC21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4038600"/>
            <a:ext cx="304800" cy="609600"/>
            <a:chOff x="1536" y="2976"/>
            <a:chExt cx="192" cy="384"/>
          </a:xfrm>
        </p:grpSpPr>
        <p:sp>
          <p:nvSpPr>
            <p:cNvPr id="105617" name="Oval 145">
              <a:extLst>
                <a:ext uri="{FF2B5EF4-FFF2-40B4-BE49-F238E27FC236}">
                  <a16:creationId xmlns:a16="http://schemas.microsoft.com/office/drawing/2014/main" xmlns="" id="{302D3B78-77D0-BCD5-558C-2411B7F96E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18" name="Line 146">
              <a:extLst>
                <a:ext uri="{FF2B5EF4-FFF2-40B4-BE49-F238E27FC236}">
                  <a16:creationId xmlns:a16="http://schemas.microsoft.com/office/drawing/2014/main" xmlns="" id="{9DE8AD16-A7E8-3413-3739-23C4D9D89E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19" name="Line 147">
              <a:extLst>
                <a:ext uri="{FF2B5EF4-FFF2-40B4-BE49-F238E27FC236}">
                  <a16:creationId xmlns:a16="http://schemas.microsoft.com/office/drawing/2014/main" xmlns="" id="{441C9754-A562-5C70-A4E2-2C1FE2AE7E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20" name="Line 148">
              <a:extLst>
                <a:ext uri="{FF2B5EF4-FFF2-40B4-BE49-F238E27FC236}">
                  <a16:creationId xmlns:a16="http://schemas.microsoft.com/office/drawing/2014/main" xmlns="" id="{60CF0850-A5B2-4BB8-2E27-8CFFFDC4D9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21" name="Line 149">
              <a:extLst>
                <a:ext uri="{FF2B5EF4-FFF2-40B4-BE49-F238E27FC236}">
                  <a16:creationId xmlns:a16="http://schemas.microsoft.com/office/drawing/2014/main" xmlns="" id="{CB22789B-F60E-57CE-7C4D-0DD4E17D43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22" name="Line 150">
              <a:extLst>
                <a:ext uri="{FF2B5EF4-FFF2-40B4-BE49-F238E27FC236}">
                  <a16:creationId xmlns:a16="http://schemas.microsoft.com/office/drawing/2014/main" xmlns="" id="{7C550CED-9145-EF9D-6A86-7787FAFB65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23" name="Group 151">
            <a:extLst>
              <a:ext uri="{FF2B5EF4-FFF2-40B4-BE49-F238E27FC236}">
                <a16:creationId xmlns:a16="http://schemas.microsoft.com/office/drawing/2014/main" xmlns="" id="{26637990-10AB-EF06-C2B2-7FB99D02B678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3581400"/>
            <a:ext cx="304800" cy="609600"/>
            <a:chOff x="1536" y="2976"/>
            <a:chExt cx="192" cy="384"/>
          </a:xfrm>
        </p:grpSpPr>
        <p:sp>
          <p:nvSpPr>
            <p:cNvPr id="105624" name="Oval 152">
              <a:extLst>
                <a:ext uri="{FF2B5EF4-FFF2-40B4-BE49-F238E27FC236}">
                  <a16:creationId xmlns:a16="http://schemas.microsoft.com/office/drawing/2014/main" xmlns="" id="{373DD86A-2985-DF47-4071-7844F001F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25" name="Line 153">
              <a:extLst>
                <a:ext uri="{FF2B5EF4-FFF2-40B4-BE49-F238E27FC236}">
                  <a16:creationId xmlns:a16="http://schemas.microsoft.com/office/drawing/2014/main" xmlns="" id="{8B2C7A34-F01D-0814-706D-C44FE4F521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26" name="Line 154">
              <a:extLst>
                <a:ext uri="{FF2B5EF4-FFF2-40B4-BE49-F238E27FC236}">
                  <a16:creationId xmlns:a16="http://schemas.microsoft.com/office/drawing/2014/main" xmlns="" id="{BCEEB33E-7ED8-AFE4-9D65-1ED562814B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27" name="Line 155">
              <a:extLst>
                <a:ext uri="{FF2B5EF4-FFF2-40B4-BE49-F238E27FC236}">
                  <a16:creationId xmlns:a16="http://schemas.microsoft.com/office/drawing/2014/main" xmlns="" id="{4C40C093-5852-0F6D-C99D-54B4E2334E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28" name="Line 156">
              <a:extLst>
                <a:ext uri="{FF2B5EF4-FFF2-40B4-BE49-F238E27FC236}">
                  <a16:creationId xmlns:a16="http://schemas.microsoft.com/office/drawing/2014/main" xmlns="" id="{120E1F75-A8F6-B013-5C5B-BB106E72BE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29" name="Line 157">
              <a:extLst>
                <a:ext uri="{FF2B5EF4-FFF2-40B4-BE49-F238E27FC236}">
                  <a16:creationId xmlns:a16="http://schemas.microsoft.com/office/drawing/2014/main" xmlns="" id="{183E70E0-13A4-A8B8-C51F-31D51C6DE6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30" name="Group 158">
            <a:extLst>
              <a:ext uri="{FF2B5EF4-FFF2-40B4-BE49-F238E27FC236}">
                <a16:creationId xmlns:a16="http://schemas.microsoft.com/office/drawing/2014/main" xmlns="" id="{85BF30D4-848F-DE57-E588-5C92606B7412}"/>
              </a:ext>
            </a:extLst>
          </p:cNvPr>
          <p:cNvGrpSpPr>
            <a:grpSpLocks/>
          </p:cNvGrpSpPr>
          <p:nvPr/>
        </p:nvGrpSpPr>
        <p:grpSpPr bwMode="auto">
          <a:xfrm>
            <a:off x="8229600" y="6096000"/>
            <a:ext cx="304800" cy="609600"/>
            <a:chOff x="1536" y="2976"/>
            <a:chExt cx="192" cy="384"/>
          </a:xfrm>
        </p:grpSpPr>
        <p:sp>
          <p:nvSpPr>
            <p:cNvPr id="105631" name="Oval 159">
              <a:extLst>
                <a:ext uri="{FF2B5EF4-FFF2-40B4-BE49-F238E27FC236}">
                  <a16:creationId xmlns:a16="http://schemas.microsoft.com/office/drawing/2014/main" xmlns="" id="{39A9BC82-8D33-964B-EED3-BD8AC7895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32" name="Line 160">
              <a:extLst>
                <a:ext uri="{FF2B5EF4-FFF2-40B4-BE49-F238E27FC236}">
                  <a16:creationId xmlns:a16="http://schemas.microsoft.com/office/drawing/2014/main" xmlns="" id="{17234D35-7C53-D3FD-67D7-6CF888624B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33" name="Line 161">
              <a:extLst>
                <a:ext uri="{FF2B5EF4-FFF2-40B4-BE49-F238E27FC236}">
                  <a16:creationId xmlns:a16="http://schemas.microsoft.com/office/drawing/2014/main" xmlns="" id="{749DC989-E966-86E7-F5E8-EC998CA8E0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34" name="Line 162">
              <a:extLst>
                <a:ext uri="{FF2B5EF4-FFF2-40B4-BE49-F238E27FC236}">
                  <a16:creationId xmlns:a16="http://schemas.microsoft.com/office/drawing/2014/main" xmlns="" id="{603F07D2-8823-9934-589A-9990F05ABF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35" name="Line 163">
              <a:extLst>
                <a:ext uri="{FF2B5EF4-FFF2-40B4-BE49-F238E27FC236}">
                  <a16:creationId xmlns:a16="http://schemas.microsoft.com/office/drawing/2014/main" xmlns="" id="{2B7FDB54-872A-CDD1-5448-FE9F0B860E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36" name="Line 164">
              <a:extLst>
                <a:ext uri="{FF2B5EF4-FFF2-40B4-BE49-F238E27FC236}">
                  <a16:creationId xmlns:a16="http://schemas.microsoft.com/office/drawing/2014/main" xmlns="" id="{FDF0A5AF-702E-FC14-49CF-0AE16CFD31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37" name="Group 165">
            <a:extLst>
              <a:ext uri="{FF2B5EF4-FFF2-40B4-BE49-F238E27FC236}">
                <a16:creationId xmlns:a16="http://schemas.microsoft.com/office/drawing/2014/main" xmlns="" id="{077B32EC-BDF9-5578-9614-3FF206E7D37A}"/>
              </a:ext>
            </a:extLst>
          </p:cNvPr>
          <p:cNvGrpSpPr>
            <a:grpSpLocks/>
          </p:cNvGrpSpPr>
          <p:nvPr/>
        </p:nvGrpSpPr>
        <p:grpSpPr bwMode="auto">
          <a:xfrm>
            <a:off x="9677400" y="5943600"/>
            <a:ext cx="304800" cy="609600"/>
            <a:chOff x="1536" y="2976"/>
            <a:chExt cx="192" cy="384"/>
          </a:xfrm>
        </p:grpSpPr>
        <p:sp>
          <p:nvSpPr>
            <p:cNvPr id="105638" name="Oval 166">
              <a:extLst>
                <a:ext uri="{FF2B5EF4-FFF2-40B4-BE49-F238E27FC236}">
                  <a16:creationId xmlns:a16="http://schemas.microsoft.com/office/drawing/2014/main" xmlns="" id="{FDC7801C-19A3-3896-B5D4-1CF475A13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39" name="Line 167">
              <a:extLst>
                <a:ext uri="{FF2B5EF4-FFF2-40B4-BE49-F238E27FC236}">
                  <a16:creationId xmlns:a16="http://schemas.microsoft.com/office/drawing/2014/main" xmlns="" id="{E852219E-6BFD-9C67-545E-B3A6ABCD48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40" name="Line 168">
              <a:extLst>
                <a:ext uri="{FF2B5EF4-FFF2-40B4-BE49-F238E27FC236}">
                  <a16:creationId xmlns:a16="http://schemas.microsoft.com/office/drawing/2014/main" xmlns="" id="{34B918E1-A94D-F98A-B0BC-8DD047C1DA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41" name="Line 169">
              <a:extLst>
                <a:ext uri="{FF2B5EF4-FFF2-40B4-BE49-F238E27FC236}">
                  <a16:creationId xmlns:a16="http://schemas.microsoft.com/office/drawing/2014/main" xmlns="" id="{3EB1E915-6B08-45B8-E491-802C66DE26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42" name="Line 170">
              <a:extLst>
                <a:ext uri="{FF2B5EF4-FFF2-40B4-BE49-F238E27FC236}">
                  <a16:creationId xmlns:a16="http://schemas.microsoft.com/office/drawing/2014/main" xmlns="" id="{C041F602-989A-A3FF-F7E8-0B20447F38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43" name="Line 171">
              <a:extLst>
                <a:ext uri="{FF2B5EF4-FFF2-40B4-BE49-F238E27FC236}">
                  <a16:creationId xmlns:a16="http://schemas.microsoft.com/office/drawing/2014/main" xmlns="" id="{7FF7B90D-6DD7-7CA6-7EFD-5836E0E701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44" name="Group 172">
            <a:extLst>
              <a:ext uri="{FF2B5EF4-FFF2-40B4-BE49-F238E27FC236}">
                <a16:creationId xmlns:a16="http://schemas.microsoft.com/office/drawing/2014/main" xmlns="" id="{1D369C72-18C4-64AF-82A8-EBF2D3572F36}"/>
              </a:ext>
            </a:extLst>
          </p:cNvPr>
          <p:cNvGrpSpPr>
            <a:grpSpLocks/>
          </p:cNvGrpSpPr>
          <p:nvPr/>
        </p:nvGrpSpPr>
        <p:grpSpPr bwMode="auto">
          <a:xfrm>
            <a:off x="10287000" y="5943600"/>
            <a:ext cx="304800" cy="609600"/>
            <a:chOff x="1536" y="2976"/>
            <a:chExt cx="192" cy="384"/>
          </a:xfrm>
        </p:grpSpPr>
        <p:sp>
          <p:nvSpPr>
            <p:cNvPr id="105645" name="Oval 173">
              <a:extLst>
                <a:ext uri="{FF2B5EF4-FFF2-40B4-BE49-F238E27FC236}">
                  <a16:creationId xmlns:a16="http://schemas.microsoft.com/office/drawing/2014/main" xmlns="" id="{6F05B52D-7F27-AC2B-ABE0-C48ED92FD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46" name="Line 174">
              <a:extLst>
                <a:ext uri="{FF2B5EF4-FFF2-40B4-BE49-F238E27FC236}">
                  <a16:creationId xmlns:a16="http://schemas.microsoft.com/office/drawing/2014/main" xmlns="" id="{746DBFE2-0357-D585-0B4B-E1A5525AA4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47" name="Line 175">
              <a:extLst>
                <a:ext uri="{FF2B5EF4-FFF2-40B4-BE49-F238E27FC236}">
                  <a16:creationId xmlns:a16="http://schemas.microsoft.com/office/drawing/2014/main" xmlns="" id="{D432A86D-E983-C4E4-F395-FFE2843A77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48" name="Line 176">
              <a:extLst>
                <a:ext uri="{FF2B5EF4-FFF2-40B4-BE49-F238E27FC236}">
                  <a16:creationId xmlns:a16="http://schemas.microsoft.com/office/drawing/2014/main" xmlns="" id="{3DF70B37-2E43-3348-68C0-78D08A2125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49" name="Line 177">
              <a:extLst>
                <a:ext uri="{FF2B5EF4-FFF2-40B4-BE49-F238E27FC236}">
                  <a16:creationId xmlns:a16="http://schemas.microsoft.com/office/drawing/2014/main" xmlns="" id="{87463583-597C-3DCC-3E84-3FE1B729E7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50" name="Line 178">
              <a:extLst>
                <a:ext uri="{FF2B5EF4-FFF2-40B4-BE49-F238E27FC236}">
                  <a16:creationId xmlns:a16="http://schemas.microsoft.com/office/drawing/2014/main" xmlns="" id="{12DA24CA-6E8B-A5E8-B33F-E9A9050A56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51" name="Group 179">
            <a:extLst>
              <a:ext uri="{FF2B5EF4-FFF2-40B4-BE49-F238E27FC236}">
                <a16:creationId xmlns:a16="http://schemas.microsoft.com/office/drawing/2014/main" xmlns="" id="{C2F64DA1-14B1-7BA4-85E1-E9B9693AB8B1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5943600"/>
            <a:ext cx="304800" cy="609600"/>
            <a:chOff x="1536" y="2976"/>
            <a:chExt cx="192" cy="384"/>
          </a:xfrm>
        </p:grpSpPr>
        <p:sp>
          <p:nvSpPr>
            <p:cNvPr id="105652" name="Oval 180">
              <a:extLst>
                <a:ext uri="{FF2B5EF4-FFF2-40B4-BE49-F238E27FC236}">
                  <a16:creationId xmlns:a16="http://schemas.microsoft.com/office/drawing/2014/main" xmlns="" id="{A8208CB6-AB32-E887-7F88-B9F5BEE369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53" name="Line 181">
              <a:extLst>
                <a:ext uri="{FF2B5EF4-FFF2-40B4-BE49-F238E27FC236}">
                  <a16:creationId xmlns:a16="http://schemas.microsoft.com/office/drawing/2014/main" xmlns="" id="{B7ED1476-AF18-657C-2216-8FC3484CEC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54" name="Line 182">
              <a:extLst>
                <a:ext uri="{FF2B5EF4-FFF2-40B4-BE49-F238E27FC236}">
                  <a16:creationId xmlns:a16="http://schemas.microsoft.com/office/drawing/2014/main" xmlns="" id="{D76A9A3F-DB0D-D806-9ADB-107C6C3ED7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55" name="Line 183">
              <a:extLst>
                <a:ext uri="{FF2B5EF4-FFF2-40B4-BE49-F238E27FC236}">
                  <a16:creationId xmlns:a16="http://schemas.microsoft.com/office/drawing/2014/main" xmlns="" id="{53B82021-63A9-38E8-9974-9DF619A3C7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56" name="Line 184">
              <a:extLst>
                <a:ext uri="{FF2B5EF4-FFF2-40B4-BE49-F238E27FC236}">
                  <a16:creationId xmlns:a16="http://schemas.microsoft.com/office/drawing/2014/main" xmlns="" id="{05DE02D9-3C55-C08F-B62F-BF3ED7BE45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57" name="Line 185">
              <a:extLst>
                <a:ext uri="{FF2B5EF4-FFF2-40B4-BE49-F238E27FC236}">
                  <a16:creationId xmlns:a16="http://schemas.microsoft.com/office/drawing/2014/main" xmlns="" id="{095B3E91-6663-3EE3-A1AB-D77B7B6EFE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58" name="Group 186">
            <a:extLst>
              <a:ext uri="{FF2B5EF4-FFF2-40B4-BE49-F238E27FC236}">
                <a16:creationId xmlns:a16="http://schemas.microsoft.com/office/drawing/2014/main" xmlns="" id="{4C3F3979-CDEF-3C9B-2293-218C9C157C9A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943600"/>
            <a:ext cx="304800" cy="609600"/>
            <a:chOff x="1536" y="2976"/>
            <a:chExt cx="192" cy="384"/>
          </a:xfrm>
        </p:grpSpPr>
        <p:sp>
          <p:nvSpPr>
            <p:cNvPr id="105659" name="Oval 187">
              <a:extLst>
                <a:ext uri="{FF2B5EF4-FFF2-40B4-BE49-F238E27FC236}">
                  <a16:creationId xmlns:a16="http://schemas.microsoft.com/office/drawing/2014/main" xmlns="" id="{B1D4FE91-42DF-DD0A-1F0C-0CEF4C572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60" name="Line 188">
              <a:extLst>
                <a:ext uri="{FF2B5EF4-FFF2-40B4-BE49-F238E27FC236}">
                  <a16:creationId xmlns:a16="http://schemas.microsoft.com/office/drawing/2014/main" xmlns="" id="{01412A50-FAF5-7430-F2CD-2951134EF0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61" name="Line 189">
              <a:extLst>
                <a:ext uri="{FF2B5EF4-FFF2-40B4-BE49-F238E27FC236}">
                  <a16:creationId xmlns:a16="http://schemas.microsoft.com/office/drawing/2014/main" xmlns="" id="{EE86EEAE-2CB0-1494-84A2-285C31399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62" name="Line 190">
              <a:extLst>
                <a:ext uri="{FF2B5EF4-FFF2-40B4-BE49-F238E27FC236}">
                  <a16:creationId xmlns:a16="http://schemas.microsoft.com/office/drawing/2014/main" xmlns="" id="{659C581A-A861-E3F0-E320-DB6960ED73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63" name="Line 191">
              <a:extLst>
                <a:ext uri="{FF2B5EF4-FFF2-40B4-BE49-F238E27FC236}">
                  <a16:creationId xmlns:a16="http://schemas.microsoft.com/office/drawing/2014/main" xmlns="" id="{CE303B1B-BDC0-7A8F-4C8F-6DA26462A0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64" name="Line 192">
              <a:extLst>
                <a:ext uri="{FF2B5EF4-FFF2-40B4-BE49-F238E27FC236}">
                  <a16:creationId xmlns:a16="http://schemas.microsoft.com/office/drawing/2014/main" xmlns="" id="{20AF1430-1A1E-C7A7-881F-17FDAAEA1A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65" name="Group 193">
            <a:extLst>
              <a:ext uri="{FF2B5EF4-FFF2-40B4-BE49-F238E27FC236}">
                <a16:creationId xmlns:a16="http://schemas.microsoft.com/office/drawing/2014/main" xmlns="" id="{E881C38B-6CDA-AA28-9B36-5499FE8AB355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5943600"/>
            <a:ext cx="304800" cy="609600"/>
            <a:chOff x="1536" y="2976"/>
            <a:chExt cx="192" cy="384"/>
          </a:xfrm>
        </p:grpSpPr>
        <p:sp>
          <p:nvSpPr>
            <p:cNvPr id="105666" name="Oval 194">
              <a:extLst>
                <a:ext uri="{FF2B5EF4-FFF2-40B4-BE49-F238E27FC236}">
                  <a16:creationId xmlns:a16="http://schemas.microsoft.com/office/drawing/2014/main" xmlns="" id="{E8C8E7BF-A61A-9DA1-860E-1C8A521C9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67" name="Line 195">
              <a:extLst>
                <a:ext uri="{FF2B5EF4-FFF2-40B4-BE49-F238E27FC236}">
                  <a16:creationId xmlns:a16="http://schemas.microsoft.com/office/drawing/2014/main" xmlns="" id="{408A6637-7D73-0292-E617-ADC7534439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68" name="Line 196">
              <a:extLst>
                <a:ext uri="{FF2B5EF4-FFF2-40B4-BE49-F238E27FC236}">
                  <a16:creationId xmlns:a16="http://schemas.microsoft.com/office/drawing/2014/main" xmlns="" id="{BC9BF2DA-7AE1-F935-A49E-3C67354410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69" name="Line 197">
              <a:extLst>
                <a:ext uri="{FF2B5EF4-FFF2-40B4-BE49-F238E27FC236}">
                  <a16:creationId xmlns:a16="http://schemas.microsoft.com/office/drawing/2014/main" xmlns="" id="{8D41A56C-B971-8451-6E50-BA9AB5D845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70" name="Line 198">
              <a:extLst>
                <a:ext uri="{FF2B5EF4-FFF2-40B4-BE49-F238E27FC236}">
                  <a16:creationId xmlns:a16="http://schemas.microsoft.com/office/drawing/2014/main" xmlns="" id="{7EE39837-6226-B61C-BB06-F80ADED59F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71" name="Line 199">
              <a:extLst>
                <a:ext uri="{FF2B5EF4-FFF2-40B4-BE49-F238E27FC236}">
                  <a16:creationId xmlns:a16="http://schemas.microsoft.com/office/drawing/2014/main" xmlns="" id="{764E715F-96E2-2DFA-2ACD-DF10972002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72" name="Group 200">
            <a:extLst>
              <a:ext uri="{FF2B5EF4-FFF2-40B4-BE49-F238E27FC236}">
                <a16:creationId xmlns:a16="http://schemas.microsoft.com/office/drawing/2014/main" xmlns="" id="{6E5E7510-4449-2E13-F54C-0B6202FFE4B7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038600"/>
            <a:ext cx="304800" cy="609600"/>
            <a:chOff x="1536" y="2976"/>
            <a:chExt cx="192" cy="384"/>
          </a:xfrm>
        </p:grpSpPr>
        <p:sp>
          <p:nvSpPr>
            <p:cNvPr id="105673" name="Oval 201">
              <a:extLst>
                <a:ext uri="{FF2B5EF4-FFF2-40B4-BE49-F238E27FC236}">
                  <a16:creationId xmlns:a16="http://schemas.microsoft.com/office/drawing/2014/main" xmlns="" id="{BA6CBAAE-42C9-94B7-3DA6-CC83E0E78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74" name="Line 202">
              <a:extLst>
                <a:ext uri="{FF2B5EF4-FFF2-40B4-BE49-F238E27FC236}">
                  <a16:creationId xmlns:a16="http://schemas.microsoft.com/office/drawing/2014/main" xmlns="" id="{E808D670-F48B-69AB-7078-FEFA4AC0F3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75" name="Line 203">
              <a:extLst>
                <a:ext uri="{FF2B5EF4-FFF2-40B4-BE49-F238E27FC236}">
                  <a16:creationId xmlns:a16="http://schemas.microsoft.com/office/drawing/2014/main" xmlns="" id="{90D57B8D-E1B5-3ED9-2960-2577680272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76" name="Line 204">
              <a:extLst>
                <a:ext uri="{FF2B5EF4-FFF2-40B4-BE49-F238E27FC236}">
                  <a16:creationId xmlns:a16="http://schemas.microsoft.com/office/drawing/2014/main" xmlns="" id="{62612670-3420-6051-09C4-9AEA0A28CE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77" name="Line 205">
              <a:extLst>
                <a:ext uri="{FF2B5EF4-FFF2-40B4-BE49-F238E27FC236}">
                  <a16:creationId xmlns:a16="http://schemas.microsoft.com/office/drawing/2014/main" xmlns="" id="{9C0C5134-D500-209E-1109-53042430C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78" name="Line 206">
              <a:extLst>
                <a:ext uri="{FF2B5EF4-FFF2-40B4-BE49-F238E27FC236}">
                  <a16:creationId xmlns:a16="http://schemas.microsoft.com/office/drawing/2014/main" xmlns="" id="{62114297-2853-CE8F-0286-6ECE946E54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79" name="Group 207">
            <a:extLst>
              <a:ext uri="{FF2B5EF4-FFF2-40B4-BE49-F238E27FC236}">
                <a16:creationId xmlns:a16="http://schemas.microsoft.com/office/drawing/2014/main" xmlns="" id="{528EC29B-32C2-3629-218B-71CB410A5061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943600"/>
            <a:ext cx="304800" cy="609600"/>
            <a:chOff x="1536" y="2976"/>
            <a:chExt cx="192" cy="384"/>
          </a:xfrm>
        </p:grpSpPr>
        <p:sp>
          <p:nvSpPr>
            <p:cNvPr id="105680" name="Oval 208">
              <a:extLst>
                <a:ext uri="{FF2B5EF4-FFF2-40B4-BE49-F238E27FC236}">
                  <a16:creationId xmlns:a16="http://schemas.microsoft.com/office/drawing/2014/main" xmlns="" id="{4C156E65-D422-8E32-E630-FC63B6F0F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81" name="Line 209">
              <a:extLst>
                <a:ext uri="{FF2B5EF4-FFF2-40B4-BE49-F238E27FC236}">
                  <a16:creationId xmlns:a16="http://schemas.microsoft.com/office/drawing/2014/main" xmlns="" id="{D2C795CC-E90C-9B18-D14F-54A945113A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82" name="Line 210">
              <a:extLst>
                <a:ext uri="{FF2B5EF4-FFF2-40B4-BE49-F238E27FC236}">
                  <a16:creationId xmlns:a16="http://schemas.microsoft.com/office/drawing/2014/main" xmlns="" id="{EADE5FED-5C2A-4BDE-4652-3C64327858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83" name="Line 211">
              <a:extLst>
                <a:ext uri="{FF2B5EF4-FFF2-40B4-BE49-F238E27FC236}">
                  <a16:creationId xmlns:a16="http://schemas.microsoft.com/office/drawing/2014/main" xmlns="" id="{5121F088-30DF-9197-BD2D-E4FA94413B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84" name="Line 212">
              <a:extLst>
                <a:ext uri="{FF2B5EF4-FFF2-40B4-BE49-F238E27FC236}">
                  <a16:creationId xmlns:a16="http://schemas.microsoft.com/office/drawing/2014/main" xmlns="" id="{73742F5A-2034-7AF2-9EAD-E7D54C23FB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85" name="Line 213">
              <a:extLst>
                <a:ext uri="{FF2B5EF4-FFF2-40B4-BE49-F238E27FC236}">
                  <a16:creationId xmlns:a16="http://schemas.microsoft.com/office/drawing/2014/main" xmlns="" id="{B1E58847-514C-8571-8E5F-476599E752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86" name="Group 214">
            <a:extLst>
              <a:ext uri="{FF2B5EF4-FFF2-40B4-BE49-F238E27FC236}">
                <a16:creationId xmlns:a16="http://schemas.microsoft.com/office/drawing/2014/main" xmlns="" id="{9D291803-F98D-AFEA-1E49-B3EA1E1CDEBB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304800" cy="609600"/>
            <a:chOff x="1536" y="2976"/>
            <a:chExt cx="192" cy="384"/>
          </a:xfrm>
        </p:grpSpPr>
        <p:sp>
          <p:nvSpPr>
            <p:cNvPr id="105687" name="Oval 215">
              <a:extLst>
                <a:ext uri="{FF2B5EF4-FFF2-40B4-BE49-F238E27FC236}">
                  <a16:creationId xmlns:a16="http://schemas.microsoft.com/office/drawing/2014/main" xmlns="" id="{7A9B4BAE-E34C-3193-265A-C0472D062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88" name="Line 216">
              <a:extLst>
                <a:ext uri="{FF2B5EF4-FFF2-40B4-BE49-F238E27FC236}">
                  <a16:creationId xmlns:a16="http://schemas.microsoft.com/office/drawing/2014/main" xmlns="" id="{8A1006C9-2F14-40AF-2578-A6E508528F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89" name="Line 217">
              <a:extLst>
                <a:ext uri="{FF2B5EF4-FFF2-40B4-BE49-F238E27FC236}">
                  <a16:creationId xmlns:a16="http://schemas.microsoft.com/office/drawing/2014/main" xmlns="" id="{06EB23A9-C27F-461B-80D3-35C1B71C7A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90" name="Line 218">
              <a:extLst>
                <a:ext uri="{FF2B5EF4-FFF2-40B4-BE49-F238E27FC236}">
                  <a16:creationId xmlns:a16="http://schemas.microsoft.com/office/drawing/2014/main" xmlns="" id="{76ED9131-2349-E753-82C3-B3C44CD0E1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91" name="Line 219">
              <a:extLst>
                <a:ext uri="{FF2B5EF4-FFF2-40B4-BE49-F238E27FC236}">
                  <a16:creationId xmlns:a16="http://schemas.microsoft.com/office/drawing/2014/main" xmlns="" id="{A79509E4-6EE8-462D-B6FA-5C1360336D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92" name="Line 220">
              <a:extLst>
                <a:ext uri="{FF2B5EF4-FFF2-40B4-BE49-F238E27FC236}">
                  <a16:creationId xmlns:a16="http://schemas.microsoft.com/office/drawing/2014/main" xmlns="" id="{22A26A34-0CF6-2B0D-52BA-D84AA205E1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693" name="Group 221">
            <a:extLst>
              <a:ext uri="{FF2B5EF4-FFF2-40B4-BE49-F238E27FC236}">
                <a16:creationId xmlns:a16="http://schemas.microsoft.com/office/drawing/2014/main" xmlns="" id="{641B1D8B-9EC6-15E0-D5A1-A715B535D8F3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943600"/>
            <a:ext cx="304800" cy="609600"/>
            <a:chOff x="1536" y="2976"/>
            <a:chExt cx="192" cy="384"/>
          </a:xfrm>
        </p:grpSpPr>
        <p:sp>
          <p:nvSpPr>
            <p:cNvPr id="105694" name="Oval 222">
              <a:extLst>
                <a:ext uri="{FF2B5EF4-FFF2-40B4-BE49-F238E27FC236}">
                  <a16:creationId xmlns:a16="http://schemas.microsoft.com/office/drawing/2014/main" xmlns="" id="{AC050CDF-D61F-2A7C-C5FE-66FA8874B3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695" name="Line 223">
              <a:extLst>
                <a:ext uri="{FF2B5EF4-FFF2-40B4-BE49-F238E27FC236}">
                  <a16:creationId xmlns:a16="http://schemas.microsoft.com/office/drawing/2014/main" xmlns="" id="{C8E8941C-2A4C-7780-7686-7331FCB9EC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96" name="Line 224">
              <a:extLst>
                <a:ext uri="{FF2B5EF4-FFF2-40B4-BE49-F238E27FC236}">
                  <a16:creationId xmlns:a16="http://schemas.microsoft.com/office/drawing/2014/main" xmlns="" id="{00931DA5-8A15-F47E-F3B0-23F2799039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97" name="Line 225">
              <a:extLst>
                <a:ext uri="{FF2B5EF4-FFF2-40B4-BE49-F238E27FC236}">
                  <a16:creationId xmlns:a16="http://schemas.microsoft.com/office/drawing/2014/main" xmlns="" id="{94BDCCD9-A0BA-97C6-3C5F-946D84820E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98" name="Line 226">
              <a:extLst>
                <a:ext uri="{FF2B5EF4-FFF2-40B4-BE49-F238E27FC236}">
                  <a16:creationId xmlns:a16="http://schemas.microsoft.com/office/drawing/2014/main" xmlns="" id="{42F60D3B-6789-265F-360B-A9DAAE1232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699" name="Line 227">
              <a:extLst>
                <a:ext uri="{FF2B5EF4-FFF2-40B4-BE49-F238E27FC236}">
                  <a16:creationId xmlns:a16="http://schemas.microsoft.com/office/drawing/2014/main" xmlns="" id="{2B4B6A52-C972-81C6-3E54-5A42CCE602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700" name="Group 228">
            <a:extLst>
              <a:ext uri="{FF2B5EF4-FFF2-40B4-BE49-F238E27FC236}">
                <a16:creationId xmlns:a16="http://schemas.microsoft.com/office/drawing/2014/main" xmlns="" id="{75B90E86-663B-5472-DEC1-A66236AD858E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3810000"/>
            <a:ext cx="304800" cy="609600"/>
            <a:chOff x="1536" y="2976"/>
            <a:chExt cx="192" cy="384"/>
          </a:xfrm>
        </p:grpSpPr>
        <p:sp>
          <p:nvSpPr>
            <p:cNvPr id="105701" name="Oval 229">
              <a:extLst>
                <a:ext uri="{FF2B5EF4-FFF2-40B4-BE49-F238E27FC236}">
                  <a16:creationId xmlns:a16="http://schemas.microsoft.com/office/drawing/2014/main" xmlns="" id="{C0239A46-7E51-96E8-7456-2DBC0645B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702" name="Line 230">
              <a:extLst>
                <a:ext uri="{FF2B5EF4-FFF2-40B4-BE49-F238E27FC236}">
                  <a16:creationId xmlns:a16="http://schemas.microsoft.com/office/drawing/2014/main" xmlns="" id="{68D30572-9F8B-00C4-C278-23E3A7A6C0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03" name="Line 231">
              <a:extLst>
                <a:ext uri="{FF2B5EF4-FFF2-40B4-BE49-F238E27FC236}">
                  <a16:creationId xmlns:a16="http://schemas.microsoft.com/office/drawing/2014/main" xmlns="" id="{593AF4E9-2449-3A79-B40D-75D56CC8F7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04" name="Line 232">
              <a:extLst>
                <a:ext uri="{FF2B5EF4-FFF2-40B4-BE49-F238E27FC236}">
                  <a16:creationId xmlns:a16="http://schemas.microsoft.com/office/drawing/2014/main" xmlns="" id="{8E2238A2-A66D-D98B-B1E6-B31E23102A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05" name="Line 233">
              <a:extLst>
                <a:ext uri="{FF2B5EF4-FFF2-40B4-BE49-F238E27FC236}">
                  <a16:creationId xmlns:a16="http://schemas.microsoft.com/office/drawing/2014/main" xmlns="" id="{CB6FA349-D6C7-89C7-2138-511C52B674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06" name="Line 234">
              <a:extLst>
                <a:ext uri="{FF2B5EF4-FFF2-40B4-BE49-F238E27FC236}">
                  <a16:creationId xmlns:a16="http://schemas.microsoft.com/office/drawing/2014/main" xmlns="" id="{2E923B66-3705-FC61-ADDF-351512185B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707" name="Group 235">
            <a:extLst>
              <a:ext uri="{FF2B5EF4-FFF2-40B4-BE49-F238E27FC236}">
                <a16:creationId xmlns:a16="http://schemas.microsoft.com/office/drawing/2014/main" xmlns="" id="{3D624368-6688-BCCD-3414-9ADB5E7D879D}"/>
              </a:ext>
            </a:extLst>
          </p:cNvPr>
          <p:cNvGrpSpPr>
            <a:grpSpLocks/>
          </p:cNvGrpSpPr>
          <p:nvPr/>
        </p:nvGrpSpPr>
        <p:grpSpPr bwMode="auto">
          <a:xfrm>
            <a:off x="9067800" y="5943600"/>
            <a:ext cx="304800" cy="609600"/>
            <a:chOff x="1536" y="2976"/>
            <a:chExt cx="192" cy="384"/>
          </a:xfrm>
        </p:grpSpPr>
        <p:sp>
          <p:nvSpPr>
            <p:cNvPr id="105708" name="Oval 236">
              <a:extLst>
                <a:ext uri="{FF2B5EF4-FFF2-40B4-BE49-F238E27FC236}">
                  <a16:creationId xmlns:a16="http://schemas.microsoft.com/office/drawing/2014/main" xmlns="" id="{DD9461CE-788B-3C14-A901-4EC414F96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709" name="Line 237">
              <a:extLst>
                <a:ext uri="{FF2B5EF4-FFF2-40B4-BE49-F238E27FC236}">
                  <a16:creationId xmlns:a16="http://schemas.microsoft.com/office/drawing/2014/main" xmlns="" id="{400F3284-4C75-602B-C08E-3AF3A43FED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10" name="Line 238">
              <a:extLst>
                <a:ext uri="{FF2B5EF4-FFF2-40B4-BE49-F238E27FC236}">
                  <a16:creationId xmlns:a16="http://schemas.microsoft.com/office/drawing/2014/main" xmlns="" id="{CC814CEE-5193-ED71-21D2-9991C7CA0C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11" name="Line 239">
              <a:extLst>
                <a:ext uri="{FF2B5EF4-FFF2-40B4-BE49-F238E27FC236}">
                  <a16:creationId xmlns:a16="http://schemas.microsoft.com/office/drawing/2014/main" xmlns="" id="{0BEDAC4B-5051-DC61-A80F-EF0286EAB8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12" name="Line 240">
              <a:extLst>
                <a:ext uri="{FF2B5EF4-FFF2-40B4-BE49-F238E27FC236}">
                  <a16:creationId xmlns:a16="http://schemas.microsoft.com/office/drawing/2014/main" xmlns="" id="{3F73F3E1-0ED8-DBB9-E0CC-95BC5CE108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13" name="Line 241">
              <a:extLst>
                <a:ext uri="{FF2B5EF4-FFF2-40B4-BE49-F238E27FC236}">
                  <a16:creationId xmlns:a16="http://schemas.microsoft.com/office/drawing/2014/main" xmlns="" id="{4C725E82-54D2-11AA-A781-42143CB608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714" name="Group 242">
            <a:extLst>
              <a:ext uri="{FF2B5EF4-FFF2-40B4-BE49-F238E27FC236}">
                <a16:creationId xmlns:a16="http://schemas.microsoft.com/office/drawing/2014/main" xmlns="" id="{C507C0B2-F70E-F44E-2ADC-FE15A095F496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5943600"/>
            <a:ext cx="304800" cy="609600"/>
            <a:chOff x="1536" y="2976"/>
            <a:chExt cx="192" cy="384"/>
          </a:xfrm>
        </p:grpSpPr>
        <p:sp>
          <p:nvSpPr>
            <p:cNvPr id="105715" name="Oval 243">
              <a:extLst>
                <a:ext uri="{FF2B5EF4-FFF2-40B4-BE49-F238E27FC236}">
                  <a16:creationId xmlns:a16="http://schemas.microsoft.com/office/drawing/2014/main" xmlns="" id="{1D6F2604-066A-3886-08DB-EB3AA5C0B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716" name="Line 244">
              <a:extLst>
                <a:ext uri="{FF2B5EF4-FFF2-40B4-BE49-F238E27FC236}">
                  <a16:creationId xmlns:a16="http://schemas.microsoft.com/office/drawing/2014/main" xmlns="" id="{3525C301-5000-2C4B-77B2-25B43C11FF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17" name="Line 245">
              <a:extLst>
                <a:ext uri="{FF2B5EF4-FFF2-40B4-BE49-F238E27FC236}">
                  <a16:creationId xmlns:a16="http://schemas.microsoft.com/office/drawing/2014/main" xmlns="" id="{8291DFCB-6558-6C6A-F6DF-147166410F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18" name="Line 246">
              <a:extLst>
                <a:ext uri="{FF2B5EF4-FFF2-40B4-BE49-F238E27FC236}">
                  <a16:creationId xmlns:a16="http://schemas.microsoft.com/office/drawing/2014/main" xmlns="" id="{ABB33480-8CF4-6D92-E8E4-3C4F5F4169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19" name="Line 247">
              <a:extLst>
                <a:ext uri="{FF2B5EF4-FFF2-40B4-BE49-F238E27FC236}">
                  <a16:creationId xmlns:a16="http://schemas.microsoft.com/office/drawing/2014/main" xmlns="" id="{3BDCD3E0-57EA-AE0E-684D-63FBDD6F64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20" name="Line 248">
              <a:extLst>
                <a:ext uri="{FF2B5EF4-FFF2-40B4-BE49-F238E27FC236}">
                  <a16:creationId xmlns:a16="http://schemas.microsoft.com/office/drawing/2014/main" xmlns="" id="{F199A205-E33D-2107-0024-C909B5043A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721" name="Group 249">
            <a:extLst>
              <a:ext uri="{FF2B5EF4-FFF2-40B4-BE49-F238E27FC236}">
                <a16:creationId xmlns:a16="http://schemas.microsoft.com/office/drawing/2014/main" xmlns="" id="{6377FD34-85E6-0C01-9CA6-77CBC0E5B920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943600"/>
            <a:ext cx="304800" cy="609600"/>
            <a:chOff x="1536" y="2976"/>
            <a:chExt cx="192" cy="384"/>
          </a:xfrm>
        </p:grpSpPr>
        <p:sp>
          <p:nvSpPr>
            <p:cNvPr id="105722" name="Oval 250">
              <a:extLst>
                <a:ext uri="{FF2B5EF4-FFF2-40B4-BE49-F238E27FC236}">
                  <a16:creationId xmlns:a16="http://schemas.microsoft.com/office/drawing/2014/main" xmlns="" id="{34EB2D0B-8A13-3D4A-28BA-426CF7320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723" name="Line 251">
              <a:extLst>
                <a:ext uri="{FF2B5EF4-FFF2-40B4-BE49-F238E27FC236}">
                  <a16:creationId xmlns:a16="http://schemas.microsoft.com/office/drawing/2014/main" xmlns="" id="{6FCAB3BA-C1C5-E30A-6FA8-D2ABA78A9E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24" name="Line 252">
              <a:extLst>
                <a:ext uri="{FF2B5EF4-FFF2-40B4-BE49-F238E27FC236}">
                  <a16:creationId xmlns:a16="http://schemas.microsoft.com/office/drawing/2014/main" xmlns="" id="{6D2F298E-003C-4ACC-EDAB-48ACC14B7D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25" name="Line 253">
              <a:extLst>
                <a:ext uri="{FF2B5EF4-FFF2-40B4-BE49-F238E27FC236}">
                  <a16:creationId xmlns:a16="http://schemas.microsoft.com/office/drawing/2014/main" xmlns="" id="{DE38342B-5F59-2F56-AB75-140F7578AC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26" name="Line 254">
              <a:extLst>
                <a:ext uri="{FF2B5EF4-FFF2-40B4-BE49-F238E27FC236}">
                  <a16:creationId xmlns:a16="http://schemas.microsoft.com/office/drawing/2014/main" xmlns="" id="{3A7C052E-49E6-38A4-39E6-8B99878D00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27" name="Line 255">
              <a:extLst>
                <a:ext uri="{FF2B5EF4-FFF2-40B4-BE49-F238E27FC236}">
                  <a16:creationId xmlns:a16="http://schemas.microsoft.com/office/drawing/2014/main" xmlns="" id="{BE8BDEBF-574F-AB61-F0D2-673A66C30E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728" name="Group 256">
            <a:extLst>
              <a:ext uri="{FF2B5EF4-FFF2-40B4-BE49-F238E27FC236}">
                <a16:creationId xmlns:a16="http://schemas.microsoft.com/office/drawing/2014/main" xmlns="" id="{8EC76EC2-CDC2-F4B6-42DA-CD4630008114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3657600"/>
            <a:ext cx="304800" cy="609600"/>
            <a:chOff x="1536" y="2976"/>
            <a:chExt cx="192" cy="384"/>
          </a:xfrm>
        </p:grpSpPr>
        <p:sp>
          <p:nvSpPr>
            <p:cNvPr id="105729" name="Oval 257">
              <a:extLst>
                <a:ext uri="{FF2B5EF4-FFF2-40B4-BE49-F238E27FC236}">
                  <a16:creationId xmlns:a16="http://schemas.microsoft.com/office/drawing/2014/main" xmlns="" id="{C8CA3730-BCD6-7B14-FB6E-34E2FF3C7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730" name="Line 258">
              <a:extLst>
                <a:ext uri="{FF2B5EF4-FFF2-40B4-BE49-F238E27FC236}">
                  <a16:creationId xmlns:a16="http://schemas.microsoft.com/office/drawing/2014/main" xmlns="" id="{FB1DF0AA-FDCF-88D1-B825-1E919CBB49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31" name="Line 259">
              <a:extLst>
                <a:ext uri="{FF2B5EF4-FFF2-40B4-BE49-F238E27FC236}">
                  <a16:creationId xmlns:a16="http://schemas.microsoft.com/office/drawing/2014/main" xmlns="" id="{C7F78185-23A8-8789-FBB6-BAC7D4AD76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32" name="Line 260">
              <a:extLst>
                <a:ext uri="{FF2B5EF4-FFF2-40B4-BE49-F238E27FC236}">
                  <a16:creationId xmlns:a16="http://schemas.microsoft.com/office/drawing/2014/main" xmlns="" id="{8057CD48-D713-4009-233B-4A91ACCC62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33" name="Line 261">
              <a:extLst>
                <a:ext uri="{FF2B5EF4-FFF2-40B4-BE49-F238E27FC236}">
                  <a16:creationId xmlns:a16="http://schemas.microsoft.com/office/drawing/2014/main" xmlns="" id="{51526508-6AC3-EEFC-873F-669084C00C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34" name="Line 262">
              <a:extLst>
                <a:ext uri="{FF2B5EF4-FFF2-40B4-BE49-F238E27FC236}">
                  <a16:creationId xmlns:a16="http://schemas.microsoft.com/office/drawing/2014/main" xmlns="" id="{948FFCD7-4818-8EC5-40C6-3DC9183CD1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735" name="Group 263">
            <a:extLst>
              <a:ext uri="{FF2B5EF4-FFF2-40B4-BE49-F238E27FC236}">
                <a16:creationId xmlns:a16="http://schemas.microsoft.com/office/drawing/2014/main" xmlns="" id="{173EE273-6B4D-39DD-A353-AADE4E6ABA9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1295400"/>
            <a:ext cx="304800" cy="609600"/>
            <a:chOff x="1536" y="2976"/>
            <a:chExt cx="192" cy="384"/>
          </a:xfrm>
        </p:grpSpPr>
        <p:sp>
          <p:nvSpPr>
            <p:cNvPr id="105736" name="Oval 264">
              <a:extLst>
                <a:ext uri="{FF2B5EF4-FFF2-40B4-BE49-F238E27FC236}">
                  <a16:creationId xmlns:a16="http://schemas.microsoft.com/office/drawing/2014/main" xmlns="" id="{192049A3-9F31-F480-99C4-9F71079DC5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737" name="Line 265">
              <a:extLst>
                <a:ext uri="{FF2B5EF4-FFF2-40B4-BE49-F238E27FC236}">
                  <a16:creationId xmlns:a16="http://schemas.microsoft.com/office/drawing/2014/main" xmlns="" id="{5F427A04-E273-8241-2B36-EDB162F151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38" name="Line 266">
              <a:extLst>
                <a:ext uri="{FF2B5EF4-FFF2-40B4-BE49-F238E27FC236}">
                  <a16:creationId xmlns:a16="http://schemas.microsoft.com/office/drawing/2014/main" xmlns="" id="{53CE229B-314F-8C20-4AA9-50928FB70B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39" name="Line 267">
              <a:extLst>
                <a:ext uri="{FF2B5EF4-FFF2-40B4-BE49-F238E27FC236}">
                  <a16:creationId xmlns:a16="http://schemas.microsoft.com/office/drawing/2014/main" xmlns="" id="{12DEFC70-9BB2-6F2B-510F-AF839ADC3E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40" name="Line 268">
              <a:extLst>
                <a:ext uri="{FF2B5EF4-FFF2-40B4-BE49-F238E27FC236}">
                  <a16:creationId xmlns:a16="http://schemas.microsoft.com/office/drawing/2014/main" xmlns="" id="{2D3B8792-B46D-627D-EB2E-544ECE3DB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41" name="Line 269">
              <a:extLst>
                <a:ext uri="{FF2B5EF4-FFF2-40B4-BE49-F238E27FC236}">
                  <a16:creationId xmlns:a16="http://schemas.microsoft.com/office/drawing/2014/main" xmlns="" id="{42539D4A-0B73-BF77-EFF7-C4488C28D9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742" name="Group 270">
            <a:extLst>
              <a:ext uri="{FF2B5EF4-FFF2-40B4-BE49-F238E27FC236}">
                <a16:creationId xmlns:a16="http://schemas.microsoft.com/office/drawing/2014/main" xmlns="" id="{0C13E75A-B911-1CA6-A4BB-D7DAE2B5ACD0}"/>
              </a:ext>
            </a:extLst>
          </p:cNvPr>
          <p:cNvGrpSpPr>
            <a:grpSpLocks/>
          </p:cNvGrpSpPr>
          <p:nvPr/>
        </p:nvGrpSpPr>
        <p:grpSpPr bwMode="auto">
          <a:xfrm>
            <a:off x="8610600" y="1447800"/>
            <a:ext cx="304800" cy="609600"/>
            <a:chOff x="1536" y="2976"/>
            <a:chExt cx="192" cy="384"/>
          </a:xfrm>
        </p:grpSpPr>
        <p:sp>
          <p:nvSpPr>
            <p:cNvPr id="105743" name="Oval 271">
              <a:extLst>
                <a:ext uri="{FF2B5EF4-FFF2-40B4-BE49-F238E27FC236}">
                  <a16:creationId xmlns:a16="http://schemas.microsoft.com/office/drawing/2014/main" xmlns="" id="{78125219-3941-7A40-58AC-560E0EEF4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744" name="Line 272">
              <a:extLst>
                <a:ext uri="{FF2B5EF4-FFF2-40B4-BE49-F238E27FC236}">
                  <a16:creationId xmlns:a16="http://schemas.microsoft.com/office/drawing/2014/main" xmlns="" id="{33F3D637-E4CA-6066-04D3-266D10555B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45" name="Line 273">
              <a:extLst>
                <a:ext uri="{FF2B5EF4-FFF2-40B4-BE49-F238E27FC236}">
                  <a16:creationId xmlns:a16="http://schemas.microsoft.com/office/drawing/2014/main" xmlns="" id="{D1AC2DBE-DF5D-ABA3-A17A-90E883228A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46" name="Line 274">
              <a:extLst>
                <a:ext uri="{FF2B5EF4-FFF2-40B4-BE49-F238E27FC236}">
                  <a16:creationId xmlns:a16="http://schemas.microsoft.com/office/drawing/2014/main" xmlns="" id="{769E88B8-C000-ABCA-C3D3-A4D2042B7C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47" name="Line 275">
              <a:extLst>
                <a:ext uri="{FF2B5EF4-FFF2-40B4-BE49-F238E27FC236}">
                  <a16:creationId xmlns:a16="http://schemas.microsoft.com/office/drawing/2014/main" xmlns="" id="{6FC6E886-2850-B2CB-2547-6D75BFD705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48" name="Line 276">
              <a:extLst>
                <a:ext uri="{FF2B5EF4-FFF2-40B4-BE49-F238E27FC236}">
                  <a16:creationId xmlns:a16="http://schemas.microsoft.com/office/drawing/2014/main" xmlns="" id="{696085A5-3337-AFD4-77D9-00444593BD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749" name="Group 277">
            <a:extLst>
              <a:ext uri="{FF2B5EF4-FFF2-40B4-BE49-F238E27FC236}">
                <a16:creationId xmlns:a16="http://schemas.microsoft.com/office/drawing/2014/main" xmlns="" id="{B506387B-3400-4AFC-C8AC-C1E218D13E72}"/>
              </a:ext>
            </a:extLst>
          </p:cNvPr>
          <p:cNvGrpSpPr>
            <a:grpSpLocks/>
          </p:cNvGrpSpPr>
          <p:nvPr/>
        </p:nvGrpSpPr>
        <p:grpSpPr bwMode="auto">
          <a:xfrm>
            <a:off x="9906000" y="3581400"/>
            <a:ext cx="304800" cy="609600"/>
            <a:chOff x="1536" y="2976"/>
            <a:chExt cx="192" cy="384"/>
          </a:xfrm>
        </p:grpSpPr>
        <p:sp>
          <p:nvSpPr>
            <p:cNvPr id="105750" name="Oval 278">
              <a:extLst>
                <a:ext uri="{FF2B5EF4-FFF2-40B4-BE49-F238E27FC236}">
                  <a16:creationId xmlns:a16="http://schemas.microsoft.com/office/drawing/2014/main" xmlns="" id="{75518811-65CF-2516-4DA1-CEDC3A137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751" name="Line 279">
              <a:extLst>
                <a:ext uri="{FF2B5EF4-FFF2-40B4-BE49-F238E27FC236}">
                  <a16:creationId xmlns:a16="http://schemas.microsoft.com/office/drawing/2014/main" xmlns="" id="{1B1A97A1-D587-6370-F705-1187D9EC33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52" name="Line 280">
              <a:extLst>
                <a:ext uri="{FF2B5EF4-FFF2-40B4-BE49-F238E27FC236}">
                  <a16:creationId xmlns:a16="http://schemas.microsoft.com/office/drawing/2014/main" xmlns="" id="{A98AAF02-7530-2920-7DDA-F8C49DE4E9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53" name="Line 281">
              <a:extLst>
                <a:ext uri="{FF2B5EF4-FFF2-40B4-BE49-F238E27FC236}">
                  <a16:creationId xmlns:a16="http://schemas.microsoft.com/office/drawing/2014/main" xmlns="" id="{523D3CC0-1B7E-84B2-0830-8F2AD4536A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54" name="Line 282">
              <a:extLst>
                <a:ext uri="{FF2B5EF4-FFF2-40B4-BE49-F238E27FC236}">
                  <a16:creationId xmlns:a16="http://schemas.microsoft.com/office/drawing/2014/main" xmlns="" id="{33497B22-AA44-9BF7-E757-976C13381E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55" name="Line 283">
              <a:extLst>
                <a:ext uri="{FF2B5EF4-FFF2-40B4-BE49-F238E27FC236}">
                  <a16:creationId xmlns:a16="http://schemas.microsoft.com/office/drawing/2014/main" xmlns="" id="{283F16E8-6036-B7E5-B733-5974B2222A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756" name="Group 284">
            <a:extLst>
              <a:ext uri="{FF2B5EF4-FFF2-40B4-BE49-F238E27FC236}">
                <a16:creationId xmlns:a16="http://schemas.microsoft.com/office/drawing/2014/main" xmlns="" id="{FC15A46E-10B3-423F-9467-8EE04997F440}"/>
              </a:ext>
            </a:extLst>
          </p:cNvPr>
          <p:cNvGrpSpPr>
            <a:grpSpLocks/>
          </p:cNvGrpSpPr>
          <p:nvPr/>
        </p:nvGrpSpPr>
        <p:grpSpPr bwMode="auto">
          <a:xfrm>
            <a:off x="8763000" y="3733800"/>
            <a:ext cx="304800" cy="609600"/>
            <a:chOff x="1536" y="2976"/>
            <a:chExt cx="192" cy="384"/>
          </a:xfrm>
        </p:grpSpPr>
        <p:sp>
          <p:nvSpPr>
            <p:cNvPr id="105757" name="Oval 285">
              <a:extLst>
                <a:ext uri="{FF2B5EF4-FFF2-40B4-BE49-F238E27FC236}">
                  <a16:creationId xmlns:a16="http://schemas.microsoft.com/office/drawing/2014/main" xmlns="" id="{70B03CCB-B56E-4E7F-3D76-B97211180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758" name="Line 286">
              <a:extLst>
                <a:ext uri="{FF2B5EF4-FFF2-40B4-BE49-F238E27FC236}">
                  <a16:creationId xmlns:a16="http://schemas.microsoft.com/office/drawing/2014/main" xmlns="" id="{64BC79AF-F546-9849-EA53-4C69F2D5F6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59" name="Line 287">
              <a:extLst>
                <a:ext uri="{FF2B5EF4-FFF2-40B4-BE49-F238E27FC236}">
                  <a16:creationId xmlns:a16="http://schemas.microsoft.com/office/drawing/2014/main" xmlns="" id="{6D9FA628-5850-B7E2-57F6-D16F878E0A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60" name="Line 288">
              <a:extLst>
                <a:ext uri="{FF2B5EF4-FFF2-40B4-BE49-F238E27FC236}">
                  <a16:creationId xmlns:a16="http://schemas.microsoft.com/office/drawing/2014/main" xmlns="" id="{754752E5-0844-56C9-8FE7-6260B583D4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61" name="Line 289">
              <a:extLst>
                <a:ext uri="{FF2B5EF4-FFF2-40B4-BE49-F238E27FC236}">
                  <a16:creationId xmlns:a16="http://schemas.microsoft.com/office/drawing/2014/main" xmlns="" id="{0F5B1238-68B7-03EA-7C02-E44023BC3B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62" name="Line 290">
              <a:extLst>
                <a:ext uri="{FF2B5EF4-FFF2-40B4-BE49-F238E27FC236}">
                  <a16:creationId xmlns:a16="http://schemas.microsoft.com/office/drawing/2014/main" xmlns="" id="{49437E82-77E5-E98F-24FE-1902C6B26B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763" name="Group 291">
            <a:extLst>
              <a:ext uri="{FF2B5EF4-FFF2-40B4-BE49-F238E27FC236}">
                <a16:creationId xmlns:a16="http://schemas.microsoft.com/office/drawing/2014/main" xmlns="" id="{1804A2FE-F132-EE2D-E427-9B3CD46BD6F5}"/>
              </a:ext>
            </a:extLst>
          </p:cNvPr>
          <p:cNvGrpSpPr>
            <a:grpSpLocks/>
          </p:cNvGrpSpPr>
          <p:nvPr/>
        </p:nvGrpSpPr>
        <p:grpSpPr bwMode="auto">
          <a:xfrm>
            <a:off x="9144000" y="3962400"/>
            <a:ext cx="304800" cy="609600"/>
            <a:chOff x="1536" y="2976"/>
            <a:chExt cx="192" cy="384"/>
          </a:xfrm>
        </p:grpSpPr>
        <p:sp>
          <p:nvSpPr>
            <p:cNvPr id="105764" name="Oval 292">
              <a:extLst>
                <a:ext uri="{FF2B5EF4-FFF2-40B4-BE49-F238E27FC236}">
                  <a16:creationId xmlns:a16="http://schemas.microsoft.com/office/drawing/2014/main" xmlns="" id="{D30E80C6-316E-16EB-E7D9-B6E43A2E6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765" name="Line 293">
              <a:extLst>
                <a:ext uri="{FF2B5EF4-FFF2-40B4-BE49-F238E27FC236}">
                  <a16:creationId xmlns:a16="http://schemas.microsoft.com/office/drawing/2014/main" xmlns="" id="{E486801E-9B1C-8FEC-64E1-0044DB1ABF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66" name="Line 294">
              <a:extLst>
                <a:ext uri="{FF2B5EF4-FFF2-40B4-BE49-F238E27FC236}">
                  <a16:creationId xmlns:a16="http://schemas.microsoft.com/office/drawing/2014/main" xmlns="" id="{04B01731-A341-FBF0-053C-86A57632BD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67" name="Line 295">
              <a:extLst>
                <a:ext uri="{FF2B5EF4-FFF2-40B4-BE49-F238E27FC236}">
                  <a16:creationId xmlns:a16="http://schemas.microsoft.com/office/drawing/2014/main" xmlns="" id="{63B16D6C-FCF4-D143-7484-5D531508B1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68" name="Line 296">
              <a:extLst>
                <a:ext uri="{FF2B5EF4-FFF2-40B4-BE49-F238E27FC236}">
                  <a16:creationId xmlns:a16="http://schemas.microsoft.com/office/drawing/2014/main" xmlns="" id="{8441932A-37D7-C225-7069-1B40BC9712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69" name="Line 297">
              <a:extLst>
                <a:ext uri="{FF2B5EF4-FFF2-40B4-BE49-F238E27FC236}">
                  <a16:creationId xmlns:a16="http://schemas.microsoft.com/office/drawing/2014/main" xmlns="" id="{1FE684DE-C469-B409-D327-81616CD8DE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grpSp>
        <p:nvGrpSpPr>
          <p:cNvPr id="105770" name="Group 298">
            <a:extLst>
              <a:ext uri="{FF2B5EF4-FFF2-40B4-BE49-F238E27FC236}">
                <a16:creationId xmlns:a16="http://schemas.microsoft.com/office/drawing/2014/main" xmlns="" id="{8190F643-007A-E8DF-0CEE-793CEDD0F2DB}"/>
              </a:ext>
            </a:extLst>
          </p:cNvPr>
          <p:cNvGrpSpPr>
            <a:grpSpLocks/>
          </p:cNvGrpSpPr>
          <p:nvPr/>
        </p:nvGrpSpPr>
        <p:grpSpPr bwMode="auto">
          <a:xfrm>
            <a:off x="9525000" y="3810000"/>
            <a:ext cx="304800" cy="609600"/>
            <a:chOff x="1536" y="2976"/>
            <a:chExt cx="192" cy="384"/>
          </a:xfrm>
        </p:grpSpPr>
        <p:sp>
          <p:nvSpPr>
            <p:cNvPr id="105771" name="Oval 299">
              <a:extLst>
                <a:ext uri="{FF2B5EF4-FFF2-40B4-BE49-F238E27FC236}">
                  <a16:creationId xmlns:a16="http://schemas.microsoft.com/office/drawing/2014/main" xmlns="" id="{C2CF71D3-552A-7078-FA23-FAEBBEDC21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772" name="Line 300">
              <a:extLst>
                <a:ext uri="{FF2B5EF4-FFF2-40B4-BE49-F238E27FC236}">
                  <a16:creationId xmlns:a16="http://schemas.microsoft.com/office/drawing/2014/main" xmlns="" id="{20C698DA-E838-D68F-1D8F-D842D9BCDB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73" name="Line 301">
              <a:extLst>
                <a:ext uri="{FF2B5EF4-FFF2-40B4-BE49-F238E27FC236}">
                  <a16:creationId xmlns:a16="http://schemas.microsoft.com/office/drawing/2014/main" xmlns="" id="{47F5DA15-B797-48CB-771C-AA7559970D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74" name="Line 302">
              <a:extLst>
                <a:ext uri="{FF2B5EF4-FFF2-40B4-BE49-F238E27FC236}">
                  <a16:creationId xmlns:a16="http://schemas.microsoft.com/office/drawing/2014/main" xmlns="" id="{3663833F-AC9D-716C-4F4C-E1BAF74DD2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75" name="Line 303">
              <a:extLst>
                <a:ext uri="{FF2B5EF4-FFF2-40B4-BE49-F238E27FC236}">
                  <a16:creationId xmlns:a16="http://schemas.microsoft.com/office/drawing/2014/main" xmlns="" id="{24CC4B54-BABE-1FD8-FC74-4414BF1F7E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776" name="Line 304">
              <a:extLst>
                <a:ext uri="{FF2B5EF4-FFF2-40B4-BE49-F238E27FC236}">
                  <a16:creationId xmlns:a16="http://schemas.microsoft.com/office/drawing/2014/main" xmlns="" id="{5C7A4228-82C5-BC04-9EA4-8B5C90907C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  <p:sp>
        <p:nvSpPr>
          <p:cNvPr id="105777" name="Oval 305">
            <a:extLst>
              <a:ext uri="{FF2B5EF4-FFF2-40B4-BE49-F238E27FC236}">
                <a16:creationId xmlns:a16="http://schemas.microsoft.com/office/drawing/2014/main" xmlns="" id="{B645256A-6354-6D93-EC1F-250CB5524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3124200"/>
            <a:ext cx="2362200" cy="16764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/>
            <a:endParaRPr lang="en-US"/>
          </a:p>
        </p:txBody>
      </p:sp>
      <p:sp>
        <p:nvSpPr>
          <p:cNvPr id="105778" name="Oval 306">
            <a:extLst>
              <a:ext uri="{FF2B5EF4-FFF2-40B4-BE49-F238E27FC236}">
                <a16:creationId xmlns:a16="http://schemas.microsoft.com/office/drawing/2014/main" xmlns="" id="{A4B350C5-39BE-83B3-EE08-27F7F0F44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048000"/>
            <a:ext cx="2057400" cy="16764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/>
            <a:endParaRPr lang="en-US"/>
          </a:p>
        </p:txBody>
      </p:sp>
      <p:sp>
        <p:nvSpPr>
          <p:cNvPr id="105780" name="Line 308">
            <a:extLst>
              <a:ext uri="{FF2B5EF4-FFF2-40B4-BE49-F238E27FC236}">
                <a16:creationId xmlns:a16="http://schemas.microsoft.com/office/drawing/2014/main" xmlns="" id="{BFCCFEC1-CC6C-8225-97F3-5F36B6D016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1752600"/>
            <a:ext cx="2819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81" name="Line 309">
            <a:extLst>
              <a:ext uri="{FF2B5EF4-FFF2-40B4-BE49-F238E27FC236}">
                <a16:creationId xmlns:a16="http://schemas.microsoft.com/office/drawing/2014/main" xmlns="" id="{63397598-5F66-CA4C-B441-A2653CA893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1828800"/>
            <a:ext cx="2514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82" name="Line 310">
            <a:extLst>
              <a:ext uri="{FF2B5EF4-FFF2-40B4-BE49-F238E27FC236}">
                <a16:creationId xmlns:a16="http://schemas.microsoft.com/office/drawing/2014/main" xmlns="" id="{5EFB8FE8-EFFE-E491-5908-D36B39D4F8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1905000"/>
            <a:ext cx="2209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83" name="Line 311">
            <a:extLst>
              <a:ext uri="{FF2B5EF4-FFF2-40B4-BE49-F238E27FC236}">
                <a16:creationId xmlns:a16="http://schemas.microsoft.com/office/drawing/2014/main" xmlns="" id="{BF15B85E-60F3-E398-9C37-77EA6485FC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1981200"/>
            <a:ext cx="1905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84" name="Line 312">
            <a:extLst>
              <a:ext uri="{FF2B5EF4-FFF2-40B4-BE49-F238E27FC236}">
                <a16:creationId xmlns:a16="http://schemas.microsoft.com/office/drawing/2014/main" xmlns="" id="{219B3B11-8D5F-0562-9BCA-D89A1A4BE8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1981200"/>
            <a:ext cx="838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85" name="Line 313">
            <a:extLst>
              <a:ext uri="{FF2B5EF4-FFF2-40B4-BE49-F238E27FC236}">
                <a16:creationId xmlns:a16="http://schemas.microsoft.com/office/drawing/2014/main" xmlns="" id="{2BB00A57-C16C-4507-EAF1-FC377DBFEA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1981200"/>
            <a:ext cx="457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86" name="Line 314">
            <a:extLst>
              <a:ext uri="{FF2B5EF4-FFF2-40B4-BE49-F238E27FC236}">
                <a16:creationId xmlns:a16="http://schemas.microsoft.com/office/drawing/2014/main" xmlns="" id="{CA9BA1F7-4E74-DCA0-3CE8-315275FA82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1981200"/>
            <a:ext cx="228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87" name="Line 315">
            <a:extLst>
              <a:ext uri="{FF2B5EF4-FFF2-40B4-BE49-F238E27FC236}">
                <a16:creationId xmlns:a16="http://schemas.microsoft.com/office/drawing/2014/main" xmlns="" id="{B5B1DEF1-F9B2-25AD-406C-A7C6FD242A2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91200" y="1981200"/>
            <a:ext cx="152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88" name="Line 316">
            <a:extLst>
              <a:ext uri="{FF2B5EF4-FFF2-40B4-BE49-F238E27FC236}">
                <a16:creationId xmlns:a16="http://schemas.microsoft.com/office/drawing/2014/main" xmlns="" id="{9BDE1E9A-9870-0C7C-F117-4B0DB3DD138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7400" y="1981200"/>
            <a:ext cx="304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89" name="Line 317">
            <a:extLst>
              <a:ext uri="{FF2B5EF4-FFF2-40B4-BE49-F238E27FC236}">
                <a16:creationId xmlns:a16="http://schemas.microsoft.com/office/drawing/2014/main" xmlns="" id="{377279F6-E7D5-02E3-4B6C-24791972A2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43600" y="1981200"/>
            <a:ext cx="1219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90" name="Line 318">
            <a:extLst>
              <a:ext uri="{FF2B5EF4-FFF2-40B4-BE49-F238E27FC236}">
                <a16:creationId xmlns:a16="http://schemas.microsoft.com/office/drawing/2014/main" xmlns="" id="{C0CE6F6F-18CA-33AA-C395-5FFD89FFABF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96000" y="1981200"/>
            <a:ext cx="2286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91" name="Line 319">
            <a:extLst>
              <a:ext uri="{FF2B5EF4-FFF2-40B4-BE49-F238E27FC236}">
                <a16:creationId xmlns:a16="http://schemas.microsoft.com/office/drawing/2014/main" xmlns="" id="{E5B8E7BB-9449-22E4-9E73-D0B5A440D87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48400" y="1981200"/>
            <a:ext cx="2667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92" name="Line 320">
            <a:extLst>
              <a:ext uri="{FF2B5EF4-FFF2-40B4-BE49-F238E27FC236}">
                <a16:creationId xmlns:a16="http://schemas.microsoft.com/office/drawing/2014/main" xmlns="" id="{560DF6BB-5978-749F-67EA-FC925A6B02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24600" y="1905000"/>
            <a:ext cx="2971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93" name="Line 321">
            <a:extLst>
              <a:ext uri="{FF2B5EF4-FFF2-40B4-BE49-F238E27FC236}">
                <a16:creationId xmlns:a16="http://schemas.microsoft.com/office/drawing/2014/main" xmlns="" id="{0CB8C4BE-E1F9-B3F5-34DE-D8B4C9D481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00800" y="1828800"/>
            <a:ext cx="3200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94" name="Line 322">
            <a:extLst>
              <a:ext uri="{FF2B5EF4-FFF2-40B4-BE49-F238E27FC236}">
                <a16:creationId xmlns:a16="http://schemas.microsoft.com/office/drawing/2014/main" xmlns="" id="{D560BF75-BD44-5BE9-6154-502F77B46D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00800" y="1752600"/>
            <a:ext cx="3505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95" name="Line 323">
            <a:extLst>
              <a:ext uri="{FF2B5EF4-FFF2-40B4-BE49-F238E27FC236}">
                <a16:creationId xmlns:a16="http://schemas.microsoft.com/office/drawing/2014/main" xmlns="" id="{7360DECE-BF69-6AFA-5740-3A453EE82E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13716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96" name="Line 324">
            <a:extLst>
              <a:ext uri="{FF2B5EF4-FFF2-40B4-BE49-F238E27FC236}">
                <a16:creationId xmlns:a16="http://schemas.microsoft.com/office/drawing/2014/main" xmlns="" id="{A97A4FC5-17D6-2665-B129-F37EFC13AF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1447800"/>
            <a:ext cx="1905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05797" name="Line 325">
            <a:extLst>
              <a:ext uri="{FF2B5EF4-FFF2-40B4-BE49-F238E27FC236}">
                <a16:creationId xmlns:a16="http://schemas.microsoft.com/office/drawing/2014/main" xmlns="" id="{CFD2B3CE-0545-70A0-BE9B-46FD35A1EB0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00800" y="1600200"/>
            <a:ext cx="2286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/>
          </a:p>
        </p:txBody>
      </p:sp>
      <p:grpSp>
        <p:nvGrpSpPr>
          <p:cNvPr id="105798" name="Group 326">
            <a:extLst>
              <a:ext uri="{FF2B5EF4-FFF2-40B4-BE49-F238E27FC236}">
                <a16:creationId xmlns:a16="http://schemas.microsoft.com/office/drawing/2014/main" xmlns="" id="{F33EDF0A-5D50-4383-5041-6795C36EAE58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3581400"/>
            <a:ext cx="2667000" cy="2133600"/>
            <a:chOff x="1632" y="2256"/>
            <a:chExt cx="1680" cy="1344"/>
          </a:xfrm>
        </p:grpSpPr>
        <p:sp>
          <p:nvSpPr>
            <p:cNvPr id="105799" name="Oval 327">
              <a:extLst>
                <a:ext uri="{FF2B5EF4-FFF2-40B4-BE49-F238E27FC236}">
                  <a16:creationId xmlns:a16="http://schemas.microsoft.com/office/drawing/2014/main" xmlns="" id="{8E1D3C0E-05D5-A46D-0AE2-DB9D3817B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256"/>
              <a:ext cx="1680" cy="1344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800" name="Text Box 328">
              <a:extLst>
                <a:ext uri="{FF2B5EF4-FFF2-40B4-BE49-F238E27FC236}">
                  <a16:creationId xmlns:a16="http://schemas.microsoft.com/office/drawing/2014/main" xmlns="" id="{4E5CD91B-33B5-7CD7-493E-51AB6AE0EB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976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0"/>
              <a:r>
                <a:rPr lang="en-US" altLang="en-US" sz="2400" b="1" dirty="0" err="1">
                  <a:solidFill>
                    <a:srgbClr val="FFFF00"/>
                  </a:solidFill>
                </a:rPr>
                <a:t>i</a:t>
              </a:r>
              <a:r>
                <a:rPr lang="en-US" altLang="en-US" sz="2400" b="1" dirty="0" err="1" smtClean="0">
                  <a:solidFill>
                    <a:srgbClr val="FFFF00"/>
                  </a:solidFill>
                </a:rPr>
                <a:t>glesia</a:t>
              </a:r>
              <a:r>
                <a:rPr lang="en-US" altLang="en-US" sz="2400" b="1" dirty="0" smtClean="0">
                  <a:solidFill>
                    <a:srgbClr val="FFFF00"/>
                  </a:solidFill>
                </a:rPr>
                <a:t> </a:t>
              </a:r>
              <a:r>
                <a:rPr lang="en-US" altLang="en-US" sz="2400" b="1" dirty="0">
                  <a:solidFill>
                    <a:srgbClr val="FFFF00"/>
                  </a:solidFill>
                </a:rPr>
                <a:t>local</a:t>
              </a:r>
            </a:p>
          </p:txBody>
        </p:sp>
      </p:grpSp>
      <p:grpSp>
        <p:nvGrpSpPr>
          <p:cNvPr id="105801" name="Group 329">
            <a:extLst>
              <a:ext uri="{FF2B5EF4-FFF2-40B4-BE49-F238E27FC236}">
                <a16:creationId xmlns:a16="http://schemas.microsoft.com/office/drawing/2014/main" xmlns="" id="{9E99B409-DAD6-9B8E-AE67-D3A5FF5BF987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6096000"/>
            <a:ext cx="304800" cy="609600"/>
            <a:chOff x="1536" y="2976"/>
            <a:chExt cx="192" cy="384"/>
          </a:xfrm>
        </p:grpSpPr>
        <p:sp>
          <p:nvSpPr>
            <p:cNvPr id="105802" name="Oval 330">
              <a:extLst>
                <a:ext uri="{FF2B5EF4-FFF2-40B4-BE49-F238E27FC236}">
                  <a16:creationId xmlns:a16="http://schemas.microsoft.com/office/drawing/2014/main" xmlns="" id="{E4705AA1-637C-AAA6-A792-0F0D389F4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/>
            </a:p>
          </p:txBody>
        </p:sp>
        <p:sp>
          <p:nvSpPr>
            <p:cNvPr id="105803" name="Line 331">
              <a:extLst>
                <a:ext uri="{FF2B5EF4-FFF2-40B4-BE49-F238E27FC236}">
                  <a16:creationId xmlns:a16="http://schemas.microsoft.com/office/drawing/2014/main" xmlns="" id="{19AE92D3-EB3E-F349-212C-B4BDBF644E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804" name="Line 332">
              <a:extLst>
                <a:ext uri="{FF2B5EF4-FFF2-40B4-BE49-F238E27FC236}">
                  <a16:creationId xmlns:a16="http://schemas.microsoft.com/office/drawing/2014/main" xmlns="" id="{0E9ADB2C-0684-545D-9353-F6AA14C2C1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805" name="Line 333">
              <a:extLst>
                <a:ext uri="{FF2B5EF4-FFF2-40B4-BE49-F238E27FC236}">
                  <a16:creationId xmlns:a16="http://schemas.microsoft.com/office/drawing/2014/main" xmlns="" id="{AD685EC1-7655-8A34-F97D-1FCC8B9A81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806" name="Line 334">
              <a:extLst>
                <a:ext uri="{FF2B5EF4-FFF2-40B4-BE49-F238E27FC236}">
                  <a16:creationId xmlns:a16="http://schemas.microsoft.com/office/drawing/2014/main" xmlns="" id="{C7493BDE-BE97-079F-C0D5-135D2C301D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  <p:sp>
          <p:nvSpPr>
            <p:cNvPr id="105807" name="Line 335">
              <a:extLst>
                <a:ext uri="{FF2B5EF4-FFF2-40B4-BE49-F238E27FC236}">
                  <a16:creationId xmlns:a16="http://schemas.microsoft.com/office/drawing/2014/main" xmlns="" id="{683CD4B5-790A-B5F5-B1B2-CC0C76C18F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578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6586E-6 L 0.01666 -0.133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56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-6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8.88889E-6 L -0.05834 -0.05556 " pathEditMode="relative" ptsTypes="AA">
                                      <p:cBhvr>
                                        <p:cTn id="10" dur="2000" fill="hold"/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xmlns="" id="{960BC857-D0BA-4703-2F66-9B7FE9603D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 err="1"/>
              <a:t>Saulo</a:t>
            </a:r>
            <a:r>
              <a:rPr lang="en-US" altLang="en-US" dirty="0"/>
              <a:t> </a:t>
            </a:r>
            <a:r>
              <a:rPr lang="en-US" altLang="en-US" dirty="0" err="1"/>
              <a:t>llega</a:t>
            </a:r>
            <a:r>
              <a:rPr lang="en-US" altLang="en-US" dirty="0"/>
              <a:t> a </a:t>
            </a:r>
            <a:r>
              <a:rPr lang="en-US" altLang="en-US" dirty="0" err="1"/>
              <a:t>Jerusalén</a:t>
            </a:r>
            <a:endParaRPr lang="en-US" altLang="en-US" dirty="0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xmlns="" id="{CD487A61-C6EF-7868-EEDD-2F090F42B4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9365" y="801279"/>
            <a:ext cx="11642103" cy="57912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s-ES" altLang="en-US" sz="4000" dirty="0" smtClean="0"/>
              <a:t>Cuando </a:t>
            </a:r>
            <a:r>
              <a:rPr lang="es-ES" altLang="en-US" sz="4000" dirty="0"/>
              <a:t>Saulo llegó a Jerusalén, </a:t>
            </a:r>
            <a:r>
              <a:rPr lang="es-ES" altLang="en-US" sz="4000" b="1" u="sng" dirty="0">
                <a:solidFill>
                  <a:srgbClr val="FFFF00"/>
                </a:solidFill>
              </a:rPr>
              <a:t>trataba de juntarse con los discípulos</a:t>
            </a:r>
            <a:r>
              <a:rPr lang="es-ES" altLang="en-US" sz="4000" dirty="0"/>
              <a:t>; pero todos le temían, no creyendo que era discípulo. </a:t>
            </a:r>
            <a:r>
              <a:rPr lang="es-ES" altLang="en-US" sz="4000" dirty="0" smtClean="0"/>
              <a:t>27</a:t>
            </a:r>
            <a:r>
              <a:rPr lang="es-ES" altLang="en-US" sz="4000" dirty="0"/>
              <a:t>  Pero Bernabé lo tomó y lo presentó a los apóstoles, y les contó </a:t>
            </a:r>
            <a:r>
              <a:rPr lang="en-US" altLang="en-US" sz="4000" dirty="0" smtClean="0">
                <a:solidFill>
                  <a:srgbClr val="00B0F0"/>
                </a:solidFill>
              </a:rPr>
              <a:t>[les </a:t>
            </a:r>
            <a:r>
              <a:rPr lang="en-US" altLang="en-US" sz="4000" dirty="0" err="1" smtClean="0">
                <a:solidFill>
                  <a:srgbClr val="00B0F0"/>
                </a:solidFill>
              </a:rPr>
              <a:t>contó</a:t>
            </a:r>
            <a:r>
              <a:rPr lang="en-US" altLang="en-US" sz="4000" dirty="0" smtClean="0">
                <a:solidFill>
                  <a:srgbClr val="00B0F0"/>
                </a:solidFill>
              </a:rPr>
              <a:t> </a:t>
            </a:r>
            <a:r>
              <a:rPr lang="en-US" altLang="en-US" sz="4000" dirty="0" err="1" smtClean="0">
                <a:solidFill>
                  <a:srgbClr val="00B0F0"/>
                </a:solidFill>
              </a:rPr>
              <a:t>en</a:t>
            </a:r>
            <a:r>
              <a:rPr lang="en-US" altLang="en-US" sz="4000" dirty="0" smtClean="0">
                <a:solidFill>
                  <a:srgbClr val="00B0F0"/>
                </a:solidFill>
              </a:rPr>
              <a:t> </a:t>
            </a:r>
            <a:r>
              <a:rPr lang="en-US" altLang="en-US" sz="4000" dirty="0" err="1" smtClean="0">
                <a:solidFill>
                  <a:srgbClr val="00B0F0"/>
                </a:solidFill>
              </a:rPr>
              <a:t>detalle</a:t>
            </a:r>
            <a:r>
              <a:rPr lang="en-US" altLang="en-US" sz="4000" dirty="0" smtClean="0">
                <a:solidFill>
                  <a:srgbClr val="00B0F0"/>
                </a:solidFill>
              </a:rPr>
              <a:t>, NVI] </a:t>
            </a:r>
            <a:r>
              <a:rPr lang="es-ES" altLang="en-US" sz="4000" dirty="0" smtClean="0"/>
              <a:t>cómo </a:t>
            </a:r>
            <a:r>
              <a:rPr lang="es-ES" altLang="en-US" sz="4000" dirty="0"/>
              <a:t>Saulo había visto al Señor en el camino, y que Él le había hablado, y cómo en Damasco había hablado con valor en el nombre de Jesús. </a:t>
            </a:r>
            <a:r>
              <a:rPr lang="es-ES" altLang="en-US" sz="4000" dirty="0" smtClean="0"/>
              <a:t>28</a:t>
            </a:r>
            <a:r>
              <a:rPr lang="es-ES" altLang="en-US" sz="4000" dirty="0"/>
              <a:t>  Y estaba con ellos moviéndose libremente en Jerusalén, hablando con valor en el nombre del Señor. </a:t>
            </a:r>
            <a:r>
              <a:rPr lang="en-US" altLang="en-US" sz="4000" i="1" dirty="0" smtClean="0"/>
              <a:t>(</a:t>
            </a:r>
            <a:r>
              <a:rPr lang="en-US" altLang="en-US" sz="4000" i="1" dirty="0" err="1" smtClean="0"/>
              <a:t>Hechos</a:t>
            </a:r>
            <a:r>
              <a:rPr lang="en-US" altLang="en-US" sz="4000" i="1" dirty="0" smtClean="0"/>
              <a:t> </a:t>
            </a:r>
            <a:r>
              <a:rPr lang="en-US" altLang="en-US" sz="4000" i="1" dirty="0"/>
              <a:t>9:26-28)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BBEF668-BA8F-FA4E-7856-3B94ACA08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A6CC-9D77-4ED3-991F-ED0B7C6761FE}" type="slidenum">
              <a:rPr lang="en-US" altLang="en-US"/>
              <a:pPr algn="l" rtl="0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87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10111</TotalTime>
  <Words>1172</Words>
  <Application>Microsoft Office PowerPoint</Application>
  <PresentationFormat>Widescreen</PresentationFormat>
  <Paragraphs>177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system-ui</vt:lpstr>
      <vt:lpstr>Wingdings</vt:lpstr>
      <vt:lpstr>Office Theme</vt:lpstr>
      <vt:lpstr>Uniéndose a una iglesia local</vt:lpstr>
      <vt:lpstr>Uniéndose a una iglesia local - Bosquejo</vt:lpstr>
      <vt:lpstr>La iglesia universal</vt:lpstr>
      <vt:lpstr>La visión católica de la iglesia</vt:lpstr>
      <vt:lpstr>La iglesia local</vt:lpstr>
      <vt:lpstr>Pérgamo</vt:lpstr>
      <vt:lpstr>Diótrefes</vt:lpstr>
      <vt:lpstr>La iglesia local</vt:lpstr>
      <vt:lpstr>Saulo llega a Jerusalén</vt:lpstr>
      <vt:lpstr>Saulo llega a Jerusalén</vt:lpstr>
      <vt:lpstr>Criterios para ser miembro de una iglesia local</vt:lpstr>
      <vt:lpstr>La historia de Saúl “descrita en detalle”</vt:lpstr>
      <vt:lpstr>Pablo, más tarde, en Éfeso (Hechos 19:3-5)</vt:lpstr>
      <vt:lpstr>Saulo llega a Jerusalén</vt:lpstr>
      <vt:lpstr>Criterios para ser miembro de una iglesia local</vt:lpstr>
      <vt:lpstr>II Juan 9-11</vt:lpstr>
      <vt:lpstr>Advertencias contra la comunión con el error (1)</vt:lpstr>
      <vt:lpstr>Advertencias contra la comunión con el error (2)</vt:lpstr>
      <vt:lpstr>Acuerdo sobre creencias básicas</vt:lpstr>
      <vt:lpstr>Saulo llega a Jerusalén</vt:lpstr>
      <vt:lpstr>Criterios para ser miembro de una iglesia local</vt:lpstr>
      <vt:lpstr>1 Corintios 6:9-10</vt:lpstr>
      <vt:lpstr>1 Corintios 5</vt:lpstr>
      <vt:lpstr>Más sobre la moralidad en la Iglesia</vt:lpstr>
      <vt:lpstr>1 Corintios 5</vt:lpstr>
      <vt:lpstr>Más sobre la moralidad en la Iglesia</vt:lpstr>
      <vt:lpstr>El perdón</vt:lpstr>
      <vt:lpstr>Saulo llega a Jerusalén</vt:lpstr>
      <vt:lpstr>Criterios para ser miembro de una iglesia local</vt:lpstr>
      <vt:lpstr>Proceso</vt:lpstr>
      <vt:lpstr>Una perspectiva carnal…</vt:lpstr>
      <vt:lpstr>Criterios para ser miembro</vt:lpstr>
      <vt:lpstr>Uniéndose a una iglesia</vt:lpstr>
    </vt:vector>
  </TitlesOfParts>
  <Company>EMS Technologies,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Working Church</dc:title>
  <dc:creator>Marty</dc:creator>
  <cp:lastModifiedBy>Esther Eubanks</cp:lastModifiedBy>
  <cp:revision>70</cp:revision>
  <dcterms:created xsi:type="dcterms:W3CDTF">2007-11-16T02:19:14Z</dcterms:created>
  <dcterms:modified xsi:type="dcterms:W3CDTF">2023-07-02T02:02:01Z</dcterms:modified>
</cp:coreProperties>
</file>