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handoutMasterIdLst>
    <p:handoutMasterId r:id="rId35"/>
  </p:handoutMasterIdLst>
  <p:sldIdLst>
    <p:sldId id="256" r:id="rId2"/>
    <p:sldId id="265" r:id="rId3"/>
    <p:sldId id="289" r:id="rId4"/>
    <p:sldId id="287" r:id="rId5"/>
    <p:sldId id="259" r:id="rId6"/>
    <p:sldId id="263" r:id="rId7"/>
    <p:sldId id="262" r:id="rId8"/>
    <p:sldId id="290" r:id="rId9"/>
    <p:sldId id="285" r:id="rId10"/>
    <p:sldId id="299" r:id="rId11"/>
    <p:sldId id="295" r:id="rId12"/>
    <p:sldId id="291" r:id="rId13"/>
    <p:sldId id="301" r:id="rId14"/>
    <p:sldId id="302" r:id="rId15"/>
    <p:sldId id="294" r:id="rId16"/>
    <p:sldId id="281" r:id="rId17"/>
    <p:sldId id="303" r:id="rId18"/>
    <p:sldId id="257" r:id="rId19"/>
    <p:sldId id="300" r:id="rId20"/>
    <p:sldId id="293" r:id="rId21"/>
    <p:sldId id="280" r:id="rId22"/>
    <p:sldId id="274" r:id="rId23"/>
    <p:sldId id="277" r:id="rId24"/>
    <p:sldId id="279" r:id="rId25"/>
    <p:sldId id="284" r:id="rId26"/>
    <p:sldId id="278" r:id="rId27"/>
    <p:sldId id="292" r:id="rId28"/>
    <p:sldId id="272" r:id="rId29"/>
    <p:sldId id="267" r:id="rId30"/>
    <p:sldId id="296" r:id="rId31"/>
    <p:sldId id="276" r:id="rId32"/>
    <p:sldId id="283" r:id="rId33"/>
  </p:sldIdLst>
  <p:sldSz cx="12192000" cy="6858000"/>
  <p:notesSz cx="6858000" cy="9312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3333FF"/>
    <a:srgbClr val="FF3300"/>
    <a:srgbClr val="808080"/>
    <a:srgbClr val="C0C0C0"/>
    <a:srgbClr val="CCFFFF"/>
    <a:srgbClr val="FFFF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0DCF69-6CEB-4923-862D-07640A05A35C}" v="945" dt="2023-07-02T19:26:56.4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289" autoAdjust="0"/>
    <p:restoredTop sz="92405" autoAdjust="0"/>
  </p:normalViewPr>
  <p:slideViewPr>
    <p:cSldViewPr snapToGrid="0">
      <p:cViewPr varScale="1">
        <p:scale>
          <a:sx n="63" d="100"/>
          <a:sy n="63" d="100"/>
        </p:scale>
        <p:origin x="58" y="485"/>
      </p:cViewPr>
      <p:guideLst>
        <p:guide orient="horz" pos="2592"/>
        <p:guide pos="3840"/>
      </p:guideLst>
    </p:cSldViewPr>
  </p:slideViewPr>
  <p:notesTextViewPr>
    <p:cViewPr>
      <p:scale>
        <a:sx n="3" d="2"/>
        <a:sy n="3" d="2"/>
      </p:scale>
      <p:origin x="0" y="0"/>
    </p:cViewPr>
  </p:notesTextViewPr>
  <p:sorterViewPr>
    <p:cViewPr>
      <p:scale>
        <a:sx n="100" d="100"/>
        <a:sy n="100" d="100"/>
      </p:scale>
      <p:origin x="0" y="-7459"/>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y Broadwell" userId="8c8ea40a403f8424" providerId="LiveId" clId="{2B0DCF69-6CEB-4923-862D-07640A05A35C}"/>
    <pc:docChg chg="undo custSel addSld delSld modSld sldOrd modMainMaster modNotesMaster">
      <pc:chgData name="Marty Broadwell" userId="8c8ea40a403f8424" providerId="LiveId" clId="{2B0DCF69-6CEB-4923-862D-07640A05A35C}" dt="2023-07-02T19:26:56.497" v="2646"/>
      <pc:docMkLst>
        <pc:docMk/>
      </pc:docMkLst>
      <pc:sldChg chg="modSp mod modAnim">
        <pc:chgData name="Marty Broadwell" userId="8c8ea40a403f8424" providerId="LiveId" clId="{2B0DCF69-6CEB-4923-862D-07640A05A35C}" dt="2023-07-01T22:31:48.549" v="1984"/>
        <pc:sldMkLst>
          <pc:docMk/>
          <pc:sldMk cId="0" sldId="256"/>
        </pc:sldMkLst>
        <pc:spChg chg="mod">
          <ac:chgData name="Marty Broadwell" userId="8c8ea40a403f8424" providerId="LiveId" clId="{2B0DCF69-6CEB-4923-862D-07640A05A35C}" dt="2023-07-01T16:30:30.064" v="8"/>
          <ac:spMkLst>
            <pc:docMk/>
            <pc:sldMk cId="0" sldId="256"/>
            <ac:spMk id="4" creationId="{713CA8BA-4757-8685-EC8D-BE14CC9BEBF0}"/>
          </ac:spMkLst>
        </pc:spChg>
        <pc:spChg chg="mod">
          <ac:chgData name="Marty Broadwell" userId="8c8ea40a403f8424" providerId="LiveId" clId="{2B0DCF69-6CEB-4923-862D-07640A05A35C}" dt="2023-07-01T22:30:54.032" v="1979" actId="403"/>
          <ac:spMkLst>
            <pc:docMk/>
            <pc:sldMk cId="0" sldId="256"/>
            <ac:spMk id="2050" creationId="{D7FE5922-009C-A519-CD84-323869892012}"/>
          </ac:spMkLst>
        </pc:spChg>
        <pc:spChg chg="mod">
          <ac:chgData name="Marty Broadwell" userId="8c8ea40a403f8424" providerId="LiveId" clId="{2B0DCF69-6CEB-4923-862D-07640A05A35C}" dt="2023-07-01T16:34:10.022" v="64" actId="27636"/>
          <ac:spMkLst>
            <pc:docMk/>
            <pc:sldMk cId="0" sldId="256"/>
            <ac:spMk id="2051" creationId="{D76C1E30-CA22-5E00-C7B4-4874E4EDEFCB}"/>
          </ac:spMkLst>
        </pc:spChg>
      </pc:sldChg>
      <pc:sldChg chg="modSp mod modAnim">
        <pc:chgData name="Marty Broadwell" userId="8c8ea40a403f8424" providerId="LiveId" clId="{2B0DCF69-6CEB-4923-862D-07640A05A35C}" dt="2023-07-01T19:01:32.218" v="444" actId="1076"/>
        <pc:sldMkLst>
          <pc:docMk/>
          <pc:sldMk cId="0" sldId="257"/>
        </pc:sldMkLst>
        <pc:spChg chg="mod">
          <ac:chgData name="Marty Broadwell" userId="8c8ea40a403f8424" providerId="LiveId" clId="{2B0DCF69-6CEB-4923-862D-07640A05A35C}" dt="2023-07-01T16:30:30.064" v="8"/>
          <ac:spMkLst>
            <pc:docMk/>
            <pc:sldMk cId="0" sldId="257"/>
            <ac:spMk id="4" creationId="{A6FDF35F-B193-5FB6-8E2E-FB43A98D6EB6}"/>
          </ac:spMkLst>
        </pc:spChg>
        <pc:spChg chg="mod">
          <ac:chgData name="Marty Broadwell" userId="8c8ea40a403f8424" providerId="LiveId" clId="{2B0DCF69-6CEB-4923-862D-07640A05A35C}" dt="2023-07-01T16:30:30.064" v="8"/>
          <ac:spMkLst>
            <pc:docMk/>
            <pc:sldMk cId="0" sldId="257"/>
            <ac:spMk id="101381" creationId="{E1056211-D4A7-24E5-8FE2-F8E59BD5B8B6}"/>
          </ac:spMkLst>
        </pc:spChg>
        <pc:spChg chg="mod">
          <ac:chgData name="Marty Broadwell" userId="8c8ea40a403f8424" providerId="LiveId" clId="{2B0DCF69-6CEB-4923-862D-07640A05A35C}" dt="2023-07-01T19:01:10.149" v="439" actId="14100"/>
          <ac:spMkLst>
            <pc:docMk/>
            <pc:sldMk cId="0" sldId="257"/>
            <ac:spMk id="101382" creationId="{EB6C8CB9-9466-ECB0-22B1-E98E642A4636}"/>
          </ac:spMkLst>
        </pc:spChg>
        <pc:spChg chg="mod">
          <ac:chgData name="Marty Broadwell" userId="8c8ea40a403f8424" providerId="LiveId" clId="{2B0DCF69-6CEB-4923-862D-07640A05A35C}" dt="2023-07-01T19:01:04.985" v="438" actId="1076"/>
          <ac:spMkLst>
            <pc:docMk/>
            <pc:sldMk cId="0" sldId="257"/>
            <ac:spMk id="101389" creationId="{08D27121-FA3F-0A68-F9CE-3B14DFE8E2EE}"/>
          </ac:spMkLst>
        </pc:spChg>
        <pc:spChg chg="mod">
          <ac:chgData name="Marty Broadwell" userId="8c8ea40a403f8424" providerId="LiveId" clId="{2B0DCF69-6CEB-4923-862D-07640A05A35C}" dt="2023-07-01T19:01:20.553" v="441" actId="1076"/>
          <ac:spMkLst>
            <pc:docMk/>
            <pc:sldMk cId="0" sldId="257"/>
            <ac:spMk id="101390" creationId="{A6D8E816-5356-972E-A3C8-7CA58715D3DE}"/>
          </ac:spMkLst>
        </pc:spChg>
        <pc:spChg chg="mod">
          <ac:chgData name="Marty Broadwell" userId="8c8ea40a403f8424" providerId="LiveId" clId="{2B0DCF69-6CEB-4923-862D-07640A05A35C}" dt="2023-07-01T19:01:17.197" v="440" actId="1076"/>
          <ac:spMkLst>
            <pc:docMk/>
            <pc:sldMk cId="0" sldId="257"/>
            <ac:spMk id="101391" creationId="{419228FD-68CC-740F-D876-56B536679A85}"/>
          </ac:spMkLst>
        </pc:spChg>
        <pc:spChg chg="mod">
          <ac:chgData name="Marty Broadwell" userId="8c8ea40a403f8424" providerId="LiveId" clId="{2B0DCF69-6CEB-4923-862D-07640A05A35C}" dt="2023-07-01T19:01:28.419" v="443" actId="1076"/>
          <ac:spMkLst>
            <pc:docMk/>
            <pc:sldMk cId="0" sldId="257"/>
            <ac:spMk id="101392" creationId="{B58DA03A-0C9D-EE58-F248-98CB9B13CA20}"/>
          </ac:spMkLst>
        </pc:spChg>
        <pc:spChg chg="mod">
          <ac:chgData name="Marty Broadwell" userId="8c8ea40a403f8424" providerId="LiveId" clId="{2B0DCF69-6CEB-4923-862D-07640A05A35C}" dt="2023-07-01T19:01:01.041" v="437" actId="1076"/>
          <ac:spMkLst>
            <pc:docMk/>
            <pc:sldMk cId="0" sldId="257"/>
            <ac:spMk id="101393" creationId="{D1B3F7F9-BE87-5F7F-CCBA-2A51453DD07C}"/>
          </ac:spMkLst>
        </pc:spChg>
        <pc:spChg chg="mod">
          <ac:chgData name="Marty Broadwell" userId="8c8ea40a403f8424" providerId="LiveId" clId="{2B0DCF69-6CEB-4923-862D-07640A05A35C}" dt="2023-07-01T19:01:32.218" v="444" actId="1076"/>
          <ac:spMkLst>
            <pc:docMk/>
            <pc:sldMk cId="0" sldId="257"/>
            <ac:spMk id="101394" creationId="{12681528-4B3E-5AA7-5EAC-330A915611F4}"/>
          </ac:spMkLst>
        </pc:spChg>
      </pc:sldChg>
      <pc:sldChg chg="delSp modSp del modAnim">
        <pc:chgData name="Marty Broadwell" userId="8c8ea40a403f8424" providerId="LiveId" clId="{2B0DCF69-6CEB-4923-862D-07640A05A35C}" dt="2023-07-01T18:42:57.769" v="263" actId="47"/>
        <pc:sldMkLst>
          <pc:docMk/>
          <pc:sldMk cId="0" sldId="258"/>
        </pc:sldMkLst>
        <pc:spChg chg="mod">
          <ac:chgData name="Marty Broadwell" userId="8c8ea40a403f8424" providerId="LiveId" clId="{2B0DCF69-6CEB-4923-862D-07640A05A35C}" dt="2023-07-01T16:30:30.064" v="8"/>
          <ac:spMkLst>
            <pc:docMk/>
            <pc:sldMk cId="0" sldId="258"/>
            <ac:spMk id="4" creationId="{A4069369-A2FB-4369-5A0E-68117A8908A7}"/>
          </ac:spMkLst>
        </pc:spChg>
        <pc:spChg chg="mod">
          <ac:chgData name="Marty Broadwell" userId="8c8ea40a403f8424" providerId="LiveId" clId="{2B0DCF69-6CEB-4923-862D-07640A05A35C}" dt="2023-07-01T16:30:30.064" v="8"/>
          <ac:spMkLst>
            <pc:docMk/>
            <pc:sldMk cId="0" sldId="258"/>
            <ac:spMk id="104450" creationId="{EAEA7439-826B-4492-1CBC-B4886AEFA82B}"/>
          </ac:spMkLst>
        </pc:spChg>
        <pc:spChg chg="mod">
          <ac:chgData name="Marty Broadwell" userId="8c8ea40a403f8424" providerId="LiveId" clId="{2B0DCF69-6CEB-4923-862D-07640A05A35C}" dt="2023-07-01T16:35:16.684" v="69" actId="14100"/>
          <ac:spMkLst>
            <pc:docMk/>
            <pc:sldMk cId="0" sldId="258"/>
            <ac:spMk id="104451" creationId="{EA3A7F79-683A-9449-3A0F-90216B6FD582}"/>
          </ac:spMkLst>
        </pc:spChg>
        <pc:spChg chg="mod">
          <ac:chgData name="Marty Broadwell" userId="8c8ea40a403f8424" providerId="LiveId" clId="{2B0DCF69-6CEB-4923-862D-07640A05A35C}" dt="2023-07-01T16:30:06.491" v="4"/>
          <ac:spMkLst>
            <pc:docMk/>
            <pc:sldMk cId="0" sldId="258"/>
            <ac:spMk id="104453" creationId="{27D3B172-DBAE-F3DE-0059-A5A6123A7EB8}"/>
          </ac:spMkLst>
        </pc:spChg>
        <pc:spChg chg="mod">
          <ac:chgData name="Marty Broadwell" userId="8c8ea40a403f8424" providerId="LiveId" clId="{2B0DCF69-6CEB-4923-862D-07640A05A35C}" dt="2023-07-01T16:30:06.491" v="4"/>
          <ac:spMkLst>
            <pc:docMk/>
            <pc:sldMk cId="0" sldId="258"/>
            <ac:spMk id="104454" creationId="{2328C720-CDB4-AE8F-5095-22E293424387}"/>
          </ac:spMkLst>
        </pc:spChg>
        <pc:spChg chg="mod">
          <ac:chgData name="Marty Broadwell" userId="8c8ea40a403f8424" providerId="LiveId" clId="{2B0DCF69-6CEB-4923-862D-07640A05A35C}" dt="2023-07-01T16:30:06.491" v="4"/>
          <ac:spMkLst>
            <pc:docMk/>
            <pc:sldMk cId="0" sldId="258"/>
            <ac:spMk id="104455" creationId="{DD0D6C36-8D2B-EF75-46D6-71A2F83063F3}"/>
          </ac:spMkLst>
        </pc:spChg>
        <pc:spChg chg="mod">
          <ac:chgData name="Marty Broadwell" userId="8c8ea40a403f8424" providerId="LiveId" clId="{2B0DCF69-6CEB-4923-862D-07640A05A35C}" dt="2023-07-01T16:30:06.491" v="4"/>
          <ac:spMkLst>
            <pc:docMk/>
            <pc:sldMk cId="0" sldId="258"/>
            <ac:spMk id="104456" creationId="{9C392EC3-E7AB-21F2-DDCD-1CAEC92CF187}"/>
          </ac:spMkLst>
        </pc:spChg>
        <pc:spChg chg="mod">
          <ac:chgData name="Marty Broadwell" userId="8c8ea40a403f8424" providerId="LiveId" clId="{2B0DCF69-6CEB-4923-862D-07640A05A35C}" dt="2023-07-01T16:30:06.491" v="4"/>
          <ac:spMkLst>
            <pc:docMk/>
            <pc:sldMk cId="0" sldId="258"/>
            <ac:spMk id="104457" creationId="{ADEC5E59-4934-0688-C767-A1A771130700}"/>
          </ac:spMkLst>
        </pc:spChg>
        <pc:spChg chg="mod">
          <ac:chgData name="Marty Broadwell" userId="8c8ea40a403f8424" providerId="LiveId" clId="{2B0DCF69-6CEB-4923-862D-07640A05A35C}" dt="2023-07-01T16:30:06.491" v="4"/>
          <ac:spMkLst>
            <pc:docMk/>
            <pc:sldMk cId="0" sldId="258"/>
            <ac:spMk id="104458" creationId="{63CBBAB7-E454-935A-BFEF-BD5F3E6BC4B5}"/>
          </ac:spMkLst>
        </pc:spChg>
        <pc:spChg chg="mod">
          <ac:chgData name="Marty Broadwell" userId="8c8ea40a403f8424" providerId="LiveId" clId="{2B0DCF69-6CEB-4923-862D-07640A05A35C}" dt="2023-07-01T16:30:06.491" v="4"/>
          <ac:spMkLst>
            <pc:docMk/>
            <pc:sldMk cId="0" sldId="258"/>
            <ac:spMk id="104460" creationId="{388EBC4F-DC8F-34CD-AE2B-DB71A67AD6AA}"/>
          </ac:spMkLst>
        </pc:spChg>
        <pc:spChg chg="mod">
          <ac:chgData name="Marty Broadwell" userId="8c8ea40a403f8424" providerId="LiveId" clId="{2B0DCF69-6CEB-4923-862D-07640A05A35C}" dt="2023-07-01T16:30:06.491" v="4"/>
          <ac:spMkLst>
            <pc:docMk/>
            <pc:sldMk cId="0" sldId="258"/>
            <ac:spMk id="104461" creationId="{9F4E83F0-2EB7-AB11-187C-477463AF8F6E}"/>
          </ac:spMkLst>
        </pc:spChg>
        <pc:spChg chg="mod">
          <ac:chgData name="Marty Broadwell" userId="8c8ea40a403f8424" providerId="LiveId" clId="{2B0DCF69-6CEB-4923-862D-07640A05A35C}" dt="2023-07-01T16:30:06.491" v="4"/>
          <ac:spMkLst>
            <pc:docMk/>
            <pc:sldMk cId="0" sldId="258"/>
            <ac:spMk id="104462" creationId="{C61B8223-532A-6B1C-3361-542589FF8850}"/>
          </ac:spMkLst>
        </pc:spChg>
        <pc:spChg chg="mod">
          <ac:chgData name="Marty Broadwell" userId="8c8ea40a403f8424" providerId="LiveId" clId="{2B0DCF69-6CEB-4923-862D-07640A05A35C}" dt="2023-07-01T16:30:06.491" v="4"/>
          <ac:spMkLst>
            <pc:docMk/>
            <pc:sldMk cId="0" sldId="258"/>
            <ac:spMk id="104463" creationId="{CB18264D-7FFD-E580-A3C1-CA5E6B085AAB}"/>
          </ac:spMkLst>
        </pc:spChg>
        <pc:spChg chg="mod">
          <ac:chgData name="Marty Broadwell" userId="8c8ea40a403f8424" providerId="LiveId" clId="{2B0DCF69-6CEB-4923-862D-07640A05A35C}" dt="2023-07-01T16:30:06.491" v="4"/>
          <ac:spMkLst>
            <pc:docMk/>
            <pc:sldMk cId="0" sldId="258"/>
            <ac:spMk id="104464" creationId="{D6DEFAD5-8C2B-E4AC-D81A-52290C1B202A}"/>
          </ac:spMkLst>
        </pc:spChg>
        <pc:spChg chg="mod">
          <ac:chgData name="Marty Broadwell" userId="8c8ea40a403f8424" providerId="LiveId" clId="{2B0DCF69-6CEB-4923-862D-07640A05A35C}" dt="2023-07-01T16:30:06.491" v="4"/>
          <ac:spMkLst>
            <pc:docMk/>
            <pc:sldMk cId="0" sldId="258"/>
            <ac:spMk id="104465" creationId="{CE10F034-6B46-B480-11C3-E1C9C4342E20}"/>
          </ac:spMkLst>
        </pc:spChg>
        <pc:spChg chg="mod">
          <ac:chgData name="Marty Broadwell" userId="8c8ea40a403f8424" providerId="LiveId" clId="{2B0DCF69-6CEB-4923-862D-07640A05A35C}" dt="2023-07-01T16:30:06.491" v="4"/>
          <ac:spMkLst>
            <pc:docMk/>
            <pc:sldMk cId="0" sldId="258"/>
            <ac:spMk id="104467" creationId="{7700D33E-4587-AE16-530A-26DBFA85786A}"/>
          </ac:spMkLst>
        </pc:spChg>
        <pc:spChg chg="mod">
          <ac:chgData name="Marty Broadwell" userId="8c8ea40a403f8424" providerId="LiveId" clId="{2B0DCF69-6CEB-4923-862D-07640A05A35C}" dt="2023-07-01T16:30:06.491" v="4"/>
          <ac:spMkLst>
            <pc:docMk/>
            <pc:sldMk cId="0" sldId="258"/>
            <ac:spMk id="104468" creationId="{13B51417-020C-DEB9-B8CA-3C0526E8D1DD}"/>
          </ac:spMkLst>
        </pc:spChg>
        <pc:spChg chg="mod">
          <ac:chgData name="Marty Broadwell" userId="8c8ea40a403f8424" providerId="LiveId" clId="{2B0DCF69-6CEB-4923-862D-07640A05A35C}" dt="2023-07-01T16:30:06.491" v="4"/>
          <ac:spMkLst>
            <pc:docMk/>
            <pc:sldMk cId="0" sldId="258"/>
            <ac:spMk id="104469" creationId="{5CAF16C4-182D-0117-6014-73DAA37B9CC6}"/>
          </ac:spMkLst>
        </pc:spChg>
        <pc:spChg chg="mod">
          <ac:chgData name="Marty Broadwell" userId="8c8ea40a403f8424" providerId="LiveId" clId="{2B0DCF69-6CEB-4923-862D-07640A05A35C}" dt="2023-07-01T16:30:06.491" v="4"/>
          <ac:spMkLst>
            <pc:docMk/>
            <pc:sldMk cId="0" sldId="258"/>
            <ac:spMk id="104470" creationId="{14166A20-2018-7AAE-C39D-82633EC8B8E1}"/>
          </ac:spMkLst>
        </pc:spChg>
        <pc:spChg chg="mod">
          <ac:chgData name="Marty Broadwell" userId="8c8ea40a403f8424" providerId="LiveId" clId="{2B0DCF69-6CEB-4923-862D-07640A05A35C}" dt="2023-07-01T16:30:06.491" v="4"/>
          <ac:spMkLst>
            <pc:docMk/>
            <pc:sldMk cId="0" sldId="258"/>
            <ac:spMk id="104471" creationId="{1E16F7F0-B580-A307-43FF-CFD86AE819A1}"/>
          </ac:spMkLst>
        </pc:spChg>
        <pc:spChg chg="mod">
          <ac:chgData name="Marty Broadwell" userId="8c8ea40a403f8424" providerId="LiveId" clId="{2B0DCF69-6CEB-4923-862D-07640A05A35C}" dt="2023-07-01T16:30:06.491" v="4"/>
          <ac:spMkLst>
            <pc:docMk/>
            <pc:sldMk cId="0" sldId="258"/>
            <ac:spMk id="104472" creationId="{36EBF7BC-11CC-0666-901C-5CE0B04FCEAB}"/>
          </ac:spMkLst>
        </pc:spChg>
        <pc:spChg chg="mod">
          <ac:chgData name="Marty Broadwell" userId="8c8ea40a403f8424" providerId="LiveId" clId="{2B0DCF69-6CEB-4923-862D-07640A05A35C}" dt="2023-07-01T16:30:06.491" v="4"/>
          <ac:spMkLst>
            <pc:docMk/>
            <pc:sldMk cId="0" sldId="258"/>
            <ac:spMk id="104474" creationId="{7E522F26-4DEE-847A-A9B5-12975CDD44A6}"/>
          </ac:spMkLst>
        </pc:spChg>
        <pc:spChg chg="mod">
          <ac:chgData name="Marty Broadwell" userId="8c8ea40a403f8424" providerId="LiveId" clId="{2B0DCF69-6CEB-4923-862D-07640A05A35C}" dt="2023-07-01T16:30:06.491" v="4"/>
          <ac:spMkLst>
            <pc:docMk/>
            <pc:sldMk cId="0" sldId="258"/>
            <ac:spMk id="104475" creationId="{00D026A3-415D-CC1B-5DE6-6798BB026D59}"/>
          </ac:spMkLst>
        </pc:spChg>
        <pc:spChg chg="mod">
          <ac:chgData name="Marty Broadwell" userId="8c8ea40a403f8424" providerId="LiveId" clId="{2B0DCF69-6CEB-4923-862D-07640A05A35C}" dt="2023-07-01T16:30:06.491" v="4"/>
          <ac:spMkLst>
            <pc:docMk/>
            <pc:sldMk cId="0" sldId="258"/>
            <ac:spMk id="104476" creationId="{F33FC857-27E2-528B-50D0-6CC0EEB2B3D9}"/>
          </ac:spMkLst>
        </pc:spChg>
        <pc:spChg chg="mod">
          <ac:chgData name="Marty Broadwell" userId="8c8ea40a403f8424" providerId="LiveId" clId="{2B0DCF69-6CEB-4923-862D-07640A05A35C}" dt="2023-07-01T16:30:06.491" v="4"/>
          <ac:spMkLst>
            <pc:docMk/>
            <pc:sldMk cId="0" sldId="258"/>
            <ac:spMk id="104477" creationId="{5B024EEB-4ADD-BD66-7E2B-296553BC682C}"/>
          </ac:spMkLst>
        </pc:spChg>
        <pc:spChg chg="mod">
          <ac:chgData name="Marty Broadwell" userId="8c8ea40a403f8424" providerId="LiveId" clId="{2B0DCF69-6CEB-4923-862D-07640A05A35C}" dt="2023-07-01T16:30:06.491" v="4"/>
          <ac:spMkLst>
            <pc:docMk/>
            <pc:sldMk cId="0" sldId="258"/>
            <ac:spMk id="104478" creationId="{51DC75CE-22BC-AE51-3F25-DECD82AFDC75}"/>
          </ac:spMkLst>
        </pc:spChg>
        <pc:spChg chg="mod">
          <ac:chgData name="Marty Broadwell" userId="8c8ea40a403f8424" providerId="LiveId" clId="{2B0DCF69-6CEB-4923-862D-07640A05A35C}" dt="2023-07-01T16:30:06.491" v="4"/>
          <ac:spMkLst>
            <pc:docMk/>
            <pc:sldMk cId="0" sldId="258"/>
            <ac:spMk id="104479" creationId="{F60C1B1E-03FC-E8F3-2844-D9C8D40576A4}"/>
          </ac:spMkLst>
        </pc:spChg>
        <pc:spChg chg="mod">
          <ac:chgData name="Marty Broadwell" userId="8c8ea40a403f8424" providerId="LiveId" clId="{2B0DCF69-6CEB-4923-862D-07640A05A35C}" dt="2023-07-01T16:30:06.491" v="4"/>
          <ac:spMkLst>
            <pc:docMk/>
            <pc:sldMk cId="0" sldId="258"/>
            <ac:spMk id="104481" creationId="{36FAEBFA-AB0E-E9B3-0421-CC77440A08BC}"/>
          </ac:spMkLst>
        </pc:spChg>
        <pc:spChg chg="mod">
          <ac:chgData name="Marty Broadwell" userId="8c8ea40a403f8424" providerId="LiveId" clId="{2B0DCF69-6CEB-4923-862D-07640A05A35C}" dt="2023-07-01T16:30:06.491" v="4"/>
          <ac:spMkLst>
            <pc:docMk/>
            <pc:sldMk cId="0" sldId="258"/>
            <ac:spMk id="104482" creationId="{A6758115-A79E-672E-A728-11E4B4076FCD}"/>
          </ac:spMkLst>
        </pc:spChg>
        <pc:spChg chg="mod">
          <ac:chgData name="Marty Broadwell" userId="8c8ea40a403f8424" providerId="LiveId" clId="{2B0DCF69-6CEB-4923-862D-07640A05A35C}" dt="2023-07-01T16:30:06.491" v="4"/>
          <ac:spMkLst>
            <pc:docMk/>
            <pc:sldMk cId="0" sldId="258"/>
            <ac:spMk id="104483" creationId="{05D2EEF8-3FB4-A186-C2DB-00AC52593BFB}"/>
          </ac:spMkLst>
        </pc:spChg>
        <pc:spChg chg="mod">
          <ac:chgData name="Marty Broadwell" userId="8c8ea40a403f8424" providerId="LiveId" clId="{2B0DCF69-6CEB-4923-862D-07640A05A35C}" dt="2023-07-01T16:30:06.491" v="4"/>
          <ac:spMkLst>
            <pc:docMk/>
            <pc:sldMk cId="0" sldId="258"/>
            <ac:spMk id="104484" creationId="{622AD51E-BD20-A15C-7562-4681645C9D88}"/>
          </ac:spMkLst>
        </pc:spChg>
        <pc:spChg chg="mod">
          <ac:chgData name="Marty Broadwell" userId="8c8ea40a403f8424" providerId="LiveId" clId="{2B0DCF69-6CEB-4923-862D-07640A05A35C}" dt="2023-07-01T16:30:06.491" v="4"/>
          <ac:spMkLst>
            <pc:docMk/>
            <pc:sldMk cId="0" sldId="258"/>
            <ac:spMk id="104485" creationId="{FF00DEF2-8AA3-D454-236F-9E9D732A63A6}"/>
          </ac:spMkLst>
        </pc:spChg>
        <pc:spChg chg="mod">
          <ac:chgData name="Marty Broadwell" userId="8c8ea40a403f8424" providerId="LiveId" clId="{2B0DCF69-6CEB-4923-862D-07640A05A35C}" dt="2023-07-01T16:30:06.491" v="4"/>
          <ac:spMkLst>
            <pc:docMk/>
            <pc:sldMk cId="0" sldId="258"/>
            <ac:spMk id="104486" creationId="{9DAEAB25-D7BA-4BD1-475B-0096F4D246F3}"/>
          </ac:spMkLst>
        </pc:spChg>
        <pc:spChg chg="mod">
          <ac:chgData name="Marty Broadwell" userId="8c8ea40a403f8424" providerId="LiveId" clId="{2B0DCF69-6CEB-4923-862D-07640A05A35C}" dt="2023-07-01T16:30:06.491" v="4"/>
          <ac:spMkLst>
            <pc:docMk/>
            <pc:sldMk cId="0" sldId="258"/>
            <ac:spMk id="104488" creationId="{F2704373-5265-E706-B160-395B489AF1CF}"/>
          </ac:spMkLst>
        </pc:spChg>
        <pc:spChg chg="mod">
          <ac:chgData name="Marty Broadwell" userId="8c8ea40a403f8424" providerId="LiveId" clId="{2B0DCF69-6CEB-4923-862D-07640A05A35C}" dt="2023-07-01T16:30:06.491" v="4"/>
          <ac:spMkLst>
            <pc:docMk/>
            <pc:sldMk cId="0" sldId="258"/>
            <ac:spMk id="104489" creationId="{33A1D7D3-2785-267A-CCC9-FFE2E1422092}"/>
          </ac:spMkLst>
        </pc:spChg>
        <pc:spChg chg="mod">
          <ac:chgData name="Marty Broadwell" userId="8c8ea40a403f8424" providerId="LiveId" clId="{2B0DCF69-6CEB-4923-862D-07640A05A35C}" dt="2023-07-01T16:30:06.491" v="4"/>
          <ac:spMkLst>
            <pc:docMk/>
            <pc:sldMk cId="0" sldId="258"/>
            <ac:spMk id="104490" creationId="{2B888433-F779-BD74-21F3-56DD84DF7381}"/>
          </ac:spMkLst>
        </pc:spChg>
        <pc:spChg chg="mod">
          <ac:chgData name="Marty Broadwell" userId="8c8ea40a403f8424" providerId="LiveId" clId="{2B0DCF69-6CEB-4923-862D-07640A05A35C}" dt="2023-07-01T16:30:06.491" v="4"/>
          <ac:spMkLst>
            <pc:docMk/>
            <pc:sldMk cId="0" sldId="258"/>
            <ac:spMk id="104491" creationId="{6924097A-68EE-5095-BF29-F43B67EE7B3D}"/>
          </ac:spMkLst>
        </pc:spChg>
        <pc:spChg chg="mod">
          <ac:chgData name="Marty Broadwell" userId="8c8ea40a403f8424" providerId="LiveId" clId="{2B0DCF69-6CEB-4923-862D-07640A05A35C}" dt="2023-07-01T16:30:06.491" v="4"/>
          <ac:spMkLst>
            <pc:docMk/>
            <pc:sldMk cId="0" sldId="258"/>
            <ac:spMk id="104492" creationId="{16C899B0-E5BC-EF79-F3BC-7F45E037C64B}"/>
          </ac:spMkLst>
        </pc:spChg>
        <pc:spChg chg="mod">
          <ac:chgData name="Marty Broadwell" userId="8c8ea40a403f8424" providerId="LiveId" clId="{2B0DCF69-6CEB-4923-862D-07640A05A35C}" dt="2023-07-01T16:30:06.491" v="4"/>
          <ac:spMkLst>
            <pc:docMk/>
            <pc:sldMk cId="0" sldId="258"/>
            <ac:spMk id="104493" creationId="{FA033D5D-D0F5-D508-104F-706697581062}"/>
          </ac:spMkLst>
        </pc:spChg>
        <pc:spChg chg="mod">
          <ac:chgData name="Marty Broadwell" userId="8c8ea40a403f8424" providerId="LiveId" clId="{2B0DCF69-6CEB-4923-862D-07640A05A35C}" dt="2023-07-01T16:30:06.491" v="4"/>
          <ac:spMkLst>
            <pc:docMk/>
            <pc:sldMk cId="0" sldId="258"/>
            <ac:spMk id="104495" creationId="{259264D2-8155-65E3-07ED-1BBC761AD4F7}"/>
          </ac:spMkLst>
        </pc:spChg>
        <pc:spChg chg="mod">
          <ac:chgData name="Marty Broadwell" userId="8c8ea40a403f8424" providerId="LiveId" clId="{2B0DCF69-6CEB-4923-862D-07640A05A35C}" dt="2023-07-01T16:30:06.491" v="4"/>
          <ac:spMkLst>
            <pc:docMk/>
            <pc:sldMk cId="0" sldId="258"/>
            <ac:spMk id="104496" creationId="{8575CDA4-EA68-D8EF-5A71-63E9BC7E14F8}"/>
          </ac:spMkLst>
        </pc:spChg>
        <pc:spChg chg="mod">
          <ac:chgData name="Marty Broadwell" userId="8c8ea40a403f8424" providerId="LiveId" clId="{2B0DCF69-6CEB-4923-862D-07640A05A35C}" dt="2023-07-01T16:30:06.491" v="4"/>
          <ac:spMkLst>
            <pc:docMk/>
            <pc:sldMk cId="0" sldId="258"/>
            <ac:spMk id="104497" creationId="{3E0211EA-BE53-8EF6-9712-E803504833D3}"/>
          </ac:spMkLst>
        </pc:spChg>
        <pc:spChg chg="mod">
          <ac:chgData name="Marty Broadwell" userId="8c8ea40a403f8424" providerId="LiveId" clId="{2B0DCF69-6CEB-4923-862D-07640A05A35C}" dt="2023-07-01T16:30:06.491" v="4"/>
          <ac:spMkLst>
            <pc:docMk/>
            <pc:sldMk cId="0" sldId="258"/>
            <ac:spMk id="104498" creationId="{CBBAE743-D766-954A-CB2E-5712DC67CE86}"/>
          </ac:spMkLst>
        </pc:spChg>
        <pc:spChg chg="mod">
          <ac:chgData name="Marty Broadwell" userId="8c8ea40a403f8424" providerId="LiveId" clId="{2B0DCF69-6CEB-4923-862D-07640A05A35C}" dt="2023-07-01T16:30:06.491" v="4"/>
          <ac:spMkLst>
            <pc:docMk/>
            <pc:sldMk cId="0" sldId="258"/>
            <ac:spMk id="104499" creationId="{09AEFBAD-E2E7-A66F-61D3-CB60DDBE9808}"/>
          </ac:spMkLst>
        </pc:spChg>
        <pc:spChg chg="mod">
          <ac:chgData name="Marty Broadwell" userId="8c8ea40a403f8424" providerId="LiveId" clId="{2B0DCF69-6CEB-4923-862D-07640A05A35C}" dt="2023-07-01T16:30:06.491" v="4"/>
          <ac:spMkLst>
            <pc:docMk/>
            <pc:sldMk cId="0" sldId="258"/>
            <ac:spMk id="104500" creationId="{58A19221-3871-7811-3A7A-13B0A199AA63}"/>
          </ac:spMkLst>
        </pc:spChg>
        <pc:spChg chg="mod">
          <ac:chgData name="Marty Broadwell" userId="8c8ea40a403f8424" providerId="LiveId" clId="{2B0DCF69-6CEB-4923-862D-07640A05A35C}" dt="2023-07-01T16:30:06.491" v="4"/>
          <ac:spMkLst>
            <pc:docMk/>
            <pc:sldMk cId="0" sldId="258"/>
            <ac:spMk id="104502" creationId="{8A23DBAC-424D-F8DD-0CFC-145B4164F750}"/>
          </ac:spMkLst>
        </pc:spChg>
        <pc:spChg chg="mod">
          <ac:chgData name="Marty Broadwell" userId="8c8ea40a403f8424" providerId="LiveId" clId="{2B0DCF69-6CEB-4923-862D-07640A05A35C}" dt="2023-07-01T16:30:06.491" v="4"/>
          <ac:spMkLst>
            <pc:docMk/>
            <pc:sldMk cId="0" sldId="258"/>
            <ac:spMk id="104503" creationId="{6BC321CF-A99A-D2F6-7EB9-A388046085B0}"/>
          </ac:spMkLst>
        </pc:spChg>
        <pc:spChg chg="mod">
          <ac:chgData name="Marty Broadwell" userId="8c8ea40a403f8424" providerId="LiveId" clId="{2B0DCF69-6CEB-4923-862D-07640A05A35C}" dt="2023-07-01T16:30:06.491" v="4"/>
          <ac:spMkLst>
            <pc:docMk/>
            <pc:sldMk cId="0" sldId="258"/>
            <ac:spMk id="104504" creationId="{E35019D3-A382-E5FC-F06D-6D56CF097E93}"/>
          </ac:spMkLst>
        </pc:spChg>
        <pc:spChg chg="mod">
          <ac:chgData name="Marty Broadwell" userId="8c8ea40a403f8424" providerId="LiveId" clId="{2B0DCF69-6CEB-4923-862D-07640A05A35C}" dt="2023-07-01T16:30:06.491" v="4"/>
          <ac:spMkLst>
            <pc:docMk/>
            <pc:sldMk cId="0" sldId="258"/>
            <ac:spMk id="104505" creationId="{9B228686-678D-C59D-430D-1467F11CA662}"/>
          </ac:spMkLst>
        </pc:spChg>
        <pc:spChg chg="mod">
          <ac:chgData name="Marty Broadwell" userId="8c8ea40a403f8424" providerId="LiveId" clId="{2B0DCF69-6CEB-4923-862D-07640A05A35C}" dt="2023-07-01T16:30:06.491" v="4"/>
          <ac:spMkLst>
            <pc:docMk/>
            <pc:sldMk cId="0" sldId="258"/>
            <ac:spMk id="104506" creationId="{1EF16B78-F1E6-C2F7-B87B-FF937C01A899}"/>
          </ac:spMkLst>
        </pc:spChg>
        <pc:spChg chg="mod">
          <ac:chgData name="Marty Broadwell" userId="8c8ea40a403f8424" providerId="LiveId" clId="{2B0DCF69-6CEB-4923-862D-07640A05A35C}" dt="2023-07-01T16:30:06.491" v="4"/>
          <ac:spMkLst>
            <pc:docMk/>
            <pc:sldMk cId="0" sldId="258"/>
            <ac:spMk id="104507" creationId="{95245FC4-36CB-5171-F7CF-1442AE16C3A4}"/>
          </ac:spMkLst>
        </pc:spChg>
        <pc:spChg chg="mod">
          <ac:chgData name="Marty Broadwell" userId="8c8ea40a403f8424" providerId="LiveId" clId="{2B0DCF69-6CEB-4923-862D-07640A05A35C}" dt="2023-07-01T16:30:06.491" v="4"/>
          <ac:spMkLst>
            <pc:docMk/>
            <pc:sldMk cId="0" sldId="258"/>
            <ac:spMk id="104509" creationId="{E0913AE5-034A-2F0B-B253-38E419E6C49D}"/>
          </ac:spMkLst>
        </pc:spChg>
        <pc:spChg chg="mod">
          <ac:chgData name="Marty Broadwell" userId="8c8ea40a403f8424" providerId="LiveId" clId="{2B0DCF69-6CEB-4923-862D-07640A05A35C}" dt="2023-07-01T16:30:06.491" v="4"/>
          <ac:spMkLst>
            <pc:docMk/>
            <pc:sldMk cId="0" sldId="258"/>
            <ac:spMk id="104510" creationId="{ED8EF490-0787-91B8-549F-BBB2753F4865}"/>
          </ac:spMkLst>
        </pc:spChg>
        <pc:spChg chg="mod">
          <ac:chgData name="Marty Broadwell" userId="8c8ea40a403f8424" providerId="LiveId" clId="{2B0DCF69-6CEB-4923-862D-07640A05A35C}" dt="2023-07-01T16:30:06.491" v="4"/>
          <ac:spMkLst>
            <pc:docMk/>
            <pc:sldMk cId="0" sldId="258"/>
            <ac:spMk id="104511" creationId="{63323310-DDBD-10DE-EB2D-16D1CAFC11A2}"/>
          </ac:spMkLst>
        </pc:spChg>
        <pc:spChg chg="mod">
          <ac:chgData name="Marty Broadwell" userId="8c8ea40a403f8424" providerId="LiveId" clId="{2B0DCF69-6CEB-4923-862D-07640A05A35C}" dt="2023-07-01T16:30:06.491" v="4"/>
          <ac:spMkLst>
            <pc:docMk/>
            <pc:sldMk cId="0" sldId="258"/>
            <ac:spMk id="104512" creationId="{37407CCC-91B7-7901-61DB-4A063D5C0E97}"/>
          </ac:spMkLst>
        </pc:spChg>
        <pc:spChg chg="mod">
          <ac:chgData name="Marty Broadwell" userId="8c8ea40a403f8424" providerId="LiveId" clId="{2B0DCF69-6CEB-4923-862D-07640A05A35C}" dt="2023-07-01T16:30:06.491" v="4"/>
          <ac:spMkLst>
            <pc:docMk/>
            <pc:sldMk cId="0" sldId="258"/>
            <ac:spMk id="104513" creationId="{3A9594B1-DE8F-5EE9-3834-3028D778BC9C}"/>
          </ac:spMkLst>
        </pc:spChg>
        <pc:spChg chg="mod">
          <ac:chgData name="Marty Broadwell" userId="8c8ea40a403f8424" providerId="LiveId" clId="{2B0DCF69-6CEB-4923-862D-07640A05A35C}" dt="2023-07-01T16:30:06.491" v="4"/>
          <ac:spMkLst>
            <pc:docMk/>
            <pc:sldMk cId="0" sldId="258"/>
            <ac:spMk id="104514" creationId="{CB0176BF-E877-E445-F319-BE3259E9059B}"/>
          </ac:spMkLst>
        </pc:spChg>
        <pc:spChg chg="mod">
          <ac:chgData name="Marty Broadwell" userId="8c8ea40a403f8424" providerId="LiveId" clId="{2B0DCF69-6CEB-4923-862D-07640A05A35C}" dt="2023-07-01T16:30:06.491" v="4"/>
          <ac:spMkLst>
            <pc:docMk/>
            <pc:sldMk cId="0" sldId="258"/>
            <ac:spMk id="104516" creationId="{F1B4D93B-24A2-DC0A-CE52-C829CC47EC47}"/>
          </ac:spMkLst>
        </pc:spChg>
        <pc:spChg chg="mod">
          <ac:chgData name="Marty Broadwell" userId="8c8ea40a403f8424" providerId="LiveId" clId="{2B0DCF69-6CEB-4923-862D-07640A05A35C}" dt="2023-07-01T16:30:06.491" v="4"/>
          <ac:spMkLst>
            <pc:docMk/>
            <pc:sldMk cId="0" sldId="258"/>
            <ac:spMk id="104517" creationId="{4DB7A95F-2302-085F-5DFE-A06F6B54E1FC}"/>
          </ac:spMkLst>
        </pc:spChg>
        <pc:spChg chg="mod">
          <ac:chgData name="Marty Broadwell" userId="8c8ea40a403f8424" providerId="LiveId" clId="{2B0DCF69-6CEB-4923-862D-07640A05A35C}" dt="2023-07-01T16:30:06.491" v="4"/>
          <ac:spMkLst>
            <pc:docMk/>
            <pc:sldMk cId="0" sldId="258"/>
            <ac:spMk id="104518" creationId="{ECCD88FB-D758-0DB9-DAF7-F1A4F902D5C7}"/>
          </ac:spMkLst>
        </pc:spChg>
        <pc:spChg chg="mod">
          <ac:chgData name="Marty Broadwell" userId="8c8ea40a403f8424" providerId="LiveId" clId="{2B0DCF69-6CEB-4923-862D-07640A05A35C}" dt="2023-07-01T16:30:06.491" v="4"/>
          <ac:spMkLst>
            <pc:docMk/>
            <pc:sldMk cId="0" sldId="258"/>
            <ac:spMk id="104519" creationId="{4BA7972B-ECE1-E7EE-6C89-89F2B9998366}"/>
          </ac:spMkLst>
        </pc:spChg>
        <pc:spChg chg="mod">
          <ac:chgData name="Marty Broadwell" userId="8c8ea40a403f8424" providerId="LiveId" clId="{2B0DCF69-6CEB-4923-862D-07640A05A35C}" dt="2023-07-01T16:30:06.491" v="4"/>
          <ac:spMkLst>
            <pc:docMk/>
            <pc:sldMk cId="0" sldId="258"/>
            <ac:spMk id="104520" creationId="{D08AF80A-541D-23C9-40E6-3FFF075430A3}"/>
          </ac:spMkLst>
        </pc:spChg>
        <pc:spChg chg="mod">
          <ac:chgData name="Marty Broadwell" userId="8c8ea40a403f8424" providerId="LiveId" clId="{2B0DCF69-6CEB-4923-862D-07640A05A35C}" dt="2023-07-01T16:30:06.491" v="4"/>
          <ac:spMkLst>
            <pc:docMk/>
            <pc:sldMk cId="0" sldId="258"/>
            <ac:spMk id="104521" creationId="{33B2F6E0-1063-CA2A-9492-6AF340423B25}"/>
          </ac:spMkLst>
        </pc:spChg>
        <pc:spChg chg="mod">
          <ac:chgData name="Marty Broadwell" userId="8c8ea40a403f8424" providerId="LiveId" clId="{2B0DCF69-6CEB-4923-862D-07640A05A35C}" dt="2023-07-01T16:30:06.491" v="4"/>
          <ac:spMkLst>
            <pc:docMk/>
            <pc:sldMk cId="0" sldId="258"/>
            <ac:spMk id="104523" creationId="{9DCC39F4-FA84-8C50-001C-BB7A4AEF6306}"/>
          </ac:spMkLst>
        </pc:spChg>
        <pc:spChg chg="mod">
          <ac:chgData name="Marty Broadwell" userId="8c8ea40a403f8424" providerId="LiveId" clId="{2B0DCF69-6CEB-4923-862D-07640A05A35C}" dt="2023-07-01T16:30:06.491" v="4"/>
          <ac:spMkLst>
            <pc:docMk/>
            <pc:sldMk cId="0" sldId="258"/>
            <ac:spMk id="104524" creationId="{F4E1B14D-C187-1B65-1AD4-ED77E601A069}"/>
          </ac:spMkLst>
        </pc:spChg>
        <pc:spChg chg="mod">
          <ac:chgData name="Marty Broadwell" userId="8c8ea40a403f8424" providerId="LiveId" clId="{2B0DCF69-6CEB-4923-862D-07640A05A35C}" dt="2023-07-01T16:30:06.491" v="4"/>
          <ac:spMkLst>
            <pc:docMk/>
            <pc:sldMk cId="0" sldId="258"/>
            <ac:spMk id="104525" creationId="{3EB4308C-FF8C-043D-A79B-65BD4B0C2F2E}"/>
          </ac:spMkLst>
        </pc:spChg>
        <pc:spChg chg="mod">
          <ac:chgData name="Marty Broadwell" userId="8c8ea40a403f8424" providerId="LiveId" clId="{2B0DCF69-6CEB-4923-862D-07640A05A35C}" dt="2023-07-01T16:30:06.491" v="4"/>
          <ac:spMkLst>
            <pc:docMk/>
            <pc:sldMk cId="0" sldId="258"/>
            <ac:spMk id="104526" creationId="{3C0DC294-3D0D-213D-7BE5-B58BB2A189F2}"/>
          </ac:spMkLst>
        </pc:spChg>
        <pc:spChg chg="mod">
          <ac:chgData name="Marty Broadwell" userId="8c8ea40a403f8424" providerId="LiveId" clId="{2B0DCF69-6CEB-4923-862D-07640A05A35C}" dt="2023-07-01T16:30:06.491" v="4"/>
          <ac:spMkLst>
            <pc:docMk/>
            <pc:sldMk cId="0" sldId="258"/>
            <ac:spMk id="104527" creationId="{80EFBDED-26DA-0565-24A6-763B1E3D1E37}"/>
          </ac:spMkLst>
        </pc:spChg>
        <pc:spChg chg="mod">
          <ac:chgData name="Marty Broadwell" userId="8c8ea40a403f8424" providerId="LiveId" clId="{2B0DCF69-6CEB-4923-862D-07640A05A35C}" dt="2023-07-01T16:30:06.491" v="4"/>
          <ac:spMkLst>
            <pc:docMk/>
            <pc:sldMk cId="0" sldId="258"/>
            <ac:spMk id="104528" creationId="{87CBE60A-09BD-3D5C-3CDA-41C9ABB97A36}"/>
          </ac:spMkLst>
        </pc:spChg>
        <pc:spChg chg="mod">
          <ac:chgData name="Marty Broadwell" userId="8c8ea40a403f8424" providerId="LiveId" clId="{2B0DCF69-6CEB-4923-862D-07640A05A35C}" dt="2023-07-01T16:30:06.491" v="4"/>
          <ac:spMkLst>
            <pc:docMk/>
            <pc:sldMk cId="0" sldId="258"/>
            <ac:spMk id="104530" creationId="{48040B30-0EE4-A74F-B83C-D9CA8F91796B}"/>
          </ac:spMkLst>
        </pc:spChg>
        <pc:spChg chg="mod">
          <ac:chgData name="Marty Broadwell" userId="8c8ea40a403f8424" providerId="LiveId" clId="{2B0DCF69-6CEB-4923-862D-07640A05A35C}" dt="2023-07-01T16:30:06.491" v="4"/>
          <ac:spMkLst>
            <pc:docMk/>
            <pc:sldMk cId="0" sldId="258"/>
            <ac:spMk id="104531" creationId="{E86F0950-1583-E34D-F490-181C37BD4210}"/>
          </ac:spMkLst>
        </pc:spChg>
        <pc:spChg chg="mod">
          <ac:chgData name="Marty Broadwell" userId="8c8ea40a403f8424" providerId="LiveId" clId="{2B0DCF69-6CEB-4923-862D-07640A05A35C}" dt="2023-07-01T16:30:06.491" v="4"/>
          <ac:spMkLst>
            <pc:docMk/>
            <pc:sldMk cId="0" sldId="258"/>
            <ac:spMk id="104532" creationId="{BCFDF9DB-9315-ED3D-2FBD-4B397C8B4A3E}"/>
          </ac:spMkLst>
        </pc:spChg>
        <pc:spChg chg="mod">
          <ac:chgData name="Marty Broadwell" userId="8c8ea40a403f8424" providerId="LiveId" clId="{2B0DCF69-6CEB-4923-862D-07640A05A35C}" dt="2023-07-01T16:30:06.491" v="4"/>
          <ac:spMkLst>
            <pc:docMk/>
            <pc:sldMk cId="0" sldId="258"/>
            <ac:spMk id="104533" creationId="{8633270D-EA09-D40B-D346-BB0BCD782DF8}"/>
          </ac:spMkLst>
        </pc:spChg>
        <pc:spChg chg="mod">
          <ac:chgData name="Marty Broadwell" userId="8c8ea40a403f8424" providerId="LiveId" clId="{2B0DCF69-6CEB-4923-862D-07640A05A35C}" dt="2023-07-01T16:30:06.491" v="4"/>
          <ac:spMkLst>
            <pc:docMk/>
            <pc:sldMk cId="0" sldId="258"/>
            <ac:spMk id="104534" creationId="{B04C8E0E-4945-E540-E26C-F5618163CB54}"/>
          </ac:spMkLst>
        </pc:spChg>
        <pc:spChg chg="mod">
          <ac:chgData name="Marty Broadwell" userId="8c8ea40a403f8424" providerId="LiveId" clId="{2B0DCF69-6CEB-4923-862D-07640A05A35C}" dt="2023-07-01T16:30:06.491" v="4"/>
          <ac:spMkLst>
            <pc:docMk/>
            <pc:sldMk cId="0" sldId="258"/>
            <ac:spMk id="104535" creationId="{776A1C8E-43D4-CFED-AAB0-C7571B6B0B8C}"/>
          </ac:spMkLst>
        </pc:spChg>
        <pc:spChg chg="mod">
          <ac:chgData name="Marty Broadwell" userId="8c8ea40a403f8424" providerId="LiveId" clId="{2B0DCF69-6CEB-4923-862D-07640A05A35C}" dt="2023-07-01T16:30:06.491" v="4"/>
          <ac:spMkLst>
            <pc:docMk/>
            <pc:sldMk cId="0" sldId="258"/>
            <ac:spMk id="104537" creationId="{AA8289E9-A30A-B06E-DF74-4B1DE7CF9BCE}"/>
          </ac:spMkLst>
        </pc:spChg>
        <pc:spChg chg="mod">
          <ac:chgData name="Marty Broadwell" userId="8c8ea40a403f8424" providerId="LiveId" clId="{2B0DCF69-6CEB-4923-862D-07640A05A35C}" dt="2023-07-01T16:30:06.491" v="4"/>
          <ac:spMkLst>
            <pc:docMk/>
            <pc:sldMk cId="0" sldId="258"/>
            <ac:spMk id="104538" creationId="{A20B591A-6CE6-7FA0-2A94-569873CA66CB}"/>
          </ac:spMkLst>
        </pc:spChg>
        <pc:spChg chg="mod">
          <ac:chgData name="Marty Broadwell" userId="8c8ea40a403f8424" providerId="LiveId" clId="{2B0DCF69-6CEB-4923-862D-07640A05A35C}" dt="2023-07-01T16:30:06.491" v="4"/>
          <ac:spMkLst>
            <pc:docMk/>
            <pc:sldMk cId="0" sldId="258"/>
            <ac:spMk id="104539" creationId="{09DB2237-87E3-88C6-FC62-0D8E0143C7FF}"/>
          </ac:spMkLst>
        </pc:spChg>
        <pc:spChg chg="mod">
          <ac:chgData name="Marty Broadwell" userId="8c8ea40a403f8424" providerId="LiveId" clId="{2B0DCF69-6CEB-4923-862D-07640A05A35C}" dt="2023-07-01T16:30:06.491" v="4"/>
          <ac:spMkLst>
            <pc:docMk/>
            <pc:sldMk cId="0" sldId="258"/>
            <ac:spMk id="104540" creationId="{EB5537F5-DB47-1CA3-4280-BBA090858552}"/>
          </ac:spMkLst>
        </pc:spChg>
        <pc:spChg chg="mod">
          <ac:chgData name="Marty Broadwell" userId="8c8ea40a403f8424" providerId="LiveId" clId="{2B0DCF69-6CEB-4923-862D-07640A05A35C}" dt="2023-07-01T16:30:06.491" v="4"/>
          <ac:spMkLst>
            <pc:docMk/>
            <pc:sldMk cId="0" sldId="258"/>
            <ac:spMk id="104541" creationId="{D9C62001-53D0-81FE-11D0-2E76213B4FB6}"/>
          </ac:spMkLst>
        </pc:spChg>
        <pc:spChg chg="mod">
          <ac:chgData name="Marty Broadwell" userId="8c8ea40a403f8424" providerId="LiveId" clId="{2B0DCF69-6CEB-4923-862D-07640A05A35C}" dt="2023-07-01T16:30:06.491" v="4"/>
          <ac:spMkLst>
            <pc:docMk/>
            <pc:sldMk cId="0" sldId="258"/>
            <ac:spMk id="104542" creationId="{FBBFA481-8B3B-387D-2ACE-2A0AF0F93328}"/>
          </ac:spMkLst>
        </pc:spChg>
        <pc:spChg chg="mod">
          <ac:chgData name="Marty Broadwell" userId="8c8ea40a403f8424" providerId="LiveId" clId="{2B0DCF69-6CEB-4923-862D-07640A05A35C}" dt="2023-07-01T16:30:06.491" v="4"/>
          <ac:spMkLst>
            <pc:docMk/>
            <pc:sldMk cId="0" sldId="258"/>
            <ac:spMk id="104544" creationId="{B8DF1A27-FA6C-82D4-A6E0-24393C26850C}"/>
          </ac:spMkLst>
        </pc:spChg>
        <pc:spChg chg="mod">
          <ac:chgData name="Marty Broadwell" userId="8c8ea40a403f8424" providerId="LiveId" clId="{2B0DCF69-6CEB-4923-862D-07640A05A35C}" dt="2023-07-01T16:30:06.491" v="4"/>
          <ac:spMkLst>
            <pc:docMk/>
            <pc:sldMk cId="0" sldId="258"/>
            <ac:spMk id="104545" creationId="{44ED0F25-56F5-8277-6EC3-3906C7D934AE}"/>
          </ac:spMkLst>
        </pc:spChg>
        <pc:spChg chg="mod">
          <ac:chgData name="Marty Broadwell" userId="8c8ea40a403f8424" providerId="LiveId" clId="{2B0DCF69-6CEB-4923-862D-07640A05A35C}" dt="2023-07-01T16:30:06.491" v="4"/>
          <ac:spMkLst>
            <pc:docMk/>
            <pc:sldMk cId="0" sldId="258"/>
            <ac:spMk id="104546" creationId="{7EF78094-2662-539D-6A3E-46154660BE72}"/>
          </ac:spMkLst>
        </pc:spChg>
        <pc:spChg chg="mod">
          <ac:chgData name="Marty Broadwell" userId="8c8ea40a403f8424" providerId="LiveId" clId="{2B0DCF69-6CEB-4923-862D-07640A05A35C}" dt="2023-07-01T16:30:06.491" v="4"/>
          <ac:spMkLst>
            <pc:docMk/>
            <pc:sldMk cId="0" sldId="258"/>
            <ac:spMk id="104547" creationId="{86E86EA3-CEB2-8674-098E-23E7D304A758}"/>
          </ac:spMkLst>
        </pc:spChg>
        <pc:spChg chg="mod">
          <ac:chgData name="Marty Broadwell" userId="8c8ea40a403f8424" providerId="LiveId" clId="{2B0DCF69-6CEB-4923-862D-07640A05A35C}" dt="2023-07-01T16:30:06.491" v="4"/>
          <ac:spMkLst>
            <pc:docMk/>
            <pc:sldMk cId="0" sldId="258"/>
            <ac:spMk id="104548" creationId="{A43D0D4A-0E89-FD09-7A0B-2D4836852B3C}"/>
          </ac:spMkLst>
        </pc:spChg>
        <pc:spChg chg="mod">
          <ac:chgData name="Marty Broadwell" userId="8c8ea40a403f8424" providerId="LiveId" clId="{2B0DCF69-6CEB-4923-862D-07640A05A35C}" dt="2023-07-01T16:30:06.491" v="4"/>
          <ac:spMkLst>
            <pc:docMk/>
            <pc:sldMk cId="0" sldId="258"/>
            <ac:spMk id="104549" creationId="{B400F038-6142-1770-90F4-E188B7DAF0F2}"/>
          </ac:spMkLst>
        </pc:spChg>
        <pc:spChg chg="mod">
          <ac:chgData name="Marty Broadwell" userId="8c8ea40a403f8424" providerId="LiveId" clId="{2B0DCF69-6CEB-4923-862D-07640A05A35C}" dt="2023-07-01T16:30:06.491" v="4"/>
          <ac:spMkLst>
            <pc:docMk/>
            <pc:sldMk cId="0" sldId="258"/>
            <ac:spMk id="104551" creationId="{2A71F447-5909-B807-FDE6-F18F205C7A56}"/>
          </ac:spMkLst>
        </pc:spChg>
        <pc:spChg chg="mod">
          <ac:chgData name="Marty Broadwell" userId="8c8ea40a403f8424" providerId="LiveId" clId="{2B0DCF69-6CEB-4923-862D-07640A05A35C}" dt="2023-07-01T16:30:06.491" v="4"/>
          <ac:spMkLst>
            <pc:docMk/>
            <pc:sldMk cId="0" sldId="258"/>
            <ac:spMk id="104552" creationId="{599D38DA-5232-4F15-F40C-3E635D2ECD01}"/>
          </ac:spMkLst>
        </pc:spChg>
        <pc:spChg chg="mod">
          <ac:chgData name="Marty Broadwell" userId="8c8ea40a403f8424" providerId="LiveId" clId="{2B0DCF69-6CEB-4923-862D-07640A05A35C}" dt="2023-07-01T16:30:06.491" v="4"/>
          <ac:spMkLst>
            <pc:docMk/>
            <pc:sldMk cId="0" sldId="258"/>
            <ac:spMk id="104553" creationId="{14A18402-0796-4FE6-10E5-DBC4F87EBBD0}"/>
          </ac:spMkLst>
        </pc:spChg>
        <pc:spChg chg="mod">
          <ac:chgData name="Marty Broadwell" userId="8c8ea40a403f8424" providerId="LiveId" clId="{2B0DCF69-6CEB-4923-862D-07640A05A35C}" dt="2023-07-01T16:30:06.491" v="4"/>
          <ac:spMkLst>
            <pc:docMk/>
            <pc:sldMk cId="0" sldId="258"/>
            <ac:spMk id="104554" creationId="{93E9F9D8-5D24-252E-C3F1-F5A3933E5E81}"/>
          </ac:spMkLst>
        </pc:spChg>
        <pc:spChg chg="mod">
          <ac:chgData name="Marty Broadwell" userId="8c8ea40a403f8424" providerId="LiveId" clId="{2B0DCF69-6CEB-4923-862D-07640A05A35C}" dt="2023-07-01T16:30:06.491" v="4"/>
          <ac:spMkLst>
            <pc:docMk/>
            <pc:sldMk cId="0" sldId="258"/>
            <ac:spMk id="104555" creationId="{B3656F8F-1B33-56DC-7372-2684DBDBFB1C}"/>
          </ac:spMkLst>
        </pc:spChg>
        <pc:spChg chg="mod">
          <ac:chgData name="Marty Broadwell" userId="8c8ea40a403f8424" providerId="LiveId" clId="{2B0DCF69-6CEB-4923-862D-07640A05A35C}" dt="2023-07-01T16:30:06.491" v="4"/>
          <ac:spMkLst>
            <pc:docMk/>
            <pc:sldMk cId="0" sldId="258"/>
            <ac:spMk id="104556" creationId="{72DAE726-0269-4ADE-EF52-2712FD1351AA}"/>
          </ac:spMkLst>
        </pc:spChg>
        <pc:spChg chg="mod">
          <ac:chgData name="Marty Broadwell" userId="8c8ea40a403f8424" providerId="LiveId" clId="{2B0DCF69-6CEB-4923-862D-07640A05A35C}" dt="2023-07-01T16:30:06.491" v="4"/>
          <ac:spMkLst>
            <pc:docMk/>
            <pc:sldMk cId="0" sldId="258"/>
            <ac:spMk id="104558" creationId="{A6266449-9878-BDB6-C64C-257E0C087831}"/>
          </ac:spMkLst>
        </pc:spChg>
        <pc:spChg chg="mod">
          <ac:chgData name="Marty Broadwell" userId="8c8ea40a403f8424" providerId="LiveId" clId="{2B0DCF69-6CEB-4923-862D-07640A05A35C}" dt="2023-07-01T16:30:06.491" v="4"/>
          <ac:spMkLst>
            <pc:docMk/>
            <pc:sldMk cId="0" sldId="258"/>
            <ac:spMk id="104559" creationId="{4DD17539-9842-A683-82CF-7BBB6E4CCF3B}"/>
          </ac:spMkLst>
        </pc:spChg>
        <pc:spChg chg="mod">
          <ac:chgData name="Marty Broadwell" userId="8c8ea40a403f8424" providerId="LiveId" clId="{2B0DCF69-6CEB-4923-862D-07640A05A35C}" dt="2023-07-01T16:30:06.491" v="4"/>
          <ac:spMkLst>
            <pc:docMk/>
            <pc:sldMk cId="0" sldId="258"/>
            <ac:spMk id="104560" creationId="{55CFA856-CF06-AD56-B059-3EC6311F0426}"/>
          </ac:spMkLst>
        </pc:spChg>
        <pc:spChg chg="mod">
          <ac:chgData name="Marty Broadwell" userId="8c8ea40a403f8424" providerId="LiveId" clId="{2B0DCF69-6CEB-4923-862D-07640A05A35C}" dt="2023-07-01T16:30:06.491" v="4"/>
          <ac:spMkLst>
            <pc:docMk/>
            <pc:sldMk cId="0" sldId="258"/>
            <ac:spMk id="104561" creationId="{58E33E71-98D3-C04F-9F3A-98F62CDAFE50}"/>
          </ac:spMkLst>
        </pc:spChg>
        <pc:spChg chg="mod">
          <ac:chgData name="Marty Broadwell" userId="8c8ea40a403f8424" providerId="LiveId" clId="{2B0DCF69-6CEB-4923-862D-07640A05A35C}" dt="2023-07-01T16:30:06.491" v="4"/>
          <ac:spMkLst>
            <pc:docMk/>
            <pc:sldMk cId="0" sldId="258"/>
            <ac:spMk id="104562" creationId="{9BCA4FCF-D681-1E50-39FE-6081DBEDE64B}"/>
          </ac:spMkLst>
        </pc:spChg>
        <pc:spChg chg="mod">
          <ac:chgData name="Marty Broadwell" userId="8c8ea40a403f8424" providerId="LiveId" clId="{2B0DCF69-6CEB-4923-862D-07640A05A35C}" dt="2023-07-01T16:30:06.491" v="4"/>
          <ac:spMkLst>
            <pc:docMk/>
            <pc:sldMk cId="0" sldId="258"/>
            <ac:spMk id="104563" creationId="{8F68F855-F3F4-6AFA-C797-C7CA255B00BF}"/>
          </ac:spMkLst>
        </pc:spChg>
        <pc:spChg chg="mod">
          <ac:chgData name="Marty Broadwell" userId="8c8ea40a403f8424" providerId="LiveId" clId="{2B0DCF69-6CEB-4923-862D-07640A05A35C}" dt="2023-07-01T16:30:06.491" v="4"/>
          <ac:spMkLst>
            <pc:docMk/>
            <pc:sldMk cId="0" sldId="258"/>
            <ac:spMk id="104565" creationId="{6C7FD5E7-D8E5-9F2F-FA92-B33A0E7A2302}"/>
          </ac:spMkLst>
        </pc:spChg>
        <pc:spChg chg="mod">
          <ac:chgData name="Marty Broadwell" userId="8c8ea40a403f8424" providerId="LiveId" clId="{2B0DCF69-6CEB-4923-862D-07640A05A35C}" dt="2023-07-01T16:30:06.491" v="4"/>
          <ac:spMkLst>
            <pc:docMk/>
            <pc:sldMk cId="0" sldId="258"/>
            <ac:spMk id="104566" creationId="{10143C09-EAB0-4C9D-12A6-04F261A3AD01}"/>
          </ac:spMkLst>
        </pc:spChg>
        <pc:spChg chg="mod">
          <ac:chgData name="Marty Broadwell" userId="8c8ea40a403f8424" providerId="LiveId" clId="{2B0DCF69-6CEB-4923-862D-07640A05A35C}" dt="2023-07-01T16:30:06.491" v="4"/>
          <ac:spMkLst>
            <pc:docMk/>
            <pc:sldMk cId="0" sldId="258"/>
            <ac:spMk id="104567" creationId="{080214FE-60A3-5975-BC0B-49B3718BAD36}"/>
          </ac:spMkLst>
        </pc:spChg>
        <pc:spChg chg="mod">
          <ac:chgData name="Marty Broadwell" userId="8c8ea40a403f8424" providerId="LiveId" clId="{2B0DCF69-6CEB-4923-862D-07640A05A35C}" dt="2023-07-01T16:30:06.491" v="4"/>
          <ac:spMkLst>
            <pc:docMk/>
            <pc:sldMk cId="0" sldId="258"/>
            <ac:spMk id="104568" creationId="{32FCA9CF-BCE2-A6B4-1B4E-5B1E7738CDC0}"/>
          </ac:spMkLst>
        </pc:spChg>
        <pc:spChg chg="mod">
          <ac:chgData name="Marty Broadwell" userId="8c8ea40a403f8424" providerId="LiveId" clId="{2B0DCF69-6CEB-4923-862D-07640A05A35C}" dt="2023-07-01T16:30:06.491" v="4"/>
          <ac:spMkLst>
            <pc:docMk/>
            <pc:sldMk cId="0" sldId="258"/>
            <ac:spMk id="104569" creationId="{779E7DAF-C261-E1BE-0329-2D4B76446B2E}"/>
          </ac:spMkLst>
        </pc:spChg>
        <pc:spChg chg="mod">
          <ac:chgData name="Marty Broadwell" userId="8c8ea40a403f8424" providerId="LiveId" clId="{2B0DCF69-6CEB-4923-862D-07640A05A35C}" dt="2023-07-01T16:30:06.491" v="4"/>
          <ac:spMkLst>
            <pc:docMk/>
            <pc:sldMk cId="0" sldId="258"/>
            <ac:spMk id="104570" creationId="{0115893E-CC71-DF99-C019-292EF7C70932}"/>
          </ac:spMkLst>
        </pc:spChg>
        <pc:spChg chg="mod">
          <ac:chgData name="Marty Broadwell" userId="8c8ea40a403f8424" providerId="LiveId" clId="{2B0DCF69-6CEB-4923-862D-07640A05A35C}" dt="2023-07-01T16:30:06.491" v="4"/>
          <ac:spMkLst>
            <pc:docMk/>
            <pc:sldMk cId="0" sldId="258"/>
            <ac:spMk id="104572" creationId="{1508B9B5-D17C-1962-F410-E50A58DEC968}"/>
          </ac:spMkLst>
        </pc:spChg>
        <pc:spChg chg="mod">
          <ac:chgData name="Marty Broadwell" userId="8c8ea40a403f8424" providerId="LiveId" clId="{2B0DCF69-6CEB-4923-862D-07640A05A35C}" dt="2023-07-01T16:30:06.491" v="4"/>
          <ac:spMkLst>
            <pc:docMk/>
            <pc:sldMk cId="0" sldId="258"/>
            <ac:spMk id="104573" creationId="{4BAB0AD4-CB47-C703-D654-2C55457FBB6C}"/>
          </ac:spMkLst>
        </pc:spChg>
        <pc:spChg chg="mod">
          <ac:chgData name="Marty Broadwell" userId="8c8ea40a403f8424" providerId="LiveId" clId="{2B0DCF69-6CEB-4923-862D-07640A05A35C}" dt="2023-07-01T16:30:06.491" v="4"/>
          <ac:spMkLst>
            <pc:docMk/>
            <pc:sldMk cId="0" sldId="258"/>
            <ac:spMk id="104574" creationId="{C4276FA7-5246-3320-3D37-52EFE01674A5}"/>
          </ac:spMkLst>
        </pc:spChg>
        <pc:spChg chg="mod">
          <ac:chgData name="Marty Broadwell" userId="8c8ea40a403f8424" providerId="LiveId" clId="{2B0DCF69-6CEB-4923-862D-07640A05A35C}" dt="2023-07-01T16:30:06.491" v="4"/>
          <ac:spMkLst>
            <pc:docMk/>
            <pc:sldMk cId="0" sldId="258"/>
            <ac:spMk id="104575" creationId="{DD807A70-9654-0DDC-95B9-CDD77123FF9E}"/>
          </ac:spMkLst>
        </pc:spChg>
        <pc:spChg chg="mod">
          <ac:chgData name="Marty Broadwell" userId="8c8ea40a403f8424" providerId="LiveId" clId="{2B0DCF69-6CEB-4923-862D-07640A05A35C}" dt="2023-07-01T16:30:06.491" v="4"/>
          <ac:spMkLst>
            <pc:docMk/>
            <pc:sldMk cId="0" sldId="258"/>
            <ac:spMk id="104576" creationId="{1EAC95CF-B04D-EC4A-0204-E80E322AEB21}"/>
          </ac:spMkLst>
        </pc:spChg>
        <pc:spChg chg="mod">
          <ac:chgData name="Marty Broadwell" userId="8c8ea40a403f8424" providerId="LiveId" clId="{2B0DCF69-6CEB-4923-862D-07640A05A35C}" dt="2023-07-01T16:30:06.491" v="4"/>
          <ac:spMkLst>
            <pc:docMk/>
            <pc:sldMk cId="0" sldId="258"/>
            <ac:spMk id="104577" creationId="{10A1B43B-4817-F712-11CC-36E9735F1668}"/>
          </ac:spMkLst>
        </pc:spChg>
        <pc:spChg chg="mod">
          <ac:chgData name="Marty Broadwell" userId="8c8ea40a403f8424" providerId="LiveId" clId="{2B0DCF69-6CEB-4923-862D-07640A05A35C}" dt="2023-07-01T16:30:06.491" v="4"/>
          <ac:spMkLst>
            <pc:docMk/>
            <pc:sldMk cId="0" sldId="258"/>
            <ac:spMk id="104579" creationId="{A71EECDB-09A9-D74B-CB28-8EEEDB035772}"/>
          </ac:spMkLst>
        </pc:spChg>
        <pc:spChg chg="mod">
          <ac:chgData name="Marty Broadwell" userId="8c8ea40a403f8424" providerId="LiveId" clId="{2B0DCF69-6CEB-4923-862D-07640A05A35C}" dt="2023-07-01T16:30:06.491" v="4"/>
          <ac:spMkLst>
            <pc:docMk/>
            <pc:sldMk cId="0" sldId="258"/>
            <ac:spMk id="104580" creationId="{256BB57F-2C1B-5D92-9567-022FCB373C4F}"/>
          </ac:spMkLst>
        </pc:spChg>
        <pc:spChg chg="mod">
          <ac:chgData name="Marty Broadwell" userId="8c8ea40a403f8424" providerId="LiveId" clId="{2B0DCF69-6CEB-4923-862D-07640A05A35C}" dt="2023-07-01T16:30:06.491" v="4"/>
          <ac:spMkLst>
            <pc:docMk/>
            <pc:sldMk cId="0" sldId="258"/>
            <ac:spMk id="104581" creationId="{774C211E-B5A5-B795-86A8-D8C48FA2E82B}"/>
          </ac:spMkLst>
        </pc:spChg>
        <pc:spChg chg="mod">
          <ac:chgData name="Marty Broadwell" userId="8c8ea40a403f8424" providerId="LiveId" clId="{2B0DCF69-6CEB-4923-862D-07640A05A35C}" dt="2023-07-01T16:30:06.491" v="4"/>
          <ac:spMkLst>
            <pc:docMk/>
            <pc:sldMk cId="0" sldId="258"/>
            <ac:spMk id="104582" creationId="{9E661452-8488-87F3-5851-AA01E5AAD29C}"/>
          </ac:spMkLst>
        </pc:spChg>
        <pc:spChg chg="mod">
          <ac:chgData name="Marty Broadwell" userId="8c8ea40a403f8424" providerId="LiveId" clId="{2B0DCF69-6CEB-4923-862D-07640A05A35C}" dt="2023-07-01T16:30:06.491" v="4"/>
          <ac:spMkLst>
            <pc:docMk/>
            <pc:sldMk cId="0" sldId="258"/>
            <ac:spMk id="104583" creationId="{F92A09F9-3877-150D-2A5A-B30748E7C065}"/>
          </ac:spMkLst>
        </pc:spChg>
        <pc:spChg chg="mod">
          <ac:chgData name="Marty Broadwell" userId="8c8ea40a403f8424" providerId="LiveId" clId="{2B0DCF69-6CEB-4923-862D-07640A05A35C}" dt="2023-07-01T16:30:06.491" v="4"/>
          <ac:spMkLst>
            <pc:docMk/>
            <pc:sldMk cId="0" sldId="258"/>
            <ac:spMk id="104584" creationId="{95046FFC-F4C2-5EB1-45B6-CB35FB17A5B3}"/>
          </ac:spMkLst>
        </pc:spChg>
        <pc:spChg chg="mod">
          <ac:chgData name="Marty Broadwell" userId="8c8ea40a403f8424" providerId="LiveId" clId="{2B0DCF69-6CEB-4923-862D-07640A05A35C}" dt="2023-07-01T18:39:12.370" v="255" actId="478"/>
          <ac:spMkLst>
            <pc:docMk/>
            <pc:sldMk cId="0" sldId="258"/>
            <ac:spMk id="104586" creationId="{4F66958B-B4D9-9BCD-BEC2-9C17B9831B23}"/>
          </ac:spMkLst>
        </pc:spChg>
        <pc:spChg chg="del mod">
          <ac:chgData name="Marty Broadwell" userId="8c8ea40a403f8424" providerId="LiveId" clId="{2B0DCF69-6CEB-4923-862D-07640A05A35C}" dt="2023-07-01T18:39:12.370" v="255" actId="478"/>
          <ac:spMkLst>
            <pc:docMk/>
            <pc:sldMk cId="0" sldId="258"/>
            <ac:spMk id="104587" creationId="{81ABB7F4-7BEF-110B-BF7D-2D20F70C93B5}"/>
          </ac:spMkLst>
        </pc:spChg>
        <pc:spChg chg="mod">
          <ac:chgData name="Marty Broadwell" userId="8c8ea40a403f8424" providerId="LiveId" clId="{2B0DCF69-6CEB-4923-862D-07640A05A35C}" dt="2023-07-01T18:39:12.370" v="255" actId="478"/>
          <ac:spMkLst>
            <pc:docMk/>
            <pc:sldMk cId="0" sldId="258"/>
            <ac:spMk id="104588" creationId="{F004FC72-6E90-0D5A-5EC7-D8E40BD65057}"/>
          </ac:spMkLst>
        </pc:spChg>
        <pc:spChg chg="mod">
          <ac:chgData name="Marty Broadwell" userId="8c8ea40a403f8424" providerId="LiveId" clId="{2B0DCF69-6CEB-4923-862D-07640A05A35C}" dt="2023-07-01T18:39:12.370" v="255" actId="478"/>
          <ac:spMkLst>
            <pc:docMk/>
            <pc:sldMk cId="0" sldId="258"/>
            <ac:spMk id="104589" creationId="{5D33E07E-98AE-A4F0-CB73-CBAEE72B3380}"/>
          </ac:spMkLst>
        </pc:spChg>
        <pc:spChg chg="mod">
          <ac:chgData name="Marty Broadwell" userId="8c8ea40a403f8424" providerId="LiveId" clId="{2B0DCF69-6CEB-4923-862D-07640A05A35C}" dt="2023-07-01T18:39:12.370" v="255" actId="478"/>
          <ac:spMkLst>
            <pc:docMk/>
            <pc:sldMk cId="0" sldId="258"/>
            <ac:spMk id="104590" creationId="{5ECA83E3-C125-9D8A-6A2B-118B590D166C}"/>
          </ac:spMkLst>
        </pc:spChg>
        <pc:spChg chg="mod">
          <ac:chgData name="Marty Broadwell" userId="8c8ea40a403f8424" providerId="LiveId" clId="{2B0DCF69-6CEB-4923-862D-07640A05A35C}" dt="2023-07-01T18:39:12.370" v="255" actId="478"/>
          <ac:spMkLst>
            <pc:docMk/>
            <pc:sldMk cId="0" sldId="258"/>
            <ac:spMk id="104591" creationId="{8EC65B45-47B6-61B7-50A9-ACBD244B21A0}"/>
          </ac:spMkLst>
        </pc:spChg>
        <pc:spChg chg="mod">
          <ac:chgData name="Marty Broadwell" userId="8c8ea40a403f8424" providerId="LiveId" clId="{2B0DCF69-6CEB-4923-862D-07640A05A35C}" dt="2023-07-01T16:30:06.491" v="4"/>
          <ac:spMkLst>
            <pc:docMk/>
            <pc:sldMk cId="0" sldId="258"/>
            <ac:spMk id="104593" creationId="{DA9036D4-C567-7AA8-7AF7-6EE4CE17C8C3}"/>
          </ac:spMkLst>
        </pc:spChg>
        <pc:spChg chg="mod">
          <ac:chgData name="Marty Broadwell" userId="8c8ea40a403f8424" providerId="LiveId" clId="{2B0DCF69-6CEB-4923-862D-07640A05A35C}" dt="2023-07-01T16:30:06.491" v="4"/>
          <ac:spMkLst>
            <pc:docMk/>
            <pc:sldMk cId="0" sldId="258"/>
            <ac:spMk id="104594" creationId="{8065076D-2A16-D4EC-9724-AE36D4A2710C}"/>
          </ac:spMkLst>
        </pc:spChg>
        <pc:spChg chg="mod">
          <ac:chgData name="Marty Broadwell" userId="8c8ea40a403f8424" providerId="LiveId" clId="{2B0DCF69-6CEB-4923-862D-07640A05A35C}" dt="2023-07-01T16:30:06.491" v="4"/>
          <ac:spMkLst>
            <pc:docMk/>
            <pc:sldMk cId="0" sldId="258"/>
            <ac:spMk id="104595" creationId="{ADC10D4D-A356-0C44-9547-144AAC3C9BE9}"/>
          </ac:spMkLst>
        </pc:spChg>
        <pc:spChg chg="mod">
          <ac:chgData name="Marty Broadwell" userId="8c8ea40a403f8424" providerId="LiveId" clId="{2B0DCF69-6CEB-4923-862D-07640A05A35C}" dt="2023-07-01T16:30:06.491" v="4"/>
          <ac:spMkLst>
            <pc:docMk/>
            <pc:sldMk cId="0" sldId="258"/>
            <ac:spMk id="104596" creationId="{652E2051-9015-338A-3056-77D876DA2A17}"/>
          </ac:spMkLst>
        </pc:spChg>
        <pc:spChg chg="mod">
          <ac:chgData name="Marty Broadwell" userId="8c8ea40a403f8424" providerId="LiveId" clId="{2B0DCF69-6CEB-4923-862D-07640A05A35C}" dt="2023-07-01T16:30:06.491" v="4"/>
          <ac:spMkLst>
            <pc:docMk/>
            <pc:sldMk cId="0" sldId="258"/>
            <ac:spMk id="104597" creationId="{CB57B0A2-1120-DF1D-06C7-D4174388FE91}"/>
          </ac:spMkLst>
        </pc:spChg>
        <pc:spChg chg="mod">
          <ac:chgData name="Marty Broadwell" userId="8c8ea40a403f8424" providerId="LiveId" clId="{2B0DCF69-6CEB-4923-862D-07640A05A35C}" dt="2023-07-01T16:30:06.491" v="4"/>
          <ac:spMkLst>
            <pc:docMk/>
            <pc:sldMk cId="0" sldId="258"/>
            <ac:spMk id="104598" creationId="{14634541-F132-3E20-9FE6-9A830F614006}"/>
          </ac:spMkLst>
        </pc:spChg>
        <pc:spChg chg="mod">
          <ac:chgData name="Marty Broadwell" userId="8c8ea40a403f8424" providerId="LiveId" clId="{2B0DCF69-6CEB-4923-862D-07640A05A35C}" dt="2023-07-01T16:30:06.491" v="4"/>
          <ac:spMkLst>
            <pc:docMk/>
            <pc:sldMk cId="0" sldId="258"/>
            <ac:spMk id="104600" creationId="{1497D948-84A8-3BF4-3FA9-15E6EDF87C43}"/>
          </ac:spMkLst>
        </pc:spChg>
        <pc:spChg chg="mod">
          <ac:chgData name="Marty Broadwell" userId="8c8ea40a403f8424" providerId="LiveId" clId="{2B0DCF69-6CEB-4923-862D-07640A05A35C}" dt="2023-07-01T16:30:06.491" v="4"/>
          <ac:spMkLst>
            <pc:docMk/>
            <pc:sldMk cId="0" sldId="258"/>
            <ac:spMk id="104601" creationId="{DFF98068-F80F-0C2D-C398-BA2D6565DA7C}"/>
          </ac:spMkLst>
        </pc:spChg>
        <pc:spChg chg="mod">
          <ac:chgData name="Marty Broadwell" userId="8c8ea40a403f8424" providerId="LiveId" clId="{2B0DCF69-6CEB-4923-862D-07640A05A35C}" dt="2023-07-01T16:30:06.491" v="4"/>
          <ac:spMkLst>
            <pc:docMk/>
            <pc:sldMk cId="0" sldId="258"/>
            <ac:spMk id="104602" creationId="{225D1D6B-3B85-6C22-91E8-29BBDB519D1C}"/>
          </ac:spMkLst>
        </pc:spChg>
        <pc:spChg chg="mod">
          <ac:chgData name="Marty Broadwell" userId="8c8ea40a403f8424" providerId="LiveId" clId="{2B0DCF69-6CEB-4923-862D-07640A05A35C}" dt="2023-07-01T16:30:06.491" v="4"/>
          <ac:spMkLst>
            <pc:docMk/>
            <pc:sldMk cId="0" sldId="258"/>
            <ac:spMk id="104603" creationId="{1E5145B3-B330-E87D-C4B6-934ECBA17977}"/>
          </ac:spMkLst>
        </pc:spChg>
        <pc:spChg chg="mod">
          <ac:chgData name="Marty Broadwell" userId="8c8ea40a403f8424" providerId="LiveId" clId="{2B0DCF69-6CEB-4923-862D-07640A05A35C}" dt="2023-07-01T16:30:06.491" v="4"/>
          <ac:spMkLst>
            <pc:docMk/>
            <pc:sldMk cId="0" sldId="258"/>
            <ac:spMk id="104604" creationId="{A8922746-B529-0FD0-16F7-507BB9178CF7}"/>
          </ac:spMkLst>
        </pc:spChg>
        <pc:spChg chg="mod">
          <ac:chgData name="Marty Broadwell" userId="8c8ea40a403f8424" providerId="LiveId" clId="{2B0DCF69-6CEB-4923-862D-07640A05A35C}" dt="2023-07-01T16:30:06.491" v="4"/>
          <ac:spMkLst>
            <pc:docMk/>
            <pc:sldMk cId="0" sldId="258"/>
            <ac:spMk id="104605" creationId="{B5ED39C3-1AFE-1E1C-3D49-C842DD5EA3E9}"/>
          </ac:spMkLst>
        </pc:spChg>
        <pc:spChg chg="mod">
          <ac:chgData name="Marty Broadwell" userId="8c8ea40a403f8424" providerId="LiveId" clId="{2B0DCF69-6CEB-4923-862D-07640A05A35C}" dt="2023-07-01T16:30:06.491" v="4"/>
          <ac:spMkLst>
            <pc:docMk/>
            <pc:sldMk cId="0" sldId="258"/>
            <ac:spMk id="104607" creationId="{D93D45A6-EB02-59C9-B09B-B134D6EFEC81}"/>
          </ac:spMkLst>
        </pc:spChg>
        <pc:spChg chg="mod">
          <ac:chgData name="Marty Broadwell" userId="8c8ea40a403f8424" providerId="LiveId" clId="{2B0DCF69-6CEB-4923-862D-07640A05A35C}" dt="2023-07-01T16:30:06.491" v="4"/>
          <ac:spMkLst>
            <pc:docMk/>
            <pc:sldMk cId="0" sldId="258"/>
            <ac:spMk id="104608" creationId="{911320C9-C0F1-E971-09F6-C3BB5637B546}"/>
          </ac:spMkLst>
        </pc:spChg>
        <pc:spChg chg="mod">
          <ac:chgData name="Marty Broadwell" userId="8c8ea40a403f8424" providerId="LiveId" clId="{2B0DCF69-6CEB-4923-862D-07640A05A35C}" dt="2023-07-01T16:30:06.491" v="4"/>
          <ac:spMkLst>
            <pc:docMk/>
            <pc:sldMk cId="0" sldId="258"/>
            <ac:spMk id="104609" creationId="{1468CB81-4157-4329-8D6E-A8FA9C546531}"/>
          </ac:spMkLst>
        </pc:spChg>
        <pc:spChg chg="mod">
          <ac:chgData name="Marty Broadwell" userId="8c8ea40a403f8424" providerId="LiveId" clId="{2B0DCF69-6CEB-4923-862D-07640A05A35C}" dt="2023-07-01T16:30:06.491" v="4"/>
          <ac:spMkLst>
            <pc:docMk/>
            <pc:sldMk cId="0" sldId="258"/>
            <ac:spMk id="104610" creationId="{B6C4EA86-F86C-7259-21A6-CE7C0F442606}"/>
          </ac:spMkLst>
        </pc:spChg>
        <pc:spChg chg="mod">
          <ac:chgData name="Marty Broadwell" userId="8c8ea40a403f8424" providerId="LiveId" clId="{2B0DCF69-6CEB-4923-862D-07640A05A35C}" dt="2023-07-01T16:30:06.491" v="4"/>
          <ac:spMkLst>
            <pc:docMk/>
            <pc:sldMk cId="0" sldId="258"/>
            <ac:spMk id="104611" creationId="{945BCE5D-7EA8-FBFA-1C0C-51A0C225ECA5}"/>
          </ac:spMkLst>
        </pc:spChg>
        <pc:spChg chg="mod">
          <ac:chgData name="Marty Broadwell" userId="8c8ea40a403f8424" providerId="LiveId" clId="{2B0DCF69-6CEB-4923-862D-07640A05A35C}" dt="2023-07-01T16:30:06.491" v="4"/>
          <ac:spMkLst>
            <pc:docMk/>
            <pc:sldMk cId="0" sldId="258"/>
            <ac:spMk id="104612" creationId="{38470772-710F-C97F-2F33-898F756C5495}"/>
          </ac:spMkLst>
        </pc:spChg>
        <pc:spChg chg="mod">
          <ac:chgData name="Marty Broadwell" userId="8c8ea40a403f8424" providerId="LiveId" clId="{2B0DCF69-6CEB-4923-862D-07640A05A35C}" dt="2023-07-01T16:30:06.491" v="4"/>
          <ac:spMkLst>
            <pc:docMk/>
            <pc:sldMk cId="0" sldId="258"/>
            <ac:spMk id="104614" creationId="{ACE7F5AD-9F1A-5D90-F470-4EC5F7BF3EF9}"/>
          </ac:spMkLst>
        </pc:spChg>
        <pc:spChg chg="mod">
          <ac:chgData name="Marty Broadwell" userId="8c8ea40a403f8424" providerId="LiveId" clId="{2B0DCF69-6CEB-4923-862D-07640A05A35C}" dt="2023-07-01T16:30:06.491" v="4"/>
          <ac:spMkLst>
            <pc:docMk/>
            <pc:sldMk cId="0" sldId="258"/>
            <ac:spMk id="104615" creationId="{355D815B-ACB1-307B-5B9F-4509C2A69D1C}"/>
          </ac:spMkLst>
        </pc:spChg>
        <pc:spChg chg="mod">
          <ac:chgData name="Marty Broadwell" userId="8c8ea40a403f8424" providerId="LiveId" clId="{2B0DCF69-6CEB-4923-862D-07640A05A35C}" dt="2023-07-01T16:30:06.491" v="4"/>
          <ac:spMkLst>
            <pc:docMk/>
            <pc:sldMk cId="0" sldId="258"/>
            <ac:spMk id="104616" creationId="{DAA1A166-05CC-59EA-766B-3155B62C3868}"/>
          </ac:spMkLst>
        </pc:spChg>
        <pc:spChg chg="mod">
          <ac:chgData name="Marty Broadwell" userId="8c8ea40a403f8424" providerId="LiveId" clId="{2B0DCF69-6CEB-4923-862D-07640A05A35C}" dt="2023-07-01T16:30:06.491" v="4"/>
          <ac:spMkLst>
            <pc:docMk/>
            <pc:sldMk cId="0" sldId="258"/>
            <ac:spMk id="104617" creationId="{5E02A3BF-34DE-EC70-0F6E-33D4BDED321C}"/>
          </ac:spMkLst>
        </pc:spChg>
        <pc:spChg chg="mod">
          <ac:chgData name="Marty Broadwell" userId="8c8ea40a403f8424" providerId="LiveId" clId="{2B0DCF69-6CEB-4923-862D-07640A05A35C}" dt="2023-07-01T16:30:06.491" v="4"/>
          <ac:spMkLst>
            <pc:docMk/>
            <pc:sldMk cId="0" sldId="258"/>
            <ac:spMk id="104618" creationId="{AA8F83A2-BDD4-350F-DA23-1C7EC7343A76}"/>
          </ac:spMkLst>
        </pc:spChg>
        <pc:spChg chg="mod">
          <ac:chgData name="Marty Broadwell" userId="8c8ea40a403f8424" providerId="LiveId" clId="{2B0DCF69-6CEB-4923-862D-07640A05A35C}" dt="2023-07-01T16:30:06.491" v="4"/>
          <ac:spMkLst>
            <pc:docMk/>
            <pc:sldMk cId="0" sldId="258"/>
            <ac:spMk id="104619" creationId="{6CFB68A8-7954-7712-0917-DD47F6345DF9}"/>
          </ac:spMkLst>
        </pc:spChg>
        <pc:spChg chg="mod">
          <ac:chgData name="Marty Broadwell" userId="8c8ea40a403f8424" providerId="LiveId" clId="{2B0DCF69-6CEB-4923-862D-07640A05A35C}" dt="2023-07-01T16:30:06.491" v="4"/>
          <ac:spMkLst>
            <pc:docMk/>
            <pc:sldMk cId="0" sldId="258"/>
            <ac:spMk id="104621" creationId="{1F0ED5BF-C001-E884-60B8-72D570090B37}"/>
          </ac:spMkLst>
        </pc:spChg>
        <pc:spChg chg="mod">
          <ac:chgData name="Marty Broadwell" userId="8c8ea40a403f8424" providerId="LiveId" clId="{2B0DCF69-6CEB-4923-862D-07640A05A35C}" dt="2023-07-01T16:30:06.491" v="4"/>
          <ac:spMkLst>
            <pc:docMk/>
            <pc:sldMk cId="0" sldId="258"/>
            <ac:spMk id="104622" creationId="{D54153CD-8EF3-CA63-6DF7-BAF35D86F523}"/>
          </ac:spMkLst>
        </pc:spChg>
        <pc:spChg chg="mod">
          <ac:chgData name="Marty Broadwell" userId="8c8ea40a403f8424" providerId="LiveId" clId="{2B0DCF69-6CEB-4923-862D-07640A05A35C}" dt="2023-07-01T16:30:06.491" v="4"/>
          <ac:spMkLst>
            <pc:docMk/>
            <pc:sldMk cId="0" sldId="258"/>
            <ac:spMk id="104623" creationId="{EC3BB284-09E9-824F-D9B3-22914C095F97}"/>
          </ac:spMkLst>
        </pc:spChg>
        <pc:spChg chg="mod">
          <ac:chgData name="Marty Broadwell" userId="8c8ea40a403f8424" providerId="LiveId" clId="{2B0DCF69-6CEB-4923-862D-07640A05A35C}" dt="2023-07-01T16:30:06.491" v="4"/>
          <ac:spMkLst>
            <pc:docMk/>
            <pc:sldMk cId="0" sldId="258"/>
            <ac:spMk id="104624" creationId="{D21D96F0-E98F-8F11-E6E7-68BAA6D0DAD7}"/>
          </ac:spMkLst>
        </pc:spChg>
        <pc:spChg chg="mod">
          <ac:chgData name="Marty Broadwell" userId="8c8ea40a403f8424" providerId="LiveId" clId="{2B0DCF69-6CEB-4923-862D-07640A05A35C}" dt="2023-07-01T16:30:06.491" v="4"/>
          <ac:spMkLst>
            <pc:docMk/>
            <pc:sldMk cId="0" sldId="258"/>
            <ac:spMk id="104625" creationId="{6BA4D496-5AF5-CE3F-855F-D264010BBFA8}"/>
          </ac:spMkLst>
        </pc:spChg>
        <pc:spChg chg="mod">
          <ac:chgData name="Marty Broadwell" userId="8c8ea40a403f8424" providerId="LiveId" clId="{2B0DCF69-6CEB-4923-862D-07640A05A35C}" dt="2023-07-01T16:30:06.491" v="4"/>
          <ac:spMkLst>
            <pc:docMk/>
            <pc:sldMk cId="0" sldId="258"/>
            <ac:spMk id="104626" creationId="{6574D5A2-F275-EAB2-F9AE-B370EB26C199}"/>
          </ac:spMkLst>
        </pc:spChg>
        <pc:spChg chg="mod">
          <ac:chgData name="Marty Broadwell" userId="8c8ea40a403f8424" providerId="LiveId" clId="{2B0DCF69-6CEB-4923-862D-07640A05A35C}" dt="2023-07-01T16:30:06.491" v="4"/>
          <ac:spMkLst>
            <pc:docMk/>
            <pc:sldMk cId="0" sldId="258"/>
            <ac:spMk id="104628" creationId="{0565B26B-3067-DEAD-2C66-AB6582C86A3E}"/>
          </ac:spMkLst>
        </pc:spChg>
        <pc:spChg chg="mod">
          <ac:chgData name="Marty Broadwell" userId="8c8ea40a403f8424" providerId="LiveId" clId="{2B0DCF69-6CEB-4923-862D-07640A05A35C}" dt="2023-07-01T16:30:06.491" v="4"/>
          <ac:spMkLst>
            <pc:docMk/>
            <pc:sldMk cId="0" sldId="258"/>
            <ac:spMk id="104629" creationId="{6B18E52A-3131-F3F9-0847-11E2335C7751}"/>
          </ac:spMkLst>
        </pc:spChg>
        <pc:spChg chg="mod">
          <ac:chgData name="Marty Broadwell" userId="8c8ea40a403f8424" providerId="LiveId" clId="{2B0DCF69-6CEB-4923-862D-07640A05A35C}" dt="2023-07-01T16:30:06.491" v="4"/>
          <ac:spMkLst>
            <pc:docMk/>
            <pc:sldMk cId="0" sldId="258"/>
            <ac:spMk id="104630" creationId="{E347E010-F85B-C7BF-DB8B-70BE5E88A6CA}"/>
          </ac:spMkLst>
        </pc:spChg>
        <pc:spChg chg="mod">
          <ac:chgData name="Marty Broadwell" userId="8c8ea40a403f8424" providerId="LiveId" clId="{2B0DCF69-6CEB-4923-862D-07640A05A35C}" dt="2023-07-01T16:30:06.491" v="4"/>
          <ac:spMkLst>
            <pc:docMk/>
            <pc:sldMk cId="0" sldId="258"/>
            <ac:spMk id="104631" creationId="{D0672E58-7A62-CA2E-0E27-8432D51F09B2}"/>
          </ac:spMkLst>
        </pc:spChg>
        <pc:spChg chg="mod">
          <ac:chgData name="Marty Broadwell" userId="8c8ea40a403f8424" providerId="LiveId" clId="{2B0DCF69-6CEB-4923-862D-07640A05A35C}" dt="2023-07-01T16:30:06.491" v="4"/>
          <ac:spMkLst>
            <pc:docMk/>
            <pc:sldMk cId="0" sldId="258"/>
            <ac:spMk id="104632" creationId="{DCA64493-F74B-EEA1-FF74-1613B206E632}"/>
          </ac:spMkLst>
        </pc:spChg>
        <pc:spChg chg="mod">
          <ac:chgData name="Marty Broadwell" userId="8c8ea40a403f8424" providerId="LiveId" clId="{2B0DCF69-6CEB-4923-862D-07640A05A35C}" dt="2023-07-01T16:30:06.491" v="4"/>
          <ac:spMkLst>
            <pc:docMk/>
            <pc:sldMk cId="0" sldId="258"/>
            <ac:spMk id="104633" creationId="{ECB228E5-BFF8-3C12-C897-68B15C0B70B2}"/>
          </ac:spMkLst>
        </pc:spChg>
        <pc:spChg chg="mod">
          <ac:chgData name="Marty Broadwell" userId="8c8ea40a403f8424" providerId="LiveId" clId="{2B0DCF69-6CEB-4923-862D-07640A05A35C}" dt="2023-07-01T16:30:06.491" v="4"/>
          <ac:spMkLst>
            <pc:docMk/>
            <pc:sldMk cId="0" sldId="258"/>
            <ac:spMk id="104635" creationId="{75275B70-7C7D-C147-4013-E2E7C82CAAD0}"/>
          </ac:spMkLst>
        </pc:spChg>
        <pc:spChg chg="mod">
          <ac:chgData name="Marty Broadwell" userId="8c8ea40a403f8424" providerId="LiveId" clId="{2B0DCF69-6CEB-4923-862D-07640A05A35C}" dt="2023-07-01T16:30:06.491" v="4"/>
          <ac:spMkLst>
            <pc:docMk/>
            <pc:sldMk cId="0" sldId="258"/>
            <ac:spMk id="104636" creationId="{380D856E-438D-322E-D7ED-B541DD544F8B}"/>
          </ac:spMkLst>
        </pc:spChg>
        <pc:spChg chg="mod">
          <ac:chgData name="Marty Broadwell" userId="8c8ea40a403f8424" providerId="LiveId" clId="{2B0DCF69-6CEB-4923-862D-07640A05A35C}" dt="2023-07-01T16:30:06.491" v="4"/>
          <ac:spMkLst>
            <pc:docMk/>
            <pc:sldMk cId="0" sldId="258"/>
            <ac:spMk id="104637" creationId="{E0E807F9-D39A-B986-B7B4-79AF7C07ECBC}"/>
          </ac:spMkLst>
        </pc:spChg>
        <pc:spChg chg="mod">
          <ac:chgData name="Marty Broadwell" userId="8c8ea40a403f8424" providerId="LiveId" clId="{2B0DCF69-6CEB-4923-862D-07640A05A35C}" dt="2023-07-01T16:30:06.491" v="4"/>
          <ac:spMkLst>
            <pc:docMk/>
            <pc:sldMk cId="0" sldId="258"/>
            <ac:spMk id="104638" creationId="{68961E86-0EE4-8403-E30D-519A34DA3C5B}"/>
          </ac:spMkLst>
        </pc:spChg>
        <pc:spChg chg="mod">
          <ac:chgData name="Marty Broadwell" userId="8c8ea40a403f8424" providerId="LiveId" clId="{2B0DCF69-6CEB-4923-862D-07640A05A35C}" dt="2023-07-01T16:30:06.491" v="4"/>
          <ac:spMkLst>
            <pc:docMk/>
            <pc:sldMk cId="0" sldId="258"/>
            <ac:spMk id="104639" creationId="{B6F2A960-78EE-27BA-BE7B-B4C9467280BB}"/>
          </ac:spMkLst>
        </pc:spChg>
        <pc:spChg chg="mod">
          <ac:chgData name="Marty Broadwell" userId="8c8ea40a403f8424" providerId="LiveId" clId="{2B0DCF69-6CEB-4923-862D-07640A05A35C}" dt="2023-07-01T16:30:06.491" v="4"/>
          <ac:spMkLst>
            <pc:docMk/>
            <pc:sldMk cId="0" sldId="258"/>
            <ac:spMk id="104640" creationId="{057C537C-B83F-1B63-490C-FCA5F6CEDD1F}"/>
          </ac:spMkLst>
        </pc:spChg>
        <pc:spChg chg="mod">
          <ac:chgData name="Marty Broadwell" userId="8c8ea40a403f8424" providerId="LiveId" clId="{2B0DCF69-6CEB-4923-862D-07640A05A35C}" dt="2023-07-01T16:30:06.491" v="4"/>
          <ac:spMkLst>
            <pc:docMk/>
            <pc:sldMk cId="0" sldId="258"/>
            <ac:spMk id="104642" creationId="{E2EDE073-71CC-3BC6-B7A0-65775BB3126B}"/>
          </ac:spMkLst>
        </pc:spChg>
        <pc:spChg chg="mod">
          <ac:chgData name="Marty Broadwell" userId="8c8ea40a403f8424" providerId="LiveId" clId="{2B0DCF69-6CEB-4923-862D-07640A05A35C}" dt="2023-07-01T16:30:06.491" v="4"/>
          <ac:spMkLst>
            <pc:docMk/>
            <pc:sldMk cId="0" sldId="258"/>
            <ac:spMk id="104643" creationId="{808D0109-AD00-329A-397F-BE7C762F8A80}"/>
          </ac:spMkLst>
        </pc:spChg>
        <pc:spChg chg="mod">
          <ac:chgData name="Marty Broadwell" userId="8c8ea40a403f8424" providerId="LiveId" clId="{2B0DCF69-6CEB-4923-862D-07640A05A35C}" dt="2023-07-01T16:30:06.491" v="4"/>
          <ac:spMkLst>
            <pc:docMk/>
            <pc:sldMk cId="0" sldId="258"/>
            <ac:spMk id="104644" creationId="{6D4D1BA8-F656-720C-8C7F-F1E2E2EABF7F}"/>
          </ac:spMkLst>
        </pc:spChg>
        <pc:spChg chg="mod">
          <ac:chgData name="Marty Broadwell" userId="8c8ea40a403f8424" providerId="LiveId" clId="{2B0DCF69-6CEB-4923-862D-07640A05A35C}" dt="2023-07-01T16:30:06.491" v="4"/>
          <ac:spMkLst>
            <pc:docMk/>
            <pc:sldMk cId="0" sldId="258"/>
            <ac:spMk id="104645" creationId="{4614E013-7DD1-D92A-4233-A74A22D0EF53}"/>
          </ac:spMkLst>
        </pc:spChg>
        <pc:spChg chg="mod">
          <ac:chgData name="Marty Broadwell" userId="8c8ea40a403f8424" providerId="LiveId" clId="{2B0DCF69-6CEB-4923-862D-07640A05A35C}" dt="2023-07-01T16:30:06.491" v="4"/>
          <ac:spMkLst>
            <pc:docMk/>
            <pc:sldMk cId="0" sldId="258"/>
            <ac:spMk id="104646" creationId="{2F16DB33-41A5-7554-5964-2C3D98C9A0CD}"/>
          </ac:spMkLst>
        </pc:spChg>
        <pc:spChg chg="mod">
          <ac:chgData name="Marty Broadwell" userId="8c8ea40a403f8424" providerId="LiveId" clId="{2B0DCF69-6CEB-4923-862D-07640A05A35C}" dt="2023-07-01T16:30:06.491" v="4"/>
          <ac:spMkLst>
            <pc:docMk/>
            <pc:sldMk cId="0" sldId="258"/>
            <ac:spMk id="104647" creationId="{A553D1FD-93F7-0458-AFCF-66FB1670A0DE}"/>
          </ac:spMkLst>
        </pc:spChg>
        <pc:spChg chg="mod">
          <ac:chgData name="Marty Broadwell" userId="8c8ea40a403f8424" providerId="LiveId" clId="{2B0DCF69-6CEB-4923-862D-07640A05A35C}" dt="2023-07-01T16:30:06.491" v="4"/>
          <ac:spMkLst>
            <pc:docMk/>
            <pc:sldMk cId="0" sldId="258"/>
            <ac:spMk id="104649" creationId="{9335668F-B7C1-3330-20BC-9FCC057B0D89}"/>
          </ac:spMkLst>
        </pc:spChg>
        <pc:spChg chg="mod">
          <ac:chgData name="Marty Broadwell" userId="8c8ea40a403f8424" providerId="LiveId" clId="{2B0DCF69-6CEB-4923-862D-07640A05A35C}" dt="2023-07-01T16:30:06.491" v="4"/>
          <ac:spMkLst>
            <pc:docMk/>
            <pc:sldMk cId="0" sldId="258"/>
            <ac:spMk id="104650" creationId="{9E4E9436-D0E7-4683-839F-833D4B679B85}"/>
          </ac:spMkLst>
        </pc:spChg>
        <pc:spChg chg="mod">
          <ac:chgData name="Marty Broadwell" userId="8c8ea40a403f8424" providerId="LiveId" clId="{2B0DCF69-6CEB-4923-862D-07640A05A35C}" dt="2023-07-01T16:30:06.491" v="4"/>
          <ac:spMkLst>
            <pc:docMk/>
            <pc:sldMk cId="0" sldId="258"/>
            <ac:spMk id="104651" creationId="{557E7750-C7D5-8283-FFB8-CEBED3299DF7}"/>
          </ac:spMkLst>
        </pc:spChg>
        <pc:spChg chg="mod">
          <ac:chgData name="Marty Broadwell" userId="8c8ea40a403f8424" providerId="LiveId" clId="{2B0DCF69-6CEB-4923-862D-07640A05A35C}" dt="2023-07-01T16:30:06.491" v="4"/>
          <ac:spMkLst>
            <pc:docMk/>
            <pc:sldMk cId="0" sldId="258"/>
            <ac:spMk id="104652" creationId="{49A4A7FE-D83F-513A-B89A-5FFD86DC8ECB}"/>
          </ac:spMkLst>
        </pc:spChg>
        <pc:spChg chg="mod">
          <ac:chgData name="Marty Broadwell" userId="8c8ea40a403f8424" providerId="LiveId" clId="{2B0DCF69-6CEB-4923-862D-07640A05A35C}" dt="2023-07-01T16:30:06.491" v="4"/>
          <ac:spMkLst>
            <pc:docMk/>
            <pc:sldMk cId="0" sldId="258"/>
            <ac:spMk id="104653" creationId="{0D5D1B21-D894-3EF9-49BF-A1D674D1096F}"/>
          </ac:spMkLst>
        </pc:spChg>
        <pc:spChg chg="mod">
          <ac:chgData name="Marty Broadwell" userId="8c8ea40a403f8424" providerId="LiveId" clId="{2B0DCF69-6CEB-4923-862D-07640A05A35C}" dt="2023-07-01T16:30:06.491" v="4"/>
          <ac:spMkLst>
            <pc:docMk/>
            <pc:sldMk cId="0" sldId="258"/>
            <ac:spMk id="104654" creationId="{D9E0095D-9929-7F78-7228-2C39095E992F}"/>
          </ac:spMkLst>
        </pc:spChg>
        <pc:spChg chg="mod">
          <ac:chgData name="Marty Broadwell" userId="8c8ea40a403f8424" providerId="LiveId" clId="{2B0DCF69-6CEB-4923-862D-07640A05A35C}" dt="2023-07-01T16:30:06.491" v="4"/>
          <ac:spMkLst>
            <pc:docMk/>
            <pc:sldMk cId="0" sldId="258"/>
            <ac:spMk id="104656" creationId="{3312FB45-914F-A38E-2DE6-89E83E6BF2D7}"/>
          </ac:spMkLst>
        </pc:spChg>
        <pc:spChg chg="mod">
          <ac:chgData name="Marty Broadwell" userId="8c8ea40a403f8424" providerId="LiveId" clId="{2B0DCF69-6CEB-4923-862D-07640A05A35C}" dt="2023-07-01T16:30:06.491" v="4"/>
          <ac:spMkLst>
            <pc:docMk/>
            <pc:sldMk cId="0" sldId="258"/>
            <ac:spMk id="104657" creationId="{D152CCE3-E6AC-7122-3ADC-66BC42236851}"/>
          </ac:spMkLst>
        </pc:spChg>
        <pc:spChg chg="mod">
          <ac:chgData name="Marty Broadwell" userId="8c8ea40a403f8424" providerId="LiveId" clId="{2B0DCF69-6CEB-4923-862D-07640A05A35C}" dt="2023-07-01T16:30:06.491" v="4"/>
          <ac:spMkLst>
            <pc:docMk/>
            <pc:sldMk cId="0" sldId="258"/>
            <ac:spMk id="104658" creationId="{C087FBA1-D981-96DB-D5D5-93490CD24C89}"/>
          </ac:spMkLst>
        </pc:spChg>
        <pc:spChg chg="mod">
          <ac:chgData name="Marty Broadwell" userId="8c8ea40a403f8424" providerId="LiveId" clId="{2B0DCF69-6CEB-4923-862D-07640A05A35C}" dt="2023-07-01T16:30:06.491" v="4"/>
          <ac:spMkLst>
            <pc:docMk/>
            <pc:sldMk cId="0" sldId="258"/>
            <ac:spMk id="104659" creationId="{94702B1B-5280-21E3-EC14-ADB3DE97D632}"/>
          </ac:spMkLst>
        </pc:spChg>
        <pc:spChg chg="mod">
          <ac:chgData name="Marty Broadwell" userId="8c8ea40a403f8424" providerId="LiveId" clId="{2B0DCF69-6CEB-4923-862D-07640A05A35C}" dt="2023-07-01T16:30:06.491" v="4"/>
          <ac:spMkLst>
            <pc:docMk/>
            <pc:sldMk cId="0" sldId="258"/>
            <ac:spMk id="104660" creationId="{9BCC6CB3-5FC8-EECB-4591-EC53F75C30A9}"/>
          </ac:spMkLst>
        </pc:spChg>
        <pc:spChg chg="mod">
          <ac:chgData name="Marty Broadwell" userId="8c8ea40a403f8424" providerId="LiveId" clId="{2B0DCF69-6CEB-4923-862D-07640A05A35C}" dt="2023-07-01T16:30:06.491" v="4"/>
          <ac:spMkLst>
            <pc:docMk/>
            <pc:sldMk cId="0" sldId="258"/>
            <ac:spMk id="104661" creationId="{0E1E353B-35F4-DA31-2D97-E9D48C1BDC18}"/>
          </ac:spMkLst>
        </pc:spChg>
        <pc:spChg chg="mod">
          <ac:chgData name="Marty Broadwell" userId="8c8ea40a403f8424" providerId="LiveId" clId="{2B0DCF69-6CEB-4923-862D-07640A05A35C}" dt="2023-07-01T16:30:06.491" v="4"/>
          <ac:spMkLst>
            <pc:docMk/>
            <pc:sldMk cId="0" sldId="258"/>
            <ac:spMk id="104663" creationId="{8BAFFAA0-311A-CA7D-9C2F-2AD045F40CAB}"/>
          </ac:spMkLst>
        </pc:spChg>
        <pc:spChg chg="mod">
          <ac:chgData name="Marty Broadwell" userId="8c8ea40a403f8424" providerId="LiveId" clId="{2B0DCF69-6CEB-4923-862D-07640A05A35C}" dt="2023-07-01T16:30:06.491" v="4"/>
          <ac:spMkLst>
            <pc:docMk/>
            <pc:sldMk cId="0" sldId="258"/>
            <ac:spMk id="104664" creationId="{2ED11DF7-F937-C99E-B8F8-C232C741933C}"/>
          </ac:spMkLst>
        </pc:spChg>
        <pc:spChg chg="mod">
          <ac:chgData name="Marty Broadwell" userId="8c8ea40a403f8424" providerId="LiveId" clId="{2B0DCF69-6CEB-4923-862D-07640A05A35C}" dt="2023-07-01T16:30:06.491" v="4"/>
          <ac:spMkLst>
            <pc:docMk/>
            <pc:sldMk cId="0" sldId="258"/>
            <ac:spMk id="104665" creationId="{09328ED2-DEE5-1DE5-172F-146570AB6C5F}"/>
          </ac:spMkLst>
        </pc:spChg>
        <pc:spChg chg="mod">
          <ac:chgData name="Marty Broadwell" userId="8c8ea40a403f8424" providerId="LiveId" clId="{2B0DCF69-6CEB-4923-862D-07640A05A35C}" dt="2023-07-01T16:30:06.491" v="4"/>
          <ac:spMkLst>
            <pc:docMk/>
            <pc:sldMk cId="0" sldId="258"/>
            <ac:spMk id="104666" creationId="{3E8FFC05-50EC-B41B-AE4E-025DE10C7110}"/>
          </ac:spMkLst>
        </pc:spChg>
        <pc:spChg chg="mod">
          <ac:chgData name="Marty Broadwell" userId="8c8ea40a403f8424" providerId="LiveId" clId="{2B0DCF69-6CEB-4923-862D-07640A05A35C}" dt="2023-07-01T16:30:06.491" v="4"/>
          <ac:spMkLst>
            <pc:docMk/>
            <pc:sldMk cId="0" sldId="258"/>
            <ac:spMk id="104667" creationId="{CC35B28D-C34E-C858-2487-C0BE24E3E81D}"/>
          </ac:spMkLst>
        </pc:spChg>
        <pc:spChg chg="mod">
          <ac:chgData name="Marty Broadwell" userId="8c8ea40a403f8424" providerId="LiveId" clId="{2B0DCF69-6CEB-4923-862D-07640A05A35C}" dt="2023-07-01T16:30:06.491" v="4"/>
          <ac:spMkLst>
            <pc:docMk/>
            <pc:sldMk cId="0" sldId="258"/>
            <ac:spMk id="104668" creationId="{69BA615E-2FEA-2524-88DB-2500879AF8B8}"/>
          </ac:spMkLst>
        </pc:spChg>
        <pc:spChg chg="mod">
          <ac:chgData name="Marty Broadwell" userId="8c8ea40a403f8424" providerId="LiveId" clId="{2B0DCF69-6CEB-4923-862D-07640A05A35C}" dt="2023-07-01T16:30:06.491" v="4"/>
          <ac:spMkLst>
            <pc:docMk/>
            <pc:sldMk cId="0" sldId="258"/>
            <ac:spMk id="104670" creationId="{D7913B76-6D13-7DE2-F43A-88BC21ECC286}"/>
          </ac:spMkLst>
        </pc:spChg>
        <pc:spChg chg="mod">
          <ac:chgData name="Marty Broadwell" userId="8c8ea40a403f8424" providerId="LiveId" clId="{2B0DCF69-6CEB-4923-862D-07640A05A35C}" dt="2023-07-01T16:30:06.491" v="4"/>
          <ac:spMkLst>
            <pc:docMk/>
            <pc:sldMk cId="0" sldId="258"/>
            <ac:spMk id="104671" creationId="{1E9419A7-1D66-0DF1-318E-916BA9AB07DD}"/>
          </ac:spMkLst>
        </pc:spChg>
        <pc:spChg chg="mod">
          <ac:chgData name="Marty Broadwell" userId="8c8ea40a403f8424" providerId="LiveId" clId="{2B0DCF69-6CEB-4923-862D-07640A05A35C}" dt="2023-07-01T16:30:06.491" v="4"/>
          <ac:spMkLst>
            <pc:docMk/>
            <pc:sldMk cId="0" sldId="258"/>
            <ac:spMk id="104672" creationId="{54A0E284-E152-4200-FD2A-12764B184081}"/>
          </ac:spMkLst>
        </pc:spChg>
        <pc:spChg chg="mod">
          <ac:chgData name="Marty Broadwell" userId="8c8ea40a403f8424" providerId="LiveId" clId="{2B0DCF69-6CEB-4923-862D-07640A05A35C}" dt="2023-07-01T16:30:06.491" v="4"/>
          <ac:spMkLst>
            <pc:docMk/>
            <pc:sldMk cId="0" sldId="258"/>
            <ac:spMk id="104673" creationId="{B3A611A4-D382-22F9-F0C7-D813B37C5363}"/>
          </ac:spMkLst>
        </pc:spChg>
        <pc:spChg chg="mod">
          <ac:chgData name="Marty Broadwell" userId="8c8ea40a403f8424" providerId="LiveId" clId="{2B0DCF69-6CEB-4923-862D-07640A05A35C}" dt="2023-07-01T16:30:06.491" v="4"/>
          <ac:spMkLst>
            <pc:docMk/>
            <pc:sldMk cId="0" sldId="258"/>
            <ac:spMk id="104674" creationId="{E76C52EE-D54B-7302-CEE5-B345133E1FD8}"/>
          </ac:spMkLst>
        </pc:spChg>
        <pc:spChg chg="mod">
          <ac:chgData name="Marty Broadwell" userId="8c8ea40a403f8424" providerId="LiveId" clId="{2B0DCF69-6CEB-4923-862D-07640A05A35C}" dt="2023-07-01T16:30:06.491" v="4"/>
          <ac:spMkLst>
            <pc:docMk/>
            <pc:sldMk cId="0" sldId="258"/>
            <ac:spMk id="104675" creationId="{2DE07956-3CCE-9175-E520-7660D30B8E27}"/>
          </ac:spMkLst>
        </pc:spChg>
        <pc:spChg chg="mod">
          <ac:chgData name="Marty Broadwell" userId="8c8ea40a403f8424" providerId="LiveId" clId="{2B0DCF69-6CEB-4923-862D-07640A05A35C}" dt="2023-07-01T16:30:06.491" v="4"/>
          <ac:spMkLst>
            <pc:docMk/>
            <pc:sldMk cId="0" sldId="258"/>
            <ac:spMk id="104677" creationId="{536B26FF-4F1C-213E-83E2-A50D63F01B6A}"/>
          </ac:spMkLst>
        </pc:spChg>
        <pc:spChg chg="mod">
          <ac:chgData name="Marty Broadwell" userId="8c8ea40a403f8424" providerId="LiveId" clId="{2B0DCF69-6CEB-4923-862D-07640A05A35C}" dt="2023-07-01T16:30:06.491" v="4"/>
          <ac:spMkLst>
            <pc:docMk/>
            <pc:sldMk cId="0" sldId="258"/>
            <ac:spMk id="104678" creationId="{30A7276B-C608-C751-2DE0-6E9054E0705A}"/>
          </ac:spMkLst>
        </pc:spChg>
        <pc:spChg chg="mod">
          <ac:chgData name="Marty Broadwell" userId="8c8ea40a403f8424" providerId="LiveId" clId="{2B0DCF69-6CEB-4923-862D-07640A05A35C}" dt="2023-07-01T16:30:06.491" v="4"/>
          <ac:spMkLst>
            <pc:docMk/>
            <pc:sldMk cId="0" sldId="258"/>
            <ac:spMk id="104679" creationId="{A326434D-19EE-AFA6-A6A8-9C74AB7621E5}"/>
          </ac:spMkLst>
        </pc:spChg>
        <pc:spChg chg="mod">
          <ac:chgData name="Marty Broadwell" userId="8c8ea40a403f8424" providerId="LiveId" clId="{2B0DCF69-6CEB-4923-862D-07640A05A35C}" dt="2023-07-01T16:30:06.491" v="4"/>
          <ac:spMkLst>
            <pc:docMk/>
            <pc:sldMk cId="0" sldId="258"/>
            <ac:spMk id="104680" creationId="{6DF81899-63F6-81BF-FA6B-300DA7103273}"/>
          </ac:spMkLst>
        </pc:spChg>
        <pc:spChg chg="mod">
          <ac:chgData name="Marty Broadwell" userId="8c8ea40a403f8424" providerId="LiveId" clId="{2B0DCF69-6CEB-4923-862D-07640A05A35C}" dt="2023-07-01T16:30:06.491" v="4"/>
          <ac:spMkLst>
            <pc:docMk/>
            <pc:sldMk cId="0" sldId="258"/>
            <ac:spMk id="104681" creationId="{D71E9F78-9578-77A6-6C2E-A8F4B7EA0D6A}"/>
          </ac:spMkLst>
        </pc:spChg>
        <pc:spChg chg="mod">
          <ac:chgData name="Marty Broadwell" userId="8c8ea40a403f8424" providerId="LiveId" clId="{2B0DCF69-6CEB-4923-862D-07640A05A35C}" dt="2023-07-01T16:30:06.491" v="4"/>
          <ac:spMkLst>
            <pc:docMk/>
            <pc:sldMk cId="0" sldId="258"/>
            <ac:spMk id="104682" creationId="{E738CDB6-4C65-B952-7ED4-536A1DC09A51}"/>
          </ac:spMkLst>
        </pc:spChg>
        <pc:spChg chg="mod">
          <ac:chgData name="Marty Broadwell" userId="8c8ea40a403f8424" providerId="LiveId" clId="{2B0DCF69-6CEB-4923-862D-07640A05A35C}" dt="2023-07-01T16:30:06.491" v="4"/>
          <ac:spMkLst>
            <pc:docMk/>
            <pc:sldMk cId="0" sldId="258"/>
            <ac:spMk id="104684" creationId="{96F9074F-AD37-C289-BBF1-802435AE85DC}"/>
          </ac:spMkLst>
        </pc:spChg>
        <pc:spChg chg="mod">
          <ac:chgData name="Marty Broadwell" userId="8c8ea40a403f8424" providerId="LiveId" clId="{2B0DCF69-6CEB-4923-862D-07640A05A35C}" dt="2023-07-01T16:30:06.491" v="4"/>
          <ac:spMkLst>
            <pc:docMk/>
            <pc:sldMk cId="0" sldId="258"/>
            <ac:spMk id="104685" creationId="{D5531899-DCA9-0C51-C592-B0D2146C34CF}"/>
          </ac:spMkLst>
        </pc:spChg>
        <pc:spChg chg="mod">
          <ac:chgData name="Marty Broadwell" userId="8c8ea40a403f8424" providerId="LiveId" clId="{2B0DCF69-6CEB-4923-862D-07640A05A35C}" dt="2023-07-01T16:30:06.491" v="4"/>
          <ac:spMkLst>
            <pc:docMk/>
            <pc:sldMk cId="0" sldId="258"/>
            <ac:spMk id="104686" creationId="{FDB2B92F-C8D1-448B-FC61-C87273D83221}"/>
          </ac:spMkLst>
        </pc:spChg>
        <pc:spChg chg="mod">
          <ac:chgData name="Marty Broadwell" userId="8c8ea40a403f8424" providerId="LiveId" clId="{2B0DCF69-6CEB-4923-862D-07640A05A35C}" dt="2023-07-01T16:30:06.491" v="4"/>
          <ac:spMkLst>
            <pc:docMk/>
            <pc:sldMk cId="0" sldId="258"/>
            <ac:spMk id="104687" creationId="{247B6D4F-1AF5-C647-D188-93605AC39719}"/>
          </ac:spMkLst>
        </pc:spChg>
        <pc:spChg chg="mod">
          <ac:chgData name="Marty Broadwell" userId="8c8ea40a403f8424" providerId="LiveId" clId="{2B0DCF69-6CEB-4923-862D-07640A05A35C}" dt="2023-07-01T16:30:06.491" v="4"/>
          <ac:spMkLst>
            <pc:docMk/>
            <pc:sldMk cId="0" sldId="258"/>
            <ac:spMk id="104688" creationId="{25CEA45C-FC96-43E0-39FC-6BD2E7305468}"/>
          </ac:spMkLst>
        </pc:spChg>
        <pc:spChg chg="mod">
          <ac:chgData name="Marty Broadwell" userId="8c8ea40a403f8424" providerId="LiveId" clId="{2B0DCF69-6CEB-4923-862D-07640A05A35C}" dt="2023-07-01T16:30:06.491" v="4"/>
          <ac:spMkLst>
            <pc:docMk/>
            <pc:sldMk cId="0" sldId="258"/>
            <ac:spMk id="104689" creationId="{C318A92A-1B74-C834-2932-0FA96A932891}"/>
          </ac:spMkLst>
        </pc:spChg>
        <pc:spChg chg="mod">
          <ac:chgData name="Marty Broadwell" userId="8c8ea40a403f8424" providerId="LiveId" clId="{2B0DCF69-6CEB-4923-862D-07640A05A35C}" dt="2023-07-01T16:30:06.491" v="4"/>
          <ac:spMkLst>
            <pc:docMk/>
            <pc:sldMk cId="0" sldId="258"/>
            <ac:spMk id="104691" creationId="{BDAFDC79-713D-E1C7-CE13-2D46CD16F537}"/>
          </ac:spMkLst>
        </pc:spChg>
        <pc:spChg chg="mod">
          <ac:chgData name="Marty Broadwell" userId="8c8ea40a403f8424" providerId="LiveId" clId="{2B0DCF69-6CEB-4923-862D-07640A05A35C}" dt="2023-07-01T16:30:06.491" v="4"/>
          <ac:spMkLst>
            <pc:docMk/>
            <pc:sldMk cId="0" sldId="258"/>
            <ac:spMk id="104692" creationId="{7826D280-1EA5-2728-771C-22712C2775C6}"/>
          </ac:spMkLst>
        </pc:spChg>
        <pc:spChg chg="mod">
          <ac:chgData name="Marty Broadwell" userId="8c8ea40a403f8424" providerId="LiveId" clId="{2B0DCF69-6CEB-4923-862D-07640A05A35C}" dt="2023-07-01T16:30:06.491" v="4"/>
          <ac:spMkLst>
            <pc:docMk/>
            <pc:sldMk cId="0" sldId="258"/>
            <ac:spMk id="104693" creationId="{5DDE2615-0448-6174-CF38-9F9EF40AD70E}"/>
          </ac:spMkLst>
        </pc:spChg>
        <pc:spChg chg="mod">
          <ac:chgData name="Marty Broadwell" userId="8c8ea40a403f8424" providerId="LiveId" clId="{2B0DCF69-6CEB-4923-862D-07640A05A35C}" dt="2023-07-01T16:30:06.491" v="4"/>
          <ac:spMkLst>
            <pc:docMk/>
            <pc:sldMk cId="0" sldId="258"/>
            <ac:spMk id="104694" creationId="{D50F49BA-BE3F-0890-73A3-98EFEA0623E7}"/>
          </ac:spMkLst>
        </pc:spChg>
        <pc:spChg chg="mod">
          <ac:chgData name="Marty Broadwell" userId="8c8ea40a403f8424" providerId="LiveId" clId="{2B0DCF69-6CEB-4923-862D-07640A05A35C}" dt="2023-07-01T16:30:06.491" v="4"/>
          <ac:spMkLst>
            <pc:docMk/>
            <pc:sldMk cId="0" sldId="258"/>
            <ac:spMk id="104695" creationId="{0CF239EF-E494-39A3-116E-A2F281A1BBE0}"/>
          </ac:spMkLst>
        </pc:spChg>
        <pc:spChg chg="mod">
          <ac:chgData name="Marty Broadwell" userId="8c8ea40a403f8424" providerId="LiveId" clId="{2B0DCF69-6CEB-4923-862D-07640A05A35C}" dt="2023-07-01T16:30:06.491" v="4"/>
          <ac:spMkLst>
            <pc:docMk/>
            <pc:sldMk cId="0" sldId="258"/>
            <ac:spMk id="104696" creationId="{991E57C2-E6A1-FBA5-2409-3E3A76F70D29}"/>
          </ac:spMkLst>
        </pc:spChg>
        <pc:spChg chg="mod">
          <ac:chgData name="Marty Broadwell" userId="8c8ea40a403f8424" providerId="LiveId" clId="{2B0DCF69-6CEB-4923-862D-07640A05A35C}" dt="2023-07-01T16:30:06.491" v="4"/>
          <ac:spMkLst>
            <pc:docMk/>
            <pc:sldMk cId="0" sldId="258"/>
            <ac:spMk id="104698" creationId="{D4D0E436-8C48-D2A4-A1EB-3B2A82C8284F}"/>
          </ac:spMkLst>
        </pc:spChg>
        <pc:spChg chg="mod">
          <ac:chgData name="Marty Broadwell" userId="8c8ea40a403f8424" providerId="LiveId" clId="{2B0DCF69-6CEB-4923-862D-07640A05A35C}" dt="2023-07-01T16:30:06.491" v="4"/>
          <ac:spMkLst>
            <pc:docMk/>
            <pc:sldMk cId="0" sldId="258"/>
            <ac:spMk id="104699" creationId="{CA48FB98-F417-7642-8B5B-BF2E8118F5CE}"/>
          </ac:spMkLst>
        </pc:spChg>
        <pc:spChg chg="mod">
          <ac:chgData name="Marty Broadwell" userId="8c8ea40a403f8424" providerId="LiveId" clId="{2B0DCF69-6CEB-4923-862D-07640A05A35C}" dt="2023-07-01T16:30:06.491" v="4"/>
          <ac:spMkLst>
            <pc:docMk/>
            <pc:sldMk cId="0" sldId="258"/>
            <ac:spMk id="104700" creationId="{62BE811E-AA28-0825-17F9-97CF1137EF8F}"/>
          </ac:spMkLst>
        </pc:spChg>
        <pc:spChg chg="mod">
          <ac:chgData name="Marty Broadwell" userId="8c8ea40a403f8424" providerId="LiveId" clId="{2B0DCF69-6CEB-4923-862D-07640A05A35C}" dt="2023-07-01T16:30:06.491" v="4"/>
          <ac:spMkLst>
            <pc:docMk/>
            <pc:sldMk cId="0" sldId="258"/>
            <ac:spMk id="104701" creationId="{000E04CB-0F42-5822-958C-7301C10BEBF2}"/>
          </ac:spMkLst>
        </pc:spChg>
        <pc:spChg chg="mod">
          <ac:chgData name="Marty Broadwell" userId="8c8ea40a403f8424" providerId="LiveId" clId="{2B0DCF69-6CEB-4923-862D-07640A05A35C}" dt="2023-07-01T16:30:06.491" v="4"/>
          <ac:spMkLst>
            <pc:docMk/>
            <pc:sldMk cId="0" sldId="258"/>
            <ac:spMk id="104702" creationId="{3549B964-9E83-F415-F0E4-C5BB6CB0F387}"/>
          </ac:spMkLst>
        </pc:spChg>
        <pc:spChg chg="mod">
          <ac:chgData name="Marty Broadwell" userId="8c8ea40a403f8424" providerId="LiveId" clId="{2B0DCF69-6CEB-4923-862D-07640A05A35C}" dt="2023-07-01T16:30:06.491" v="4"/>
          <ac:spMkLst>
            <pc:docMk/>
            <pc:sldMk cId="0" sldId="258"/>
            <ac:spMk id="104703" creationId="{26D693EA-51A3-35DB-5B48-D4102B9131CF}"/>
          </ac:spMkLst>
        </pc:spChg>
        <pc:spChg chg="mod">
          <ac:chgData name="Marty Broadwell" userId="8c8ea40a403f8424" providerId="LiveId" clId="{2B0DCF69-6CEB-4923-862D-07640A05A35C}" dt="2023-07-01T16:30:06.491" v="4"/>
          <ac:spMkLst>
            <pc:docMk/>
            <pc:sldMk cId="0" sldId="258"/>
            <ac:spMk id="104705" creationId="{87805601-3B5E-DADA-9DEF-038D005F702E}"/>
          </ac:spMkLst>
        </pc:spChg>
        <pc:spChg chg="mod">
          <ac:chgData name="Marty Broadwell" userId="8c8ea40a403f8424" providerId="LiveId" clId="{2B0DCF69-6CEB-4923-862D-07640A05A35C}" dt="2023-07-01T16:30:06.491" v="4"/>
          <ac:spMkLst>
            <pc:docMk/>
            <pc:sldMk cId="0" sldId="258"/>
            <ac:spMk id="104706" creationId="{FD7F2202-0E68-7F2E-B46F-E736558B2989}"/>
          </ac:spMkLst>
        </pc:spChg>
        <pc:spChg chg="mod">
          <ac:chgData name="Marty Broadwell" userId="8c8ea40a403f8424" providerId="LiveId" clId="{2B0DCF69-6CEB-4923-862D-07640A05A35C}" dt="2023-07-01T16:30:06.491" v="4"/>
          <ac:spMkLst>
            <pc:docMk/>
            <pc:sldMk cId="0" sldId="258"/>
            <ac:spMk id="104707" creationId="{8A2B70F7-27ED-6743-2977-80AF2664C497}"/>
          </ac:spMkLst>
        </pc:spChg>
        <pc:spChg chg="mod">
          <ac:chgData name="Marty Broadwell" userId="8c8ea40a403f8424" providerId="LiveId" clId="{2B0DCF69-6CEB-4923-862D-07640A05A35C}" dt="2023-07-01T16:30:06.491" v="4"/>
          <ac:spMkLst>
            <pc:docMk/>
            <pc:sldMk cId="0" sldId="258"/>
            <ac:spMk id="104708" creationId="{8B7C68C7-4D44-049B-D03D-501D01637029}"/>
          </ac:spMkLst>
        </pc:spChg>
        <pc:spChg chg="mod">
          <ac:chgData name="Marty Broadwell" userId="8c8ea40a403f8424" providerId="LiveId" clId="{2B0DCF69-6CEB-4923-862D-07640A05A35C}" dt="2023-07-01T16:30:06.491" v="4"/>
          <ac:spMkLst>
            <pc:docMk/>
            <pc:sldMk cId="0" sldId="258"/>
            <ac:spMk id="104709" creationId="{A76C2322-9707-6984-525E-534906CBF0A8}"/>
          </ac:spMkLst>
        </pc:spChg>
        <pc:spChg chg="mod">
          <ac:chgData name="Marty Broadwell" userId="8c8ea40a403f8424" providerId="LiveId" clId="{2B0DCF69-6CEB-4923-862D-07640A05A35C}" dt="2023-07-01T16:30:06.491" v="4"/>
          <ac:spMkLst>
            <pc:docMk/>
            <pc:sldMk cId="0" sldId="258"/>
            <ac:spMk id="104710" creationId="{E5ECA8E4-FF7C-EC74-933B-034F57FBE27A}"/>
          </ac:spMkLst>
        </pc:spChg>
        <pc:spChg chg="mod">
          <ac:chgData name="Marty Broadwell" userId="8c8ea40a403f8424" providerId="LiveId" clId="{2B0DCF69-6CEB-4923-862D-07640A05A35C}" dt="2023-07-01T16:30:06.491" v="4"/>
          <ac:spMkLst>
            <pc:docMk/>
            <pc:sldMk cId="0" sldId="258"/>
            <ac:spMk id="104712" creationId="{A922EF3C-D32C-87DC-09BC-C6C9BBBF9AD6}"/>
          </ac:spMkLst>
        </pc:spChg>
        <pc:spChg chg="mod">
          <ac:chgData name="Marty Broadwell" userId="8c8ea40a403f8424" providerId="LiveId" clId="{2B0DCF69-6CEB-4923-862D-07640A05A35C}" dt="2023-07-01T16:30:06.491" v="4"/>
          <ac:spMkLst>
            <pc:docMk/>
            <pc:sldMk cId="0" sldId="258"/>
            <ac:spMk id="104713" creationId="{2A94FC7A-8245-9B89-F140-025804EF1318}"/>
          </ac:spMkLst>
        </pc:spChg>
        <pc:spChg chg="mod">
          <ac:chgData name="Marty Broadwell" userId="8c8ea40a403f8424" providerId="LiveId" clId="{2B0DCF69-6CEB-4923-862D-07640A05A35C}" dt="2023-07-01T16:30:06.491" v="4"/>
          <ac:spMkLst>
            <pc:docMk/>
            <pc:sldMk cId="0" sldId="258"/>
            <ac:spMk id="104714" creationId="{8DE498E1-02F7-9707-190B-DD8445B14F32}"/>
          </ac:spMkLst>
        </pc:spChg>
        <pc:spChg chg="mod">
          <ac:chgData name="Marty Broadwell" userId="8c8ea40a403f8424" providerId="LiveId" clId="{2B0DCF69-6CEB-4923-862D-07640A05A35C}" dt="2023-07-01T16:30:06.491" v="4"/>
          <ac:spMkLst>
            <pc:docMk/>
            <pc:sldMk cId="0" sldId="258"/>
            <ac:spMk id="104715" creationId="{99B31356-4D70-DC68-B939-834E5D86B5A3}"/>
          </ac:spMkLst>
        </pc:spChg>
        <pc:spChg chg="mod">
          <ac:chgData name="Marty Broadwell" userId="8c8ea40a403f8424" providerId="LiveId" clId="{2B0DCF69-6CEB-4923-862D-07640A05A35C}" dt="2023-07-01T16:30:06.491" v="4"/>
          <ac:spMkLst>
            <pc:docMk/>
            <pc:sldMk cId="0" sldId="258"/>
            <ac:spMk id="104716" creationId="{FEA9BD59-9D69-32ED-1E26-3D189267BC30}"/>
          </ac:spMkLst>
        </pc:spChg>
        <pc:spChg chg="mod">
          <ac:chgData name="Marty Broadwell" userId="8c8ea40a403f8424" providerId="LiveId" clId="{2B0DCF69-6CEB-4923-862D-07640A05A35C}" dt="2023-07-01T16:30:06.491" v="4"/>
          <ac:spMkLst>
            <pc:docMk/>
            <pc:sldMk cId="0" sldId="258"/>
            <ac:spMk id="104717" creationId="{614D6C0C-E535-5A77-A84C-3ED63753B801}"/>
          </ac:spMkLst>
        </pc:spChg>
        <pc:spChg chg="mod">
          <ac:chgData name="Marty Broadwell" userId="8c8ea40a403f8424" providerId="LiveId" clId="{2B0DCF69-6CEB-4923-862D-07640A05A35C}" dt="2023-07-01T16:30:06.491" v="4"/>
          <ac:spMkLst>
            <pc:docMk/>
            <pc:sldMk cId="0" sldId="258"/>
            <ac:spMk id="104719" creationId="{07C53001-B76E-0C5D-A30A-F4C01531811D}"/>
          </ac:spMkLst>
        </pc:spChg>
        <pc:spChg chg="mod">
          <ac:chgData name="Marty Broadwell" userId="8c8ea40a403f8424" providerId="LiveId" clId="{2B0DCF69-6CEB-4923-862D-07640A05A35C}" dt="2023-07-01T16:30:06.491" v="4"/>
          <ac:spMkLst>
            <pc:docMk/>
            <pc:sldMk cId="0" sldId="258"/>
            <ac:spMk id="104720" creationId="{B817ECAE-B907-0C57-D4E2-B91368F26D6F}"/>
          </ac:spMkLst>
        </pc:spChg>
        <pc:spChg chg="mod">
          <ac:chgData name="Marty Broadwell" userId="8c8ea40a403f8424" providerId="LiveId" clId="{2B0DCF69-6CEB-4923-862D-07640A05A35C}" dt="2023-07-01T16:30:06.491" v="4"/>
          <ac:spMkLst>
            <pc:docMk/>
            <pc:sldMk cId="0" sldId="258"/>
            <ac:spMk id="104721" creationId="{D29C04AB-5CFE-1F4B-71CF-70C0ABA12929}"/>
          </ac:spMkLst>
        </pc:spChg>
        <pc:spChg chg="mod">
          <ac:chgData name="Marty Broadwell" userId="8c8ea40a403f8424" providerId="LiveId" clId="{2B0DCF69-6CEB-4923-862D-07640A05A35C}" dt="2023-07-01T16:30:06.491" v="4"/>
          <ac:spMkLst>
            <pc:docMk/>
            <pc:sldMk cId="0" sldId="258"/>
            <ac:spMk id="104722" creationId="{29E73623-6BEA-D367-CC1A-941FCC7D157F}"/>
          </ac:spMkLst>
        </pc:spChg>
        <pc:spChg chg="mod">
          <ac:chgData name="Marty Broadwell" userId="8c8ea40a403f8424" providerId="LiveId" clId="{2B0DCF69-6CEB-4923-862D-07640A05A35C}" dt="2023-07-01T16:30:06.491" v="4"/>
          <ac:spMkLst>
            <pc:docMk/>
            <pc:sldMk cId="0" sldId="258"/>
            <ac:spMk id="104723" creationId="{69705536-5C61-7CC6-884E-075EBCC8BCB0}"/>
          </ac:spMkLst>
        </pc:spChg>
        <pc:spChg chg="mod">
          <ac:chgData name="Marty Broadwell" userId="8c8ea40a403f8424" providerId="LiveId" clId="{2B0DCF69-6CEB-4923-862D-07640A05A35C}" dt="2023-07-01T16:30:06.491" v="4"/>
          <ac:spMkLst>
            <pc:docMk/>
            <pc:sldMk cId="0" sldId="258"/>
            <ac:spMk id="104724" creationId="{0A02149B-A995-EB19-6A9B-3F2089C8C27D}"/>
          </ac:spMkLst>
        </pc:spChg>
        <pc:spChg chg="mod">
          <ac:chgData name="Marty Broadwell" userId="8c8ea40a403f8424" providerId="LiveId" clId="{2B0DCF69-6CEB-4923-862D-07640A05A35C}" dt="2023-07-01T16:30:06.491" v="4"/>
          <ac:spMkLst>
            <pc:docMk/>
            <pc:sldMk cId="0" sldId="258"/>
            <ac:spMk id="104726" creationId="{044E31A9-0020-1A1A-7D14-42D88E113561}"/>
          </ac:spMkLst>
        </pc:spChg>
        <pc:spChg chg="mod">
          <ac:chgData name="Marty Broadwell" userId="8c8ea40a403f8424" providerId="LiveId" clId="{2B0DCF69-6CEB-4923-862D-07640A05A35C}" dt="2023-07-01T16:30:06.491" v="4"/>
          <ac:spMkLst>
            <pc:docMk/>
            <pc:sldMk cId="0" sldId="258"/>
            <ac:spMk id="104727" creationId="{AB38B03A-776E-097D-FAE6-A9543F15C21A}"/>
          </ac:spMkLst>
        </pc:spChg>
        <pc:spChg chg="mod">
          <ac:chgData name="Marty Broadwell" userId="8c8ea40a403f8424" providerId="LiveId" clId="{2B0DCF69-6CEB-4923-862D-07640A05A35C}" dt="2023-07-01T16:30:06.491" v="4"/>
          <ac:spMkLst>
            <pc:docMk/>
            <pc:sldMk cId="0" sldId="258"/>
            <ac:spMk id="104728" creationId="{0B194C71-CEA7-9CCC-8544-767F240B1D75}"/>
          </ac:spMkLst>
        </pc:spChg>
        <pc:spChg chg="mod">
          <ac:chgData name="Marty Broadwell" userId="8c8ea40a403f8424" providerId="LiveId" clId="{2B0DCF69-6CEB-4923-862D-07640A05A35C}" dt="2023-07-01T16:30:06.491" v="4"/>
          <ac:spMkLst>
            <pc:docMk/>
            <pc:sldMk cId="0" sldId="258"/>
            <ac:spMk id="104729" creationId="{A0CA04A3-A6AF-8284-A2E8-E50A44847274}"/>
          </ac:spMkLst>
        </pc:spChg>
        <pc:spChg chg="mod">
          <ac:chgData name="Marty Broadwell" userId="8c8ea40a403f8424" providerId="LiveId" clId="{2B0DCF69-6CEB-4923-862D-07640A05A35C}" dt="2023-07-01T16:30:06.491" v="4"/>
          <ac:spMkLst>
            <pc:docMk/>
            <pc:sldMk cId="0" sldId="258"/>
            <ac:spMk id="104730" creationId="{EE5FBCB8-B2EE-F9A8-504E-040E13FBD2B2}"/>
          </ac:spMkLst>
        </pc:spChg>
        <pc:spChg chg="mod">
          <ac:chgData name="Marty Broadwell" userId="8c8ea40a403f8424" providerId="LiveId" clId="{2B0DCF69-6CEB-4923-862D-07640A05A35C}" dt="2023-07-01T16:30:06.491" v="4"/>
          <ac:spMkLst>
            <pc:docMk/>
            <pc:sldMk cId="0" sldId="258"/>
            <ac:spMk id="104731" creationId="{501DEBEC-8D31-8908-B7B8-E0D588899B2D}"/>
          </ac:spMkLst>
        </pc:spChg>
        <pc:spChg chg="mod">
          <ac:chgData name="Marty Broadwell" userId="8c8ea40a403f8424" providerId="LiveId" clId="{2B0DCF69-6CEB-4923-862D-07640A05A35C}" dt="2023-07-01T16:30:06.491" v="4"/>
          <ac:spMkLst>
            <pc:docMk/>
            <pc:sldMk cId="0" sldId="258"/>
            <ac:spMk id="104733" creationId="{FD9A180A-0186-64CD-7909-0FDC4C1A9B06}"/>
          </ac:spMkLst>
        </pc:spChg>
        <pc:spChg chg="mod">
          <ac:chgData name="Marty Broadwell" userId="8c8ea40a403f8424" providerId="LiveId" clId="{2B0DCF69-6CEB-4923-862D-07640A05A35C}" dt="2023-07-01T16:30:06.491" v="4"/>
          <ac:spMkLst>
            <pc:docMk/>
            <pc:sldMk cId="0" sldId="258"/>
            <ac:spMk id="104734" creationId="{C2662792-DFF4-E137-1FC5-730F3F1D9B92}"/>
          </ac:spMkLst>
        </pc:spChg>
        <pc:spChg chg="mod">
          <ac:chgData name="Marty Broadwell" userId="8c8ea40a403f8424" providerId="LiveId" clId="{2B0DCF69-6CEB-4923-862D-07640A05A35C}" dt="2023-07-01T16:30:06.491" v="4"/>
          <ac:spMkLst>
            <pc:docMk/>
            <pc:sldMk cId="0" sldId="258"/>
            <ac:spMk id="104735" creationId="{26C886A7-571F-42FD-CADB-8800E1EBE27D}"/>
          </ac:spMkLst>
        </pc:spChg>
        <pc:spChg chg="mod">
          <ac:chgData name="Marty Broadwell" userId="8c8ea40a403f8424" providerId="LiveId" clId="{2B0DCF69-6CEB-4923-862D-07640A05A35C}" dt="2023-07-01T16:30:06.491" v="4"/>
          <ac:spMkLst>
            <pc:docMk/>
            <pc:sldMk cId="0" sldId="258"/>
            <ac:spMk id="104736" creationId="{3F43951E-719A-85AD-5AAD-20770526CE3A}"/>
          </ac:spMkLst>
        </pc:spChg>
        <pc:spChg chg="mod">
          <ac:chgData name="Marty Broadwell" userId="8c8ea40a403f8424" providerId="LiveId" clId="{2B0DCF69-6CEB-4923-862D-07640A05A35C}" dt="2023-07-01T16:30:06.491" v="4"/>
          <ac:spMkLst>
            <pc:docMk/>
            <pc:sldMk cId="0" sldId="258"/>
            <ac:spMk id="104737" creationId="{BA8A4A94-ED56-A2F3-252D-CF9ACD0FC5D9}"/>
          </ac:spMkLst>
        </pc:spChg>
        <pc:spChg chg="mod">
          <ac:chgData name="Marty Broadwell" userId="8c8ea40a403f8424" providerId="LiveId" clId="{2B0DCF69-6CEB-4923-862D-07640A05A35C}" dt="2023-07-01T16:30:06.491" v="4"/>
          <ac:spMkLst>
            <pc:docMk/>
            <pc:sldMk cId="0" sldId="258"/>
            <ac:spMk id="104738" creationId="{019C8C45-8746-3887-809A-D47DC206EB0B}"/>
          </ac:spMkLst>
        </pc:spChg>
        <pc:spChg chg="mod">
          <ac:chgData name="Marty Broadwell" userId="8c8ea40a403f8424" providerId="LiveId" clId="{2B0DCF69-6CEB-4923-862D-07640A05A35C}" dt="2023-07-01T16:30:06.491" v="4"/>
          <ac:spMkLst>
            <pc:docMk/>
            <pc:sldMk cId="0" sldId="258"/>
            <ac:spMk id="104740" creationId="{6AAA7024-6424-925A-2546-66EB68C97520}"/>
          </ac:spMkLst>
        </pc:spChg>
        <pc:spChg chg="mod">
          <ac:chgData name="Marty Broadwell" userId="8c8ea40a403f8424" providerId="LiveId" clId="{2B0DCF69-6CEB-4923-862D-07640A05A35C}" dt="2023-07-01T16:30:06.491" v="4"/>
          <ac:spMkLst>
            <pc:docMk/>
            <pc:sldMk cId="0" sldId="258"/>
            <ac:spMk id="104741" creationId="{A7DC188B-BFC7-A93C-CDCA-EE64C61E1B4A}"/>
          </ac:spMkLst>
        </pc:spChg>
        <pc:spChg chg="mod">
          <ac:chgData name="Marty Broadwell" userId="8c8ea40a403f8424" providerId="LiveId" clId="{2B0DCF69-6CEB-4923-862D-07640A05A35C}" dt="2023-07-01T16:30:06.491" v="4"/>
          <ac:spMkLst>
            <pc:docMk/>
            <pc:sldMk cId="0" sldId="258"/>
            <ac:spMk id="104742" creationId="{B0675C89-3717-A4FF-68A7-F59D07DC6A4B}"/>
          </ac:spMkLst>
        </pc:spChg>
        <pc:spChg chg="mod">
          <ac:chgData name="Marty Broadwell" userId="8c8ea40a403f8424" providerId="LiveId" clId="{2B0DCF69-6CEB-4923-862D-07640A05A35C}" dt="2023-07-01T16:30:06.491" v="4"/>
          <ac:spMkLst>
            <pc:docMk/>
            <pc:sldMk cId="0" sldId="258"/>
            <ac:spMk id="104743" creationId="{C7B7E8D5-33C6-77B4-850D-C35172DA5987}"/>
          </ac:spMkLst>
        </pc:spChg>
        <pc:spChg chg="mod">
          <ac:chgData name="Marty Broadwell" userId="8c8ea40a403f8424" providerId="LiveId" clId="{2B0DCF69-6CEB-4923-862D-07640A05A35C}" dt="2023-07-01T16:30:06.491" v="4"/>
          <ac:spMkLst>
            <pc:docMk/>
            <pc:sldMk cId="0" sldId="258"/>
            <ac:spMk id="104744" creationId="{11E76716-DC1F-597B-3CB6-804CC9F9B087}"/>
          </ac:spMkLst>
        </pc:spChg>
        <pc:spChg chg="mod">
          <ac:chgData name="Marty Broadwell" userId="8c8ea40a403f8424" providerId="LiveId" clId="{2B0DCF69-6CEB-4923-862D-07640A05A35C}" dt="2023-07-01T16:30:06.491" v="4"/>
          <ac:spMkLst>
            <pc:docMk/>
            <pc:sldMk cId="0" sldId="258"/>
            <ac:spMk id="104745" creationId="{CB62D612-DA85-3D1C-D562-EEA1BA80BD5F}"/>
          </ac:spMkLst>
        </pc:spChg>
        <pc:spChg chg="mod">
          <ac:chgData name="Marty Broadwell" userId="8c8ea40a403f8424" providerId="LiveId" clId="{2B0DCF69-6CEB-4923-862D-07640A05A35C}" dt="2023-07-01T16:30:06.491" v="4"/>
          <ac:spMkLst>
            <pc:docMk/>
            <pc:sldMk cId="0" sldId="258"/>
            <ac:spMk id="104747" creationId="{BAC5AB04-314A-A80D-6E18-E7147F8C3096}"/>
          </ac:spMkLst>
        </pc:spChg>
        <pc:spChg chg="mod">
          <ac:chgData name="Marty Broadwell" userId="8c8ea40a403f8424" providerId="LiveId" clId="{2B0DCF69-6CEB-4923-862D-07640A05A35C}" dt="2023-07-01T16:30:06.491" v="4"/>
          <ac:spMkLst>
            <pc:docMk/>
            <pc:sldMk cId="0" sldId="258"/>
            <ac:spMk id="104748" creationId="{A2541C0F-38C9-5EC2-3A9D-D213A13401AC}"/>
          </ac:spMkLst>
        </pc:spChg>
        <pc:spChg chg="mod">
          <ac:chgData name="Marty Broadwell" userId="8c8ea40a403f8424" providerId="LiveId" clId="{2B0DCF69-6CEB-4923-862D-07640A05A35C}" dt="2023-07-01T16:30:06.491" v="4"/>
          <ac:spMkLst>
            <pc:docMk/>
            <pc:sldMk cId="0" sldId="258"/>
            <ac:spMk id="104749" creationId="{1CC5002E-F893-6C0E-B73D-85D5428C1C89}"/>
          </ac:spMkLst>
        </pc:spChg>
        <pc:spChg chg="mod">
          <ac:chgData name="Marty Broadwell" userId="8c8ea40a403f8424" providerId="LiveId" clId="{2B0DCF69-6CEB-4923-862D-07640A05A35C}" dt="2023-07-01T16:30:06.491" v="4"/>
          <ac:spMkLst>
            <pc:docMk/>
            <pc:sldMk cId="0" sldId="258"/>
            <ac:spMk id="104750" creationId="{EF6B772B-3658-65B4-6414-343279998C9E}"/>
          </ac:spMkLst>
        </pc:spChg>
        <pc:spChg chg="mod">
          <ac:chgData name="Marty Broadwell" userId="8c8ea40a403f8424" providerId="LiveId" clId="{2B0DCF69-6CEB-4923-862D-07640A05A35C}" dt="2023-07-01T16:30:06.491" v="4"/>
          <ac:spMkLst>
            <pc:docMk/>
            <pc:sldMk cId="0" sldId="258"/>
            <ac:spMk id="104751" creationId="{6A69136A-593F-40C4-B27A-469DB8357607}"/>
          </ac:spMkLst>
        </pc:spChg>
        <pc:spChg chg="mod">
          <ac:chgData name="Marty Broadwell" userId="8c8ea40a403f8424" providerId="LiveId" clId="{2B0DCF69-6CEB-4923-862D-07640A05A35C}" dt="2023-07-01T16:30:06.491" v="4"/>
          <ac:spMkLst>
            <pc:docMk/>
            <pc:sldMk cId="0" sldId="258"/>
            <ac:spMk id="104752" creationId="{28CA3CF9-DF20-9F12-96B4-D60A0183ADB0}"/>
          </ac:spMkLst>
        </pc:spChg>
        <pc:spChg chg="mod">
          <ac:chgData name="Marty Broadwell" userId="8c8ea40a403f8424" providerId="LiveId" clId="{2B0DCF69-6CEB-4923-862D-07640A05A35C}" dt="2023-07-01T16:30:06.491" v="4"/>
          <ac:spMkLst>
            <pc:docMk/>
            <pc:sldMk cId="0" sldId="258"/>
            <ac:spMk id="104753" creationId="{91F6DE5D-9629-B3AA-AA5F-9ADCE603FB35}"/>
          </ac:spMkLst>
        </pc:spChg>
        <pc:spChg chg="mod">
          <ac:chgData name="Marty Broadwell" userId="8c8ea40a403f8424" providerId="LiveId" clId="{2B0DCF69-6CEB-4923-862D-07640A05A35C}" dt="2023-07-01T16:30:06.491" v="4"/>
          <ac:spMkLst>
            <pc:docMk/>
            <pc:sldMk cId="0" sldId="258"/>
            <ac:spMk id="104754" creationId="{7465768F-53C0-519A-D209-F172A2F24F98}"/>
          </ac:spMkLst>
        </pc:spChg>
        <pc:spChg chg="mod">
          <ac:chgData name="Marty Broadwell" userId="8c8ea40a403f8424" providerId="LiveId" clId="{2B0DCF69-6CEB-4923-862D-07640A05A35C}" dt="2023-07-01T16:30:06.491" v="4"/>
          <ac:spMkLst>
            <pc:docMk/>
            <pc:sldMk cId="0" sldId="258"/>
            <ac:spMk id="104755" creationId="{F1792536-1171-B491-859C-2A4A523727EB}"/>
          </ac:spMkLst>
        </pc:spChg>
        <pc:spChg chg="mod">
          <ac:chgData name="Marty Broadwell" userId="8c8ea40a403f8424" providerId="LiveId" clId="{2B0DCF69-6CEB-4923-862D-07640A05A35C}" dt="2023-07-01T16:30:06.491" v="4"/>
          <ac:spMkLst>
            <pc:docMk/>
            <pc:sldMk cId="0" sldId="258"/>
            <ac:spMk id="104756" creationId="{E3D68355-8923-1750-F497-F643CDD039FF}"/>
          </ac:spMkLst>
        </pc:spChg>
        <pc:spChg chg="mod">
          <ac:chgData name="Marty Broadwell" userId="8c8ea40a403f8424" providerId="LiveId" clId="{2B0DCF69-6CEB-4923-862D-07640A05A35C}" dt="2023-07-01T16:30:06.491" v="4"/>
          <ac:spMkLst>
            <pc:docMk/>
            <pc:sldMk cId="0" sldId="258"/>
            <ac:spMk id="104757" creationId="{90887602-0478-C809-2C32-1C2E77243028}"/>
          </ac:spMkLst>
        </pc:spChg>
        <pc:spChg chg="mod">
          <ac:chgData name="Marty Broadwell" userId="8c8ea40a403f8424" providerId="LiveId" clId="{2B0DCF69-6CEB-4923-862D-07640A05A35C}" dt="2023-07-01T16:30:06.491" v="4"/>
          <ac:spMkLst>
            <pc:docMk/>
            <pc:sldMk cId="0" sldId="258"/>
            <ac:spMk id="104758" creationId="{3DD641B7-4AE0-CD24-9962-493BE038A150}"/>
          </ac:spMkLst>
        </pc:spChg>
        <pc:spChg chg="mod">
          <ac:chgData name="Marty Broadwell" userId="8c8ea40a403f8424" providerId="LiveId" clId="{2B0DCF69-6CEB-4923-862D-07640A05A35C}" dt="2023-07-01T16:30:06.491" v="4"/>
          <ac:spMkLst>
            <pc:docMk/>
            <pc:sldMk cId="0" sldId="258"/>
            <ac:spMk id="104759" creationId="{5C4EF9CF-F130-5D57-B7A8-269C85FD8C30}"/>
          </ac:spMkLst>
        </pc:spChg>
        <pc:spChg chg="mod">
          <ac:chgData name="Marty Broadwell" userId="8c8ea40a403f8424" providerId="LiveId" clId="{2B0DCF69-6CEB-4923-862D-07640A05A35C}" dt="2023-07-01T16:30:06.491" v="4"/>
          <ac:spMkLst>
            <pc:docMk/>
            <pc:sldMk cId="0" sldId="258"/>
            <ac:spMk id="104760" creationId="{7314E2BD-C2B8-D3AD-29CB-8B93BD3ECC52}"/>
          </ac:spMkLst>
        </pc:spChg>
        <pc:spChg chg="mod">
          <ac:chgData name="Marty Broadwell" userId="8c8ea40a403f8424" providerId="LiveId" clId="{2B0DCF69-6CEB-4923-862D-07640A05A35C}" dt="2023-07-01T16:30:06.491" v="4"/>
          <ac:spMkLst>
            <pc:docMk/>
            <pc:sldMk cId="0" sldId="258"/>
            <ac:spMk id="104761" creationId="{A35F49FF-812F-E4A6-CF2A-C7F7788BF9C0}"/>
          </ac:spMkLst>
        </pc:spChg>
        <pc:spChg chg="mod">
          <ac:chgData name="Marty Broadwell" userId="8c8ea40a403f8424" providerId="LiveId" clId="{2B0DCF69-6CEB-4923-862D-07640A05A35C}" dt="2023-07-01T16:30:06.491" v="4"/>
          <ac:spMkLst>
            <pc:docMk/>
            <pc:sldMk cId="0" sldId="258"/>
            <ac:spMk id="104762" creationId="{A71E01B9-66F4-D8A4-0F51-C5FFFC74A498}"/>
          </ac:spMkLst>
        </pc:spChg>
        <pc:spChg chg="mod">
          <ac:chgData name="Marty Broadwell" userId="8c8ea40a403f8424" providerId="LiveId" clId="{2B0DCF69-6CEB-4923-862D-07640A05A35C}" dt="2023-07-01T16:30:06.491" v="4"/>
          <ac:spMkLst>
            <pc:docMk/>
            <pc:sldMk cId="0" sldId="258"/>
            <ac:spMk id="104763" creationId="{418A8EE2-EA09-B6C9-1AA9-60508256A8C2}"/>
          </ac:spMkLst>
        </pc:spChg>
        <pc:spChg chg="mod">
          <ac:chgData name="Marty Broadwell" userId="8c8ea40a403f8424" providerId="LiveId" clId="{2B0DCF69-6CEB-4923-862D-07640A05A35C}" dt="2023-07-01T16:30:06.491" v="4"/>
          <ac:spMkLst>
            <pc:docMk/>
            <pc:sldMk cId="0" sldId="258"/>
            <ac:spMk id="104764" creationId="{86111FF3-EF27-1335-F9F3-A0067E12B56C}"/>
          </ac:spMkLst>
        </pc:spChg>
        <pc:spChg chg="mod">
          <ac:chgData name="Marty Broadwell" userId="8c8ea40a403f8424" providerId="LiveId" clId="{2B0DCF69-6CEB-4923-862D-07640A05A35C}" dt="2023-07-01T16:30:06.491" v="4"/>
          <ac:spMkLst>
            <pc:docMk/>
            <pc:sldMk cId="0" sldId="258"/>
            <ac:spMk id="104765" creationId="{26CC0F55-605F-B0E4-7D65-6EA33559F71F}"/>
          </ac:spMkLst>
        </pc:spChg>
        <pc:spChg chg="mod">
          <ac:chgData name="Marty Broadwell" userId="8c8ea40a403f8424" providerId="LiveId" clId="{2B0DCF69-6CEB-4923-862D-07640A05A35C}" dt="2023-07-01T16:30:06.491" v="4"/>
          <ac:spMkLst>
            <pc:docMk/>
            <pc:sldMk cId="0" sldId="258"/>
            <ac:spMk id="104766" creationId="{8789F2D3-E681-1487-38AD-74302472B798}"/>
          </ac:spMkLst>
        </pc:spChg>
        <pc:spChg chg="mod">
          <ac:chgData name="Marty Broadwell" userId="8c8ea40a403f8424" providerId="LiveId" clId="{2B0DCF69-6CEB-4923-862D-07640A05A35C}" dt="2023-07-01T16:30:06.491" v="4"/>
          <ac:spMkLst>
            <pc:docMk/>
            <pc:sldMk cId="0" sldId="258"/>
            <ac:spMk id="104767" creationId="{5EAF232B-2552-2219-C5D6-9E98C0887530}"/>
          </ac:spMkLst>
        </pc:spChg>
        <pc:spChg chg="mod">
          <ac:chgData name="Marty Broadwell" userId="8c8ea40a403f8424" providerId="LiveId" clId="{2B0DCF69-6CEB-4923-862D-07640A05A35C}" dt="2023-07-01T16:30:06.491" v="4"/>
          <ac:spMkLst>
            <pc:docMk/>
            <pc:sldMk cId="0" sldId="258"/>
            <ac:spMk id="104768" creationId="{715D4308-3114-04E5-0EB9-358DDD5DD8DB}"/>
          </ac:spMkLst>
        </pc:spChg>
        <pc:spChg chg="mod">
          <ac:chgData name="Marty Broadwell" userId="8c8ea40a403f8424" providerId="LiveId" clId="{2B0DCF69-6CEB-4923-862D-07640A05A35C}" dt="2023-07-01T16:30:06.491" v="4"/>
          <ac:spMkLst>
            <pc:docMk/>
            <pc:sldMk cId="0" sldId="258"/>
            <ac:spMk id="104769" creationId="{54A27216-134F-C2F7-20DB-61AA024D38B5}"/>
          </ac:spMkLst>
        </pc:spChg>
        <pc:spChg chg="mod">
          <ac:chgData name="Marty Broadwell" userId="8c8ea40a403f8424" providerId="LiveId" clId="{2B0DCF69-6CEB-4923-862D-07640A05A35C}" dt="2023-07-01T16:30:06.491" v="4"/>
          <ac:spMkLst>
            <pc:docMk/>
            <pc:sldMk cId="0" sldId="258"/>
            <ac:spMk id="104770" creationId="{447ED817-D391-5358-C942-CEA7052EEAD8}"/>
          </ac:spMkLst>
        </pc:spChg>
        <pc:spChg chg="mod">
          <ac:chgData name="Marty Broadwell" userId="8c8ea40a403f8424" providerId="LiveId" clId="{2B0DCF69-6CEB-4923-862D-07640A05A35C}" dt="2023-07-01T16:30:06.491" v="4"/>
          <ac:spMkLst>
            <pc:docMk/>
            <pc:sldMk cId="0" sldId="258"/>
            <ac:spMk id="104772" creationId="{0B4928BA-4F69-0531-7CDB-17B0CA3D62F1}"/>
          </ac:spMkLst>
        </pc:spChg>
        <pc:spChg chg="mod">
          <ac:chgData name="Marty Broadwell" userId="8c8ea40a403f8424" providerId="LiveId" clId="{2B0DCF69-6CEB-4923-862D-07640A05A35C}" dt="2023-07-01T16:30:06.491" v="4"/>
          <ac:spMkLst>
            <pc:docMk/>
            <pc:sldMk cId="0" sldId="258"/>
            <ac:spMk id="104773" creationId="{87CFA00F-834E-C67D-612E-67F78188568C}"/>
          </ac:spMkLst>
        </pc:spChg>
        <pc:spChg chg="mod">
          <ac:chgData name="Marty Broadwell" userId="8c8ea40a403f8424" providerId="LiveId" clId="{2B0DCF69-6CEB-4923-862D-07640A05A35C}" dt="2023-07-01T16:30:06.491" v="4"/>
          <ac:spMkLst>
            <pc:docMk/>
            <pc:sldMk cId="0" sldId="258"/>
            <ac:spMk id="104774" creationId="{254CC7DB-82CF-94E9-012D-4930DAA32643}"/>
          </ac:spMkLst>
        </pc:spChg>
        <pc:spChg chg="mod">
          <ac:chgData name="Marty Broadwell" userId="8c8ea40a403f8424" providerId="LiveId" clId="{2B0DCF69-6CEB-4923-862D-07640A05A35C}" dt="2023-07-01T16:30:06.491" v="4"/>
          <ac:spMkLst>
            <pc:docMk/>
            <pc:sldMk cId="0" sldId="258"/>
            <ac:spMk id="104775" creationId="{148A2FD3-35B4-D2EB-DCA3-4A35B81600DA}"/>
          </ac:spMkLst>
        </pc:spChg>
        <pc:spChg chg="mod">
          <ac:chgData name="Marty Broadwell" userId="8c8ea40a403f8424" providerId="LiveId" clId="{2B0DCF69-6CEB-4923-862D-07640A05A35C}" dt="2023-07-01T16:30:06.491" v="4"/>
          <ac:spMkLst>
            <pc:docMk/>
            <pc:sldMk cId="0" sldId="258"/>
            <ac:spMk id="104776" creationId="{B76FF14C-9196-9B14-7350-B5BAE2B8D75E}"/>
          </ac:spMkLst>
        </pc:spChg>
        <pc:spChg chg="mod">
          <ac:chgData name="Marty Broadwell" userId="8c8ea40a403f8424" providerId="LiveId" clId="{2B0DCF69-6CEB-4923-862D-07640A05A35C}" dt="2023-07-01T16:30:06.491" v="4"/>
          <ac:spMkLst>
            <pc:docMk/>
            <pc:sldMk cId="0" sldId="258"/>
            <ac:spMk id="104777" creationId="{0618D04D-41D0-F0D3-2AD4-28F7B4C2202A}"/>
          </ac:spMkLst>
        </pc:spChg>
        <pc:spChg chg="mod">
          <ac:chgData name="Marty Broadwell" userId="8c8ea40a403f8424" providerId="LiveId" clId="{2B0DCF69-6CEB-4923-862D-07640A05A35C}" dt="2023-07-01T16:30:06.491" v="4"/>
          <ac:spMkLst>
            <pc:docMk/>
            <pc:sldMk cId="0" sldId="258"/>
            <ac:spMk id="104779" creationId="{4E8EA123-935D-3C5A-264B-EADDF7D12127}"/>
          </ac:spMkLst>
        </pc:spChg>
        <pc:spChg chg="mod">
          <ac:chgData name="Marty Broadwell" userId="8c8ea40a403f8424" providerId="LiveId" clId="{2B0DCF69-6CEB-4923-862D-07640A05A35C}" dt="2023-07-01T16:30:06.491" v="4"/>
          <ac:spMkLst>
            <pc:docMk/>
            <pc:sldMk cId="0" sldId="258"/>
            <ac:spMk id="104780" creationId="{2A3A5676-8E15-87E1-4A3D-45212BFFB33E}"/>
          </ac:spMkLst>
        </pc:spChg>
        <pc:spChg chg="mod">
          <ac:chgData name="Marty Broadwell" userId="8c8ea40a403f8424" providerId="LiveId" clId="{2B0DCF69-6CEB-4923-862D-07640A05A35C}" dt="2023-07-01T16:30:06.491" v="4"/>
          <ac:spMkLst>
            <pc:docMk/>
            <pc:sldMk cId="0" sldId="258"/>
            <ac:spMk id="104781" creationId="{8C179FE8-97A3-31C6-F656-745B871CA8CD}"/>
          </ac:spMkLst>
        </pc:spChg>
        <pc:spChg chg="mod">
          <ac:chgData name="Marty Broadwell" userId="8c8ea40a403f8424" providerId="LiveId" clId="{2B0DCF69-6CEB-4923-862D-07640A05A35C}" dt="2023-07-01T16:30:06.491" v="4"/>
          <ac:spMkLst>
            <pc:docMk/>
            <pc:sldMk cId="0" sldId="258"/>
            <ac:spMk id="104782" creationId="{E8CA6543-BB2D-DFDD-061F-97A4C2DE216D}"/>
          </ac:spMkLst>
        </pc:spChg>
        <pc:spChg chg="mod">
          <ac:chgData name="Marty Broadwell" userId="8c8ea40a403f8424" providerId="LiveId" clId="{2B0DCF69-6CEB-4923-862D-07640A05A35C}" dt="2023-07-01T16:30:06.491" v="4"/>
          <ac:spMkLst>
            <pc:docMk/>
            <pc:sldMk cId="0" sldId="258"/>
            <ac:spMk id="104783" creationId="{710D0496-A093-582B-7065-C6FA24DCE5A5}"/>
          </ac:spMkLst>
        </pc:spChg>
        <pc:spChg chg="mod">
          <ac:chgData name="Marty Broadwell" userId="8c8ea40a403f8424" providerId="LiveId" clId="{2B0DCF69-6CEB-4923-862D-07640A05A35C}" dt="2023-07-01T16:30:06.491" v="4"/>
          <ac:spMkLst>
            <pc:docMk/>
            <pc:sldMk cId="0" sldId="258"/>
            <ac:spMk id="104784" creationId="{D0B90F6E-7E56-DBCD-A40D-0C2EFD466AAB}"/>
          </ac:spMkLst>
        </pc:spChg>
        <pc:spChg chg="mod">
          <ac:chgData name="Marty Broadwell" userId="8c8ea40a403f8424" providerId="LiveId" clId="{2B0DCF69-6CEB-4923-862D-07640A05A35C}" dt="2023-07-01T16:30:06.491" v="4"/>
          <ac:spMkLst>
            <pc:docMk/>
            <pc:sldMk cId="0" sldId="258"/>
            <ac:spMk id="104786" creationId="{CEAE0EF0-825A-2725-6670-B1A3712982DF}"/>
          </ac:spMkLst>
        </pc:spChg>
        <pc:spChg chg="mod">
          <ac:chgData name="Marty Broadwell" userId="8c8ea40a403f8424" providerId="LiveId" clId="{2B0DCF69-6CEB-4923-862D-07640A05A35C}" dt="2023-07-01T16:30:06.491" v="4"/>
          <ac:spMkLst>
            <pc:docMk/>
            <pc:sldMk cId="0" sldId="258"/>
            <ac:spMk id="104788" creationId="{71EBAD47-6647-68E8-62D7-FA17F0A488D6}"/>
          </ac:spMkLst>
        </pc:spChg>
        <pc:spChg chg="mod">
          <ac:chgData name="Marty Broadwell" userId="8c8ea40a403f8424" providerId="LiveId" clId="{2B0DCF69-6CEB-4923-862D-07640A05A35C}" dt="2023-07-01T16:30:06.491" v="4"/>
          <ac:spMkLst>
            <pc:docMk/>
            <pc:sldMk cId="0" sldId="258"/>
            <ac:spMk id="104789" creationId="{5848AD1A-900A-5A95-DD37-ED48852983E8}"/>
          </ac:spMkLst>
        </pc:spChg>
        <pc:grpChg chg="mod">
          <ac:chgData name="Marty Broadwell" userId="8c8ea40a403f8424" providerId="LiveId" clId="{2B0DCF69-6CEB-4923-862D-07640A05A35C}" dt="2023-07-01T16:30:06.491" v="4"/>
          <ac:grpSpMkLst>
            <pc:docMk/>
            <pc:sldMk cId="0" sldId="258"/>
            <ac:grpSpMk id="104452" creationId="{AF40B303-1F77-07A9-2CC7-3F8B5826FE28}"/>
          </ac:grpSpMkLst>
        </pc:grpChg>
        <pc:grpChg chg="mod">
          <ac:chgData name="Marty Broadwell" userId="8c8ea40a403f8424" providerId="LiveId" clId="{2B0DCF69-6CEB-4923-862D-07640A05A35C}" dt="2023-07-01T16:30:06.491" v="4"/>
          <ac:grpSpMkLst>
            <pc:docMk/>
            <pc:sldMk cId="0" sldId="258"/>
            <ac:grpSpMk id="104459" creationId="{0C54E8A8-7233-2F9D-88A8-A50653141DA0}"/>
          </ac:grpSpMkLst>
        </pc:grpChg>
        <pc:grpChg chg="mod">
          <ac:chgData name="Marty Broadwell" userId="8c8ea40a403f8424" providerId="LiveId" clId="{2B0DCF69-6CEB-4923-862D-07640A05A35C}" dt="2023-07-01T16:30:06.491" v="4"/>
          <ac:grpSpMkLst>
            <pc:docMk/>
            <pc:sldMk cId="0" sldId="258"/>
            <ac:grpSpMk id="104466" creationId="{35B8DA0C-86C2-6CAA-C757-20802C99D546}"/>
          </ac:grpSpMkLst>
        </pc:grpChg>
        <pc:grpChg chg="mod">
          <ac:chgData name="Marty Broadwell" userId="8c8ea40a403f8424" providerId="LiveId" clId="{2B0DCF69-6CEB-4923-862D-07640A05A35C}" dt="2023-07-01T16:30:06.491" v="4"/>
          <ac:grpSpMkLst>
            <pc:docMk/>
            <pc:sldMk cId="0" sldId="258"/>
            <ac:grpSpMk id="104473" creationId="{3F2607FE-89BD-F7DF-88CD-9BAFE21E3E71}"/>
          </ac:grpSpMkLst>
        </pc:grpChg>
        <pc:grpChg chg="mod">
          <ac:chgData name="Marty Broadwell" userId="8c8ea40a403f8424" providerId="LiveId" clId="{2B0DCF69-6CEB-4923-862D-07640A05A35C}" dt="2023-07-01T16:30:06.491" v="4"/>
          <ac:grpSpMkLst>
            <pc:docMk/>
            <pc:sldMk cId="0" sldId="258"/>
            <ac:grpSpMk id="104480" creationId="{B8B2EB24-F692-10E7-14CA-4EEB785BAFB8}"/>
          </ac:grpSpMkLst>
        </pc:grpChg>
        <pc:grpChg chg="mod">
          <ac:chgData name="Marty Broadwell" userId="8c8ea40a403f8424" providerId="LiveId" clId="{2B0DCF69-6CEB-4923-862D-07640A05A35C}" dt="2023-07-01T16:30:06.491" v="4"/>
          <ac:grpSpMkLst>
            <pc:docMk/>
            <pc:sldMk cId="0" sldId="258"/>
            <ac:grpSpMk id="104487" creationId="{F8FC112B-3ABD-E5D2-F890-9D2020287078}"/>
          </ac:grpSpMkLst>
        </pc:grpChg>
        <pc:grpChg chg="mod">
          <ac:chgData name="Marty Broadwell" userId="8c8ea40a403f8424" providerId="LiveId" clId="{2B0DCF69-6CEB-4923-862D-07640A05A35C}" dt="2023-07-01T16:30:06.491" v="4"/>
          <ac:grpSpMkLst>
            <pc:docMk/>
            <pc:sldMk cId="0" sldId="258"/>
            <ac:grpSpMk id="104494" creationId="{9B7CFC4F-C1C5-6259-6429-78E534617411}"/>
          </ac:grpSpMkLst>
        </pc:grpChg>
        <pc:grpChg chg="mod">
          <ac:chgData name="Marty Broadwell" userId="8c8ea40a403f8424" providerId="LiveId" clId="{2B0DCF69-6CEB-4923-862D-07640A05A35C}" dt="2023-07-01T16:30:06.491" v="4"/>
          <ac:grpSpMkLst>
            <pc:docMk/>
            <pc:sldMk cId="0" sldId="258"/>
            <ac:grpSpMk id="104501" creationId="{703B9BBE-6AEE-9531-519E-F8E338BFE43A}"/>
          </ac:grpSpMkLst>
        </pc:grpChg>
        <pc:grpChg chg="mod">
          <ac:chgData name="Marty Broadwell" userId="8c8ea40a403f8424" providerId="LiveId" clId="{2B0DCF69-6CEB-4923-862D-07640A05A35C}" dt="2023-07-01T16:30:06.491" v="4"/>
          <ac:grpSpMkLst>
            <pc:docMk/>
            <pc:sldMk cId="0" sldId="258"/>
            <ac:grpSpMk id="104508" creationId="{24D1D93A-2AEF-0E81-552F-7EF22D2BCFCC}"/>
          </ac:grpSpMkLst>
        </pc:grpChg>
        <pc:grpChg chg="mod">
          <ac:chgData name="Marty Broadwell" userId="8c8ea40a403f8424" providerId="LiveId" clId="{2B0DCF69-6CEB-4923-862D-07640A05A35C}" dt="2023-07-01T16:30:06.491" v="4"/>
          <ac:grpSpMkLst>
            <pc:docMk/>
            <pc:sldMk cId="0" sldId="258"/>
            <ac:grpSpMk id="104515" creationId="{17C3293E-7A39-4914-58B4-EEC302A6EC6E}"/>
          </ac:grpSpMkLst>
        </pc:grpChg>
        <pc:grpChg chg="mod">
          <ac:chgData name="Marty Broadwell" userId="8c8ea40a403f8424" providerId="LiveId" clId="{2B0DCF69-6CEB-4923-862D-07640A05A35C}" dt="2023-07-01T16:30:06.491" v="4"/>
          <ac:grpSpMkLst>
            <pc:docMk/>
            <pc:sldMk cId="0" sldId="258"/>
            <ac:grpSpMk id="104522" creationId="{335689BE-BFF4-BA10-0353-D53484E3C16F}"/>
          </ac:grpSpMkLst>
        </pc:grpChg>
        <pc:grpChg chg="mod">
          <ac:chgData name="Marty Broadwell" userId="8c8ea40a403f8424" providerId="LiveId" clId="{2B0DCF69-6CEB-4923-862D-07640A05A35C}" dt="2023-07-01T16:30:06.491" v="4"/>
          <ac:grpSpMkLst>
            <pc:docMk/>
            <pc:sldMk cId="0" sldId="258"/>
            <ac:grpSpMk id="104529" creationId="{85F728B8-BAB4-7976-1179-779628AB2B12}"/>
          </ac:grpSpMkLst>
        </pc:grpChg>
        <pc:grpChg chg="mod">
          <ac:chgData name="Marty Broadwell" userId="8c8ea40a403f8424" providerId="LiveId" clId="{2B0DCF69-6CEB-4923-862D-07640A05A35C}" dt="2023-07-01T16:30:06.491" v="4"/>
          <ac:grpSpMkLst>
            <pc:docMk/>
            <pc:sldMk cId="0" sldId="258"/>
            <ac:grpSpMk id="104536" creationId="{033C73ED-5639-BDE9-76C6-68E90F77F5A6}"/>
          </ac:grpSpMkLst>
        </pc:grpChg>
        <pc:grpChg chg="mod">
          <ac:chgData name="Marty Broadwell" userId="8c8ea40a403f8424" providerId="LiveId" clId="{2B0DCF69-6CEB-4923-862D-07640A05A35C}" dt="2023-07-01T16:30:06.491" v="4"/>
          <ac:grpSpMkLst>
            <pc:docMk/>
            <pc:sldMk cId="0" sldId="258"/>
            <ac:grpSpMk id="104543" creationId="{ACC187B8-9DF7-C334-B5F3-64DB842C383C}"/>
          </ac:grpSpMkLst>
        </pc:grpChg>
        <pc:grpChg chg="mod">
          <ac:chgData name="Marty Broadwell" userId="8c8ea40a403f8424" providerId="LiveId" clId="{2B0DCF69-6CEB-4923-862D-07640A05A35C}" dt="2023-07-01T16:30:06.491" v="4"/>
          <ac:grpSpMkLst>
            <pc:docMk/>
            <pc:sldMk cId="0" sldId="258"/>
            <ac:grpSpMk id="104550" creationId="{FB0EB2EC-01DB-3032-3373-342630A472C5}"/>
          </ac:grpSpMkLst>
        </pc:grpChg>
        <pc:grpChg chg="mod">
          <ac:chgData name="Marty Broadwell" userId="8c8ea40a403f8424" providerId="LiveId" clId="{2B0DCF69-6CEB-4923-862D-07640A05A35C}" dt="2023-07-01T16:30:06.491" v="4"/>
          <ac:grpSpMkLst>
            <pc:docMk/>
            <pc:sldMk cId="0" sldId="258"/>
            <ac:grpSpMk id="104557" creationId="{9B5E6815-69C3-00E2-CCBD-99D6C75DCC8A}"/>
          </ac:grpSpMkLst>
        </pc:grpChg>
        <pc:grpChg chg="mod">
          <ac:chgData name="Marty Broadwell" userId="8c8ea40a403f8424" providerId="LiveId" clId="{2B0DCF69-6CEB-4923-862D-07640A05A35C}" dt="2023-07-01T16:30:06.491" v="4"/>
          <ac:grpSpMkLst>
            <pc:docMk/>
            <pc:sldMk cId="0" sldId="258"/>
            <ac:grpSpMk id="104564" creationId="{FC27B080-1AB4-152F-8403-585E71E85296}"/>
          </ac:grpSpMkLst>
        </pc:grpChg>
        <pc:grpChg chg="mod">
          <ac:chgData name="Marty Broadwell" userId="8c8ea40a403f8424" providerId="LiveId" clId="{2B0DCF69-6CEB-4923-862D-07640A05A35C}" dt="2023-07-01T16:30:06.491" v="4"/>
          <ac:grpSpMkLst>
            <pc:docMk/>
            <pc:sldMk cId="0" sldId="258"/>
            <ac:grpSpMk id="104571" creationId="{898F03D0-5CF8-E9CE-E5B5-6F1A29ACB77A}"/>
          </ac:grpSpMkLst>
        </pc:grpChg>
        <pc:grpChg chg="mod">
          <ac:chgData name="Marty Broadwell" userId="8c8ea40a403f8424" providerId="LiveId" clId="{2B0DCF69-6CEB-4923-862D-07640A05A35C}" dt="2023-07-01T16:30:06.491" v="4"/>
          <ac:grpSpMkLst>
            <pc:docMk/>
            <pc:sldMk cId="0" sldId="258"/>
            <ac:grpSpMk id="104578" creationId="{80FE7067-BFF5-384F-2C42-3F6F949F4DD4}"/>
          </ac:grpSpMkLst>
        </pc:grpChg>
        <pc:grpChg chg="del mod">
          <ac:chgData name="Marty Broadwell" userId="8c8ea40a403f8424" providerId="LiveId" clId="{2B0DCF69-6CEB-4923-862D-07640A05A35C}" dt="2023-07-01T18:39:14.873" v="256" actId="478"/>
          <ac:grpSpMkLst>
            <pc:docMk/>
            <pc:sldMk cId="0" sldId="258"/>
            <ac:grpSpMk id="104585" creationId="{3497C53B-5225-9CAC-9214-D41C03DAFF8C}"/>
          </ac:grpSpMkLst>
        </pc:grpChg>
        <pc:grpChg chg="mod">
          <ac:chgData name="Marty Broadwell" userId="8c8ea40a403f8424" providerId="LiveId" clId="{2B0DCF69-6CEB-4923-862D-07640A05A35C}" dt="2023-07-01T16:30:06.491" v="4"/>
          <ac:grpSpMkLst>
            <pc:docMk/>
            <pc:sldMk cId="0" sldId="258"/>
            <ac:grpSpMk id="104592" creationId="{391CA5F9-D4B5-1519-A645-082ABA1649AA}"/>
          </ac:grpSpMkLst>
        </pc:grpChg>
        <pc:grpChg chg="mod">
          <ac:chgData name="Marty Broadwell" userId="8c8ea40a403f8424" providerId="LiveId" clId="{2B0DCF69-6CEB-4923-862D-07640A05A35C}" dt="2023-07-01T16:30:06.491" v="4"/>
          <ac:grpSpMkLst>
            <pc:docMk/>
            <pc:sldMk cId="0" sldId="258"/>
            <ac:grpSpMk id="104599" creationId="{6AEF4E9D-EA30-535C-E4CF-CA16DE578E8A}"/>
          </ac:grpSpMkLst>
        </pc:grpChg>
        <pc:grpChg chg="mod">
          <ac:chgData name="Marty Broadwell" userId="8c8ea40a403f8424" providerId="LiveId" clId="{2B0DCF69-6CEB-4923-862D-07640A05A35C}" dt="2023-07-01T16:30:06.491" v="4"/>
          <ac:grpSpMkLst>
            <pc:docMk/>
            <pc:sldMk cId="0" sldId="258"/>
            <ac:grpSpMk id="104606" creationId="{125E3C62-A72A-8F34-782A-7E780ED61BF2}"/>
          </ac:grpSpMkLst>
        </pc:grpChg>
        <pc:grpChg chg="mod">
          <ac:chgData name="Marty Broadwell" userId="8c8ea40a403f8424" providerId="LiveId" clId="{2B0DCF69-6CEB-4923-862D-07640A05A35C}" dt="2023-07-01T16:30:06.491" v="4"/>
          <ac:grpSpMkLst>
            <pc:docMk/>
            <pc:sldMk cId="0" sldId="258"/>
            <ac:grpSpMk id="104613" creationId="{4136F73B-72FF-94D2-09D5-F9E8DB315AEE}"/>
          </ac:grpSpMkLst>
        </pc:grpChg>
        <pc:grpChg chg="mod">
          <ac:chgData name="Marty Broadwell" userId="8c8ea40a403f8424" providerId="LiveId" clId="{2B0DCF69-6CEB-4923-862D-07640A05A35C}" dt="2023-07-01T16:30:06.491" v="4"/>
          <ac:grpSpMkLst>
            <pc:docMk/>
            <pc:sldMk cId="0" sldId="258"/>
            <ac:grpSpMk id="104620" creationId="{AE5B51B5-EDC8-60CE-E690-C628AEEE1753}"/>
          </ac:grpSpMkLst>
        </pc:grpChg>
        <pc:grpChg chg="mod">
          <ac:chgData name="Marty Broadwell" userId="8c8ea40a403f8424" providerId="LiveId" clId="{2B0DCF69-6CEB-4923-862D-07640A05A35C}" dt="2023-07-01T16:30:06.491" v="4"/>
          <ac:grpSpMkLst>
            <pc:docMk/>
            <pc:sldMk cId="0" sldId="258"/>
            <ac:grpSpMk id="104627" creationId="{DADF03B9-2A59-4752-EB47-6F57CC042914}"/>
          </ac:grpSpMkLst>
        </pc:grpChg>
        <pc:grpChg chg="mod">
          <ac:chgData name="Marty Broadwell" userId="8c8ea40a403f8424" providerId="LiveId" clId="{2B0DCF69-6CEB-4923-862D-07640A05A35C}" dt="2023-07-01T16:30:06.491" v="4"/>
          <ac:grpSpMkLst>
            <pc:docMk/>
            <pc:sldMk cId="0" sldId="258"/>
            <ac:grpSpMk id="104634" creationId="{78DF401E-4D30-0FA9-B6A1-B75BDA93881F}"/>
          </ac:grpSpMkLst>
        </pc:grpChg>
        <pc:grpChg chg="mod">
          <ac:chgData name="Marty Broadwell" userId="8c8ea40a403f8424" providerId="LiveId" clId="{2B0DCF69-6CEB-4923-862D-07640A05A35C}" dt="2023-07-01T16:30:06.491" v="4"/>
          <ac:grpSpMkLst>
            <pc:docMk/>
            <pc:sldMk cId="0" sldId="258"/>
            <ac:grpSpMk id="104641" creationId="{E900EF63-CDEB-6AB3-C81F-23725A76CB7D}"/>
          </ac:grpSpMkLst>
        </pc:grpChg>
        <pc:grpChg chg="mod">
          <ac:chgData name="Marty Broadwell" userId="8c8ea40a403f8424" providerId="LiveId" clId="{2B0DCF69-6CEB-4923-862D-07640A05A35C}" dt="2023-07-01T16:30:06.491" v="4"/>
          <ac:grpSpMkLst>
            <pc:docMk/>
            <pc:sldMk cId="0" sldId="258"/>
            <ac:grpSpMk id="104648" creationId="{5B1CD2B0-376C-04E7-EA3D-0E151B200C5F}"/>
          </ac:grpSpMkLst>
        </pc:grpChg>
        <pc:grpChg chg="mod">
          <ac:chgData name="Marty Broadwell" userId="8c8ea40a403f8424" providerId="LiveId" clId="{2B0DCF69-6CEB-4923-862D-07640A05A35C}" dt="2023-07-01T16:30:06.491" v="4"/>
          <ac:grpSpMkLst>
            <pc:docMk/>
            <pc:sldMk cId="0" sldId="258"/>
            <ac:grpSpMk id="104655" creationId="{FB7A2B35-C9CE-0617-02CA-EFFEA541474B}"/>
          </ac:grpSpMkLst>
        </pc:grpChg>
        <pc:grpChg chg="mod">
          <ac:chgData name="Marty Broadwell" userId="8c8ea40a403f8424" providerId="LiveId" clId="{2B0DCF69-6CEB-4923-862D-07640A05A35C}" dt="2023-07-01T16:30:06.491" v="4"/>
          <ac:grpSpMkLst>
            <pc:docMk/>
            <pc:sldMk cId="0" sldId="258"/>
            <ac:grpSpMk id="104662" creationId="{F036BA2B-DB45-7BC0-CC45-80B45BD6573F}"/>
          </ac:grpSpMkLst>
        </pc:grpChg>
        <pc:grpChg chg="mod">
          <ac:chgData name="Marty Broadwell" userId="8c8ea40a403f8424" providerId="LiveId" clId="{2B0DCF69-6CEB-4923-862D-07640A05A35C}" dt="2023-07-01T16:30:06.491" v="4"/>
          <ac:grpSpMkLst>
            <pc:docMk/>
            <pc:sldMk cId="0" sldId="258"/>
            <ac:grpSpMk id="104669" creationId="{4DABA49D-3156-3DC5-847D-20796D939F0E}"/>
          </ac:grpSpMkLst>
        </pc:grpChg>
        <pc:grpChg chg="mod">
          <ac:chgData name="Marty Broadwell" userId="8c8ea40a403f8424" providerId="LiveId" clId="{2B0DCF69-6CEB-4923-862D-07640A05A35C}" dt="2023-07-01T16:30:06.491" v="4"/>
          <ac:grpSpMkLst>
            <pc:docMk/>
            <pc:sldMk cId="0" sldId="258"/>
            <ac:grpSpMk id="104676" creationId="{433B7C8C-C669-5F5E-5A13-E291804BA889}"/>
          </ac:grpSpMkLst>
        </pc:grpChg>
        <pc:grpChg chg="mod">
          <ac:chgData name="Marty Broadwell" userId="8c8ea40a403f8424" providerId="LiveId" clId="{2B0DCF69-6CEB-4923-862D-07640A05A35C}" dt="2023-07-01T16:30:06.491" v="4"/>
          <ac:grpSpMkLst>
            <pc:docMk/>
            <pc:sldMk cId="0" sldId="258"/>
            <ac:grpSpMk id="104683" creationId="{02EFC54D-B07A-9665-8E37-C65FE3DB0037}"/>
          </ac:grpSpMkLst>
        </pc:grpChg>
        <pc:grpChg chg="mod">
          <ac:chgData name="Marty Broadwell" userId="8c8ea40a403f8424" providerId="LiveId" clId="{2B0DCF69-6CEB-4923-862D-07640A05A35C}" dt="2023-07-01T16:30:06.491" v="4"/>
          <ac:grpSpMkLst>
            <pc:docMk/>
            <pc:sldMk cId="0" sldId="258"/>
            <ac:grpSpMk id="104690" creationId="{FD7E9EA5-8604-297B-1EFB-2470B5B125CC}"/>
          </ac:grpSpMkLst>
        </pc:grpChg>
        <pc:grpChg chg="mod">
          <ac:chgData name="Marty Broadwell" userId="8c8ea40a403f8424" providerId="LiveId" clId="{2B0DCF69-6CEB-4923-862D-07640A05A35C}" dt="2023-07-01T16:30:06.491" v="4"/>
          <ac:grpSpMkLst>
            <pc:docMk/>
            <pc:sldMk cId="0" sldId="258"/>
            <ac:grpSpMk id="104697" creationId="{5B860FE4-9F8B-9917-AA78-52E1049DABF8}"/>
          </ac:grpSpMkLst>
        </pc:grpChg>
        <pc:grpChg chg="mod">
          <ac:chgData name="Marty Broadwell" userId="8c8ea40a403f8424" providerId="LiveId" clId="{2B0DCF69-6CEB-4923-862D-07640A05A35C}" dt="2023-07-01T16:30:06.491" v="4"/>
          <ac:grpSpMkLst>
            <pc:docMk/>
            <pc:sldMk cId="0" sldId="258"/>
            <ac:grpSpMk id="104704" creationId="{2453DD4B-9366-B297-4000-D74A083E5A09}"/>
          </ac:grpSpMkLst>
        </pc:grpChg>
        <pc:grpChg chg="mod">
          <ac:chgData name="Marty Broadwell" userId="8c8ea40a403f8424" providerId="LiveId" clId="{2B0DCF69-6CEB-4923-862D-07640A05A35C}" dt="2023-07-01T16:30:06.491" v="4"/>
          <ac:grpSpMkLst>
            <pc:docMk/>
            <pc:sldMk cId="0" sldId="258"/>
            <ac:grpSpMk id="104711" creationId="{CC7CB00D-6692-F140-CC9E-35BC77BAC033}"/>
          </ac:grpSpMkLst>
        </pc:grpChg>
        <pc:grpChg chg="mod">
          <ac:chgData name="Marty Broadwell" userId="8c8ea40a403f8424" providerId="LiveId" clId="{2B0DCF69-6CEB-4923-862D-07640A05A35C}" dt="2023-07-01T16:30:06.491" v="4"/>
          <ac:grpSpMkLst>
            <pc:docMk/>
            <pc:sldMk cId="0" sldId="258"/>
            <ac:grpSpMk id="104718" creationId="{9D69036C-72AE-A04D-9760-EEC8A99CED6E}"/>
          </ac:grpSpMkLst>
        </pc:grpChg>
        <pc:grpChg chg="mod">
          <ac:chgData name="Marty Broadwell" userId="8c8ea40a403f8424" providerId="LiveId" clId="{2B0DCF69-6CEB-4923-862D-07640A05A35C}" dt="2023-07-01T16:30:06.491" v="4"/>
          <ac:grpSpMkLst>
            <pc:docMk/>
            <pc:sldMk cId="0" sldId="258"/>
            <ac:grpSpMk id="104725" creationId="{72D461C7-FB84-DFFF-40F9-D4DE2A33345E}"/>
          </ac:grpSpMkLst>
        </pc:grpChg>
        <pc:grpChg chg="mod">
          <ac:chgData name="Marty Broadwell" userId="8c8ea40a403f8424" providerId="LiveId" clId="{2B0DCF69-6CEB-4923-862D-07640A05A35C}" dt="2023-07-01T16:30:06.491" v="4"/>
          <ac:grpSpMkLst>
            <pc:docMk/>
            <pc:sldMk cId="0" sldId="258"/>
            <ac:grpSpMk id="104732" creationId="{A82E4D5B-A42F-2E79-CD8B-A725257DF9EE}"/>
          </ac:grpSpMkLst>
        </pc:grpChg>
        <pc:grpChg chg="mod">
          <ac:chgData name="Marty Broadwell" userId="8c8ea40a403f8424" providerId="LiveId" clId="{2B0DCF69-6CEB-4923-862D-07640A05A35C}" dt="2023-07-01T16:30:06.491" v="4"/>
          <ac:grpSpMkLst>
            <pc:docMk/>
            <pc:sldMk cId="0" sldId="258"/>
            <ac:grpSpMk id="104739" creationId="{2839DE2B-FCF7-3224-5F40-DA9B50EFD19D}"/>
          </ac:grpSpMkLst>
        </pc:grpChg>
        <pc:grpChg chg="mod">
          <ac:chgData name="Marty Broadwell" userId="8c8ea40a403f8424" providerId="LiveId" clId="{2B0DCF69-6CEB-4923-862D-07640A05A35C}" dt="2023-07-01T16:30:06.491" v="4"/>
          <ac:grpSpMkLst>
            <pc:docMk/>
            <pc:sldMk cId="0" sldId="258"/>
            <ac:grpSpMk id="104746" creationId="{7BEB8A76-6684-0A21-908E-9E56BF0AC2A6}"/>
          </ac:grpSpMkLst>
        </pc:grpChg>
        <pc:grpChg chg="mod">
          <ac:chgData name="Marty Broadwell" userId="8c8ea40a403f8424" providerId="LiveId" clId="{2B0DCF69-6CEB-4923-862D-07640A05A35C}" dt="2023-07-01T16:30:06.491" v="4"/>
          <ac:grpSpMkLst>
            <pc:docMk/>
            <pc:sldMk cId="0" sldId="258"/>
            <ac:grpSpMk id="104771" creationId="{A09891F8-F98F-FA7C-1E96-65429519D141}"/>
          </ac:grpSpMkLst>
        </pc:grpChg>
        <pc:grpChg chg="mod">
          <ac:chgData name="Marty Broadwell" userId="8c8ea40a403f8424" providerId="LiveId" clId="{2B0DCF69-6CEB-4923-862D-07640A05A35C}" dt="2023-07-01T16:30:06.491" v="4"/>
          <ac:grpSpMkLst>
            <pc:docMk/>
            <pc:sldMk cId="0" sldId="258"/>
            <ac:grpSpMk id="104778" creationId="{43254C5B-D8F9-BD4E-903E-3721EF6CE79A}"/>
          </ac:grpSpMkLst>
        </pc:grpChg>
        <pc:grpChg chg="mod">
          <ac:chgData name="Marty Broadwell" userId="8c8ea40a403f8424" providerId="LiveId" clId="{2B0DCF69-6CEB-4923-862D-07640A05A35C}" dt="2023-07-01T16:30:06.491" v="4"/>
          <ac:grpSpMkLst>
            <pc:docMk/>
            <pc:sldMk cId="0" sldId="258"/>
            <ac:grpSpMk id="104785" creationId="{607B69BC-84E7-B18F-7A88-E1A6DBA85E6B}"/>
          </ac:grpSpMkLst>
        </pc:grpChg>
        <pc:grpChg chg="mod">
          <ac:chgData name="Marty Broadwell" userId="8c8ea40a403f8424" providerId="LiveId" clId="{2B0DCF69-6CEB-4923-862D-07640A05A35C}" dt="2023-07-01T16:30:06.491" v="4"/>
          <ac:grpSpMkLst>
            <pc:docMk/>
            <pc:sldMk cId="0" sldId="258"/>
            <ac:grpSpMk id="104787" creationId="{914C4979-D729-CE5D-6AAE-0081D6C9B766}"/>
          </ac:grpSpMkLst>
        </pc:grpChg>
      </pc:sldChg>
      <pc:sldChg chg="addSp delSp modSp mod modAnim">
        <pc:chgData name="Marty Broadwell" userId="8c8ea40a403f8424" providerId="LiveId" clId="{2B0DCF69-6CEB-4923-862D-07640A05A35C}" dt="2023-07-01T22:35:53.937" v="2029" actId="1076"/>
        <pc:sldMkLst>
          <pc:docMk/>
          <pc:sldMk cId="0" sldId="259"/>
        </pc:sldMkLst>
        <pc:spChg chg="mod">
          <ac:chgData name="Marty Broadwell" userId="8c8ea40a403f8424" providerId="LiveId" clId="{2B0DCF69-6CEB-4923-862D-07640A05A35C}" dt="2023-07-01T16:30:30.064" v="8"/>
          <ac:spMkLst>
            <pc:docMk/>
            <pc:sldMk cId="0" sldId="259"/>
            <ac:spMk id="4" creationId="{4D4845D2-3809-CD47-4BC1-CFE6AC0E0A9E}"/>
          </ac:spMkLst>
        </pc:spChg>
        <pc:spChg chg="add mod">
          <ac:chgData name="Marty Broadwell" userId="8c8ea40a403f8424" providerId="LiveId" clId="{2B0DCF69-6CEB-4923-862D-07640A05A35C}" dt="2023-07-01T22:25:52.287" v="1945"/>
          <ac:spMkLst>
            <pc:docMk/>
            <pc:sldMk cId="0" sldId="259"/>
            <ac:spMk id="5" creationId="{50ECC19A-3F43-EC18-41E5-DDA856FE13FD}"/>
          </ac:spMkLst>
        </pc:spChg>
        <pc:spChg chg="add mod">
          <ac:chgData name="Marty Broadwell" userId="8c8ea40a403f8424" providerId="LiveId" clId="{2B0DCF69-6CEB-4923-862D-07640A05A35C}" dt="2023-07-01T22:35:53.937" v="2029" actId="1076"/>
          <ac:spMkLst>
            <pc:docMk/>
            <pc:sldMk cId="0" sldId="259"/>
            <ac:spMk id="6" creationId="{A1D274FF-8947-C2AF-DDDA-F726C68A8F0B}"/>
          </ac:spMkLst>
        </pc:spChg>
        <pc:spChg chg="add mod">
          <ac:chgData name="Marty Broadwell" userId="8c8ea40a403f8424" providerId="LiveId" clId="{2B0DCF69-6CEB-4923-862D-07640A05A35C}" dt="2023-07-01T22:25:52.287" v="1945"/>
          <ac:spMkLst>
            <pc:docMk/>
            <pc:sldMk cId="0" sldId="259"/>
            <ac:spMk id="7" creationId="{075B9349-6E32-3E23-9CD6-E4839B80E635}"/>
          </ac:spMkLst>
        </pc:spChg>
        <pc:spChg chg="add mod">
          <ac:chgData name="Marty Broadwell" userId="8c8ea40a403f8424" providerId="LiveId" clId="{2B0DCF69-6CEB-4923-862D-07640A05A35C}" dt="2023-07-01T22:27:57.262" v="1955" actId="1076"/>
          <ac:spMkLst>
            <pc:docMk/>
            <pc:sldMk cId="0" sldId="259"/>
            <ac:spMk id="8" creationId="{8595364E-A849-A2EE-6CE8-5671D48B3ECC}"/>
          </ac:spMkLst>
        </pc:spChg>
        <pc:spChg chg="mod">
          <ac:chgData name="Marty Broadwell" userId="8c8ea40a403f8424" providerId="LiveId" clId="{2B0DCF69-6CEB-4923-862D-07640A05A35C}" dt="2023-07-01T21:36:57.358" v="1322" actId="115"/>
          <ac:spMkLst>
            <pc:docMk/>
            <pc:sldMk cId="0" sldId="259"/>
            <ac:spMk id="105474" creationId="{D753D46B-69F6-6B65-59EB-5A1E723BA84E}"/>
          </ac:spMkLst>
        </pc:spChg>
        <pc:spChg chg="mod">
          <ac:chgData name="Marty Broadwell" userId="8c8ea40a403f8424" providerId="LiveId" clId="{2B0DCF69-6CEB-4923-862D-07640A05A35C}" dt="2023-07-01T16:37:49.180" v="78" actId="14100"/>
          <ac:spMkLst>
            <pc:docMk/>
            <pc:sldMk cId="0" sldId="259"/>
            <ac:spMk id="105475" creationId="{CD785526-4A49-F983-B79E-01C8C2962770}"/>
          </ac:spMkLst>
        </pc:spChg>
        <pc:spChg chg="mod">
          <ac:chgData name="Marty Broadwell" userId="8c8ea40a403f8424" providerId="LiveId" clId="{2B0DCF69-6CEB-4923-862D-07640A05A35C}" dt="2023-07-01T16:30:06.491" v="4"/>
          <ac:spMkLst>
            <pc:docMk/>
            <pc:sldMk cId="0" sldId="259"/>
            <ac:spMk id="105477" creationId="{92C59E5B-6472-8D3A-7FE8-F4DEDB9463C0}"/>
          </ac:spMkLst>
        </pc:spChg>
        <pc:spChg chg="mod">
          <ac:chgData name="Marty Broadwell" userId="8c8ea40a403f8424" providerId="LiveId" clId="{2B0DCF69-6CEB-4923-862D-07640A05A35C}" dt="2023-07-01T16:30:06.491" v="4"/>
          <ac:spMkLst>
            <pc:docMk/>
            <pc:sldMk cId="0" sldId="259"/>
            <ac:spMk id="105478" creationId="{2630E5EE-B029-7C3F-2B6D-C42C901147EA}"/>
          </ac:spMkLst>
        </pc:spChg>
        <pc:spChg chg="mod">
          <ac:chgData name="Marty Broadwell" userId="8c8ea40a403f8424" providerId="LiveId" clId="{2B0DCF69-6CEB-4923-862D-07640A05A35C}" dt="2023-07-01T16:30:06.491" v="4"/>
          <ac:spMkLst>
            <pc:docMk/>
            <pc:sldMk cId="0" sldId="259"/>
            <ac:spMk id="105479" creationId="{36403B55-C879-3DAA-AD85-89B533CD6987}"/>
          </ac:spMkLst>
        </pc:spChg>
        <pc:spChg chg="mod">
          <ac:chgData name="Marty Broadwell" userId="8c8ea40a403f8424" providerId="LiveId" clId="{2B0DCF69-6CEB-4923-862D-07640A05A35C}" dt="2023-07-01T16:30:06.491" v="4"/>
          <ac:spMkLst>
            <pc:docMk/>
            <pc:sldMk cId="0" sldId="259"/>
            <ac:spMk id="105480" creationId="{B626A0D5-D8BA-1611-744B-D93DAEF9684A}"/>
          </ac:spMkLst>
        </pc:spChg>
        <pc:spChg chg="mod">
          <ac:chgData name="Marty Broadwell" userId="8c8ea40a403f8424" providerId="LiveId" clId="{2B0DCF69-6CEB-4923-862D-07640A05A35C}" dt="2023-07-01T16:30:06.491" v="4"/>
          <ac:spMkLst>
            <pc:docMk/>
            <pc:sldMk cId="0" sldId="259"/>
            <ac:spMk id="105481" creationId="{FD7D64C3-C22D-79C2-9ACD-4F9ACF42637C}"/>
          </ac:spMkLst>
        </pc:spChg>
        <pc:spChg chg="mod">
          <ac:chgData name="Marty Broadwell" userId="8c8ea40a403f8424" providerId="LiveId" clId="{2B0DCF69-6CEB-4923-862D-07640A05A35C}" dt="2023-07-01T16:30:06.491" v="4"/>
          <ac:spMkLst>
            <pc:docMk/>
            <pc:sldMk cId="0" sldId="259"/>
            <ac:spMk id="105482" creationId="{51F0111C-014A-BE1E-8951-8A33F66CD296}"/>
          </ac:spMkLst>
        </pc:spChg>
        <pc:spChg chg="mod">
          <ac:chgData name="Marty Broadwell" userId="8c8ea40a403f8424" providerId="LiveId" clId="{2B0DCF69-6CEB-4923-862D-07640A05A35C}" dt="2023-07-01T16:30:06.491" v="4"/>
          <ac:spMkLst>
            <pc:docMk/>
            <pc:sldMk cId="0" sldId="259"/>
            <ac:spMk id="105484" creationId="{47984E45-E081-920A-6EF8-1D04AB34F275}"/>
          </ac:spMkLst>
        </pc:spChg>
        <pc:spChg chg="mod">
          <ac:chgData name="Marty Broadwell" userId="8c8ea40a403f8424" providerId="LiveId" clId="{2B0DCF69-6CEB-4923-862D-07640A05A35C}" dt="2023-07-01T16:30:06.491" v="4"/>
          <ac:spMkLst>
            <pc:docMk/>
            <pc:sldMk cId="0" sldId="259"/>
            <ac:spMk id="105485" creationId="{C8E2A762-12FE-5AF2-B144-82B322A4A222}"/>
          </ac:spMkLst>
        </pc:spChg>
        <pc:spChg chg="mod">
          <ac:chgData name="Marty Broadwell" userId="8c8ea40a403f8424" providerId="LiveId" clId="{2B0DCF69-6CEB-4923-862D-07640A05A35C}" dt="2023-07-01T16:30:06.491" v="4"/>
          <ac:spMkLst>
            <pc:docMk/>
            <pc:sldMk cId="0" sldId="259"/>
            <ac:spMk id="105486" creationId="{8ADF67A5-35E6-1498-7636-218B41158C3F}"/>
          </ac:spMkLst>
        </pc:spChg>
        <pc:spChg chg="mod">
          <ac:chgData name="Marty Broadwell" userId="8c8ea40a403f8424" providerId="LiveId" clId="{2B0DCF69-6CEB-4923-862D-07640A05A35C}" dt="2023-07-01T16:30:06.491" v="4"/>
          <ac:spMkLst>
            <pc:docMk/>
            <pc:sldMk cId="0" sldId="259"/>
            <ac:spMk id="105487" creationId="{527FC183-54C5-6D31-5AEC-AB7781C3569D}"/>
          </ac:spMkLst>
        </pc:spChg>
        <pc:spChg chg="mod">
          <ac:chgData name="Marty Broadwell" userId="8c8ea40a403f8424" providerId="LiveId" clId="{2B0DCF69-6CEB-4923-862D-07640A05A35C}" dt="2023-07-01T16:30:06.491" v="4"/>
          <ac:spMkLst>
            <pc:docMk/>
            <pc:sldMk cId="0" sldId="259"/>
            <ac:spMk id="105488" creationId="{4BB9FDD5-42B1-80A4-1C2F-E4F13B75EB77}"/>
          </ac:spMkLst>
        </pc:spChg>
        <pc:spChg chg="mod">
          <ac:chgData name="Marty Broadwell" userId="8c8ea40a403f8424" providerId="LiveId" clId="{2B0DCF69-6CEB-4923-862D-07640A05A35C}" dt="2023-07-01T16:30:06.491" v="4"/>
          <ac:spMkLst>
            <pc:docMk/>
            <pc:sldMk cId="0" sldId="259"/>
            <ac:spMk id="105489" creationId="{4109DA29-99E3-EB6D-9E3A-ECDBB151E9C9}"/>
          </ac:spMkLst>
        </pc:spChg>
        <pc:spChg chg="mod">
          <ac:chgData name="Marty Broadwell" userId="8c8ea40a403f8424" providerId="LiveId" clId="{2B0DCF69-6CEB-4923-862D-07640A05A35C}" dt="2023-07-01T16:30:06.491" v="4"/>
          <ac:spMkLst>
            <pc:docMk/>
            <pc:sldMk cId="0" sldId="259"/>
            <ac:spMk id="105491" creationId="{72C52BA2-A2F8-C783-F3F9-8B0BC6AD7E4B}"/>
          </ac:spMkLst>
        </pc:spChg>
        <pc:spChg chg="mod">
          <ac:chgData name="Marty Broadwell" userId="8c8ea40a403f8424" providerId="LiveId" clId="{2B0DCF69-6CEB-4923-862D-07640A05A35C}" dt="2023-07-01T16:30:06.491" v="4"/>
          <ac:spMkLst>
            <pc:docMk/>
            <pc:sldMk cId="0" sldId="259"/>
            <ac:spMk id="105492" creationId="{72CFAAC8-A494-41D5-E512-835305AB5419}"/>
          </ac:spMkLst>
        </pc:spChg>
        <pc:spChg chg="mod">
          <ac:chgData name="Marty Broadwell" userId="8c8ea40a403f8424" providerId="LiveId" clId="{2B0DCF69-6CEB-4923-862D-07640A05A35C}" dt="2023-07-01T16:30:06.491" v="4"/>
          <ac:spMkLst>
            <pc:docMk/>
            <pc:sldMk cId="0" sldId="259"/>
            <ac:spMk id="105493" creationId="{70EF0B9E-236B-E5E8-1E84-A184E42EC297}"/>
          </ac:spMkLst>
        </pc:spChg>
        <pc:spChg chg="mod">
          <ac:chgData name="Marty Broadwell" userId="8c8ea40a403f8424" providerId="LiveId" clId="{2B0DCF69-6CEB-4923-862D-07640A05A35C}" dt="2023-07-01T16:30:06.491" v="4"/>
          <ac:spMkLst>
            <pc:docMk/>
            <pc:sldMk cId="0" sldId="259"/>
            <ac:spMk id="105494" creationId="{B8104BE8-B1E6-1F8F-0326-1598967B438C}"/>
          </ac:spMkLst>
        </pc:spChg>
        <pc:spChg chg="mod">
          <ac:chgData name="Marty Broadwell" userId="8c8ea40a403f8424" providerId="LiveId" clId="{2B0DCF69-6CEB-4923-862D-07640A05A35C}" dt="2023-07-01T16:30:06.491" v="4"/>
          <ac:spMkLst>
            <pc:docMk/>
            <pc:sldMk cId="0" sldId="259"/>
            <ac:spMk id="105495" creationId="{7C76E0DA-5C51-6BC4-50D9-4A83D1A0CCE7}"/>
          </ac:spMkLst>
        </pc:spChg>
        <pc:spChg chg="mod">
          <ac:chgData name="Marty Broadwell" userId="8c8ea40a403f8424" providerId="LiveId" clId="{2B0DCF69-6CEB-4923-862D-07640A05A35C}" dt="2023-07-01T16:30:06.491" v="4"/>
          <ac:spMkLst>
            <pc:docMk/>
            <pc:sldMk cId="0" sldId="259"/>
            <ac:spMk id="105496" creationId="{BDA2500A-D143-25AB-0630-11BCBFAF8801}"/>
          </ac:spMkLst>
        </pc:spChg>
        <pc:spChg chg="mod">
          <ac:chgData name="Marty Broadwell" userId="8c8ea40a403f8424" providerId="LiveId" clId="{2B0DCF69-6CEB-4923-862D-07640A05A35C}" dt="2023-07-01T16:30:06.491" v="4"/>
          <ac:spMkLst>
            <pc:docMk/>
            <pc:sldMk cId="0" sldId="259"/>
            <ac:spMk id="105498" creationId="{69956872-C2C5-1F58-18CE-413B37DB766C}"/>
          </ac:spMkLst>
        </pc:spChg>
        <pc:spChg chg="mod">
          <ac:chgData name="Marty Broadwell" userId="8c8ea40a403f8424" providerId="LiveId" clId="{2B0DCF69-6CEB-4923-862D-07640A05A35C}" dt="2023-07-01T16:30:06.491" v="4"/>
          <ac:spMkLst>
            <pc:docMk/>
            <pc:sldMk cId="0" sldId="259"/>
            <ac:spMk id="105499" creationId="{7077C093-0782-369E-E637-7600D0E484E3}"/>
          </ac:spMkLst>
        </pc:spChg>
        <pc:spChg chg="mod">
          <ac:chgData name="Marty Broadwell" userId="8c8ea40a403f8424" providerId="LiveId" clId="{2B0DCF69-6CEB-4923-862D-07640A05A35C}" dt="2023-07-01T16:30:06.491" v="4"/>
          <ac:spMkLst>
            <pc:docMk/>
            <pc:sldMk cId="0" sldId="259"/>
            <ac:spMk id="105500" creationId="{D0D1DBF8-8074-1EEF-93DC-F34A51CE2C9C}"/>
          </ac:spMkLst>
        </pc:spChg>
        <pc:spChg chg="mod">
          <ac:chgData name="Marty Broadwell" userId="8c8ea40a403f8424" providerId="LiveId" clId="{2B0DCF69-6CEB-4923-862D-07640A05A35C}" dt="2023-07-01T16:30:06.491" v="4"/>
          <ac:spMkLst>
            <pc:docMk/>
            <pc:sldMk cId="0" sldId="259"/>
            <ac:spMk id="105501" creationId="{A6E835FF-1F65-CECB-452D-62F2AA93A132}"/>
          </ac:spMkLst>
        </pc:spChg>
        <pc:spChg chg="mod">
          <ac:chgData name="Marty Broadwell" userId="8c8ea40a403f8424" providerId="LiveId" clId="{2B0DCF69-6CEB-4923-862D-07640A05A35C}" dt="2023-07-01T16:30:06.491" v="4"/>
          <ac:spMkLst>
            <pc:docMk/>
            <pc:sldMk cId="0" sldId="259"/>
            <ac:spMk id="105502" creationId="{541C97A8-B2B3-F36E-F8CE-F4AE05FC95FD}"/>
          </ac:spMkLst>
        </pc:spChg>
        <pc:spChg chg="mod">
          <ac:chgData name="Marty Broadwell" userId="8c8ea40a403f8424" providerId="LiveId" clId="{2B0DCF69-6CEB-4923-862D-07640A05A35C}" dt="2023-07-01T16:30:06.491" v="4"/>
          <ac:spMkLst>
            <pc:docMk/>
            <pc:sldMk cId="0" sldId="259"/>
            <ac:spMk id="105503" creationId="{47C21ED3-E229-8DDD-4C21-B3DD3AAD3B1A}"/>
          </ac:spMkLst>
        </pc:spChg>
        <pc:spChg chg="mod">
          <ac:chgData name="Marty Broadwell" userId="8c8ea40a403f8424" providerId="LiveId" clId="{2B0DCF69-6CEB-4923-862D-07640A05A35C}" dt="2023-07-01T16:30:06.491" v="4"/>
          <ac:spMkLst>
            <pc:docMk/>
            <pc:sldMk cId="0" sldId="259"/>
            <ac:spMk id="105505" creationId="{0FD363A1-349E-B388-C175-112BFA67107D}"/>
          </ac:spMkLst>
        </pc:spChg>
        <pc:spChg chg="mod">
          <ac:chgData name="Marty Broadwell" userId="8c8ea40a403f8424" providerId="LiveId" clId="{2B0DCF69-6CEB-4923-862D-07640A05A35C}" dt="2023-07-01T16:30:06.491" v="4"/>
          <ac:spMkLst>
            <pc:docMk/>
            <pc:sldMk cId="0" sldId="259"/>
            <ac:spMk id="105506" creationId="{D4D2681F-62B3-398A-5734-80A34CBDB69A}"/>
          </ac:spMkLst>
        </pc:spChg>
        <pc:spChg chg="mod">
          <ac:chgData name="Marty Broadwell" userId="8c8ea40a403f8424" providerId="LiveId" clId="{2B0DCF69-6CEB-4923-862D-07640A05A35C}" dt="2023-07-01T16:30:06.491" v="4"/>
          <ac:spMkLst>
            <pc:docMk/>
            <pc:sldMk cId="0" sldId="259"/>
            <ac:spMk id="105507" creationId="{AB3DC69A-8157-51CA-41B7-FBA99EEA402F}"/>
          </ac:spMkLst>
        </pc:spChg>
        <pc:spChg chg="mod">
          <ac:chgData name="Marty Broadwell" userId="8c8ea40a403f8424" providerId="LiveId" clId="{2B0DCF69-6CEB-4923-862D-07640A05A35C}" dt="2023-07-01T16:30:06.491" v="4"/>
          <ac:spMkLst>
            <pc:docMk/>
            <pc:sldMk cId="0" sldId="259"/>
            <ac:spMk id="105508" creationId="{A1A27509-5BD8-2F45-2CA3-3DF46236CB42}"/>
          </ac:spMkLst>
        </pc:spChg>
        <pc:spChg chg="mod">
          <ac:chgData name="Marty Broadwell" userId="8c8ea40a403f8424" providerId="LiveId" clId="{2B0DCF69-6CEB-4923-862D-07640A05A35C}" dt="2023-07-01T16:30:06.491" v="4"/>
          <ac:spMkLst>
            <pc:docMk/>
            <pc:sldMk cId="0" sldId="259"/>
            <ac:spMk id="105509" creationId="{FA206BC2-3717-B82A-6E1D-7D03CF179695}"/>
          </ac:spMkLst>
        </pc:spChg>
        <pc:spChg chg="mod">
          <ac:chgData name="Marty Broadwell" userId="8c8ea40a403f8424" providerId="LiveId" clId="{2B0DCF69-6CEB-4923-862D-07640A05A35C}" dt="2023-07-01T16:30:06.491" v="4"/>
          <ac:spMkLst>
            <pc:docMk/>
            <pc:sldMk cId="0" sldId="259"/>
            <ac:spMk id="105510" creationId="{0415EF07-261A-F092-6142-B5F65C9A9E95}"/>
          </ac:spMkLst>
        </pc:spChg>
        <pc:spChg chg="mod">
          <ac:chgData name="Marty Broadwell" userId="8c8ea40a403f8424" providerId="LiveId" clId="{2B0DCF69-6CEB-4923-862D-07640A05A35C}" dt="2023-07-01T16:30:06.491" v="4"/>
          <ac:spMkLst>
            <pc:docMk/>
            <pc:sldMk cId="0" sldId="259"/>
            <ac:spMk id="105512" creationId="{0C815678-534C-93AA-E6FF-EAFD2FB43ABD}"/>
          </ac:spMkLst>
        </pc:spChg>
        <pc:spChg chg="mod">
          <ac:chgData name="Marty Broadwell" userId="8c8ea40a403f8424" providerId="LiveId" clId="{2B0DCF69-6CEB-4923-862D-07640A05A35C}" dt="2023-07-01T16:30:06.491" v="4"/>
          <ac:spMkLst>
            <pc:docMk/>
            <pc:sldMk cId="0" sldId="259"/>
            <ac:spMk id="105513" creationId="{08D3F82B-E59E-2D22-AEC0-DCF114A48F33}"/>
          </ac:spMkLst>
        </pc:spChg>
        <pc:spChg chg="mod">
          <ac:chgData name="Marty Broadwell" userId="8c8ea40a403f8424" providerId="LiveId" clId="{2B0DCF69-6CEB-4923-862D-07640A05A35C}" dt="2023-07-01T16:30:06.491" v="4"/>
          <ac:spMkLst>
            <pc:docMk/>
            <pc:sldMk cId="0" sldId="259"/>
            <ac:spMk id="105514" creationId="{50B59589-0677-C5AE-0525-035870D50359}"/>
          </ac:spMkLst>
        </pc:spChg>
        <pc:spChg chg="mod">
          <ac:chgData name="Marty Broadwell" userId="8c8ea40a403f8424" providerId="LiveId" clId="{2B0DCF69-6CEB-4923-862D-07640A05A35C}" dt="2023-07-01T16:30:06.491" v="4"/>
          <ac:spMkLst>
            <pc:docMk/>
            <pc:sldMk cId="0" sldId="259"/>
            <ac:spMk id="105515" creationId="{55364779-53A8-C319-66DD-EA731CDBF1A9}"/>
          </ac:spMkLst>
        </pc:spChg>
        <pc:spChg chg="mod">
          <ac:chgData name="Marty Broadwell" userId="8c8ea40a403f8424" providerId="LiveId" clId="{2B0DCF69-6CEB-4923-862D-07640A05A35C}" dt="2023-07-01T16:30:06.491" v="4"/>
          <ac:spMkLst>
            <pc:docMk/>
            <pc:sldMk cId="0" sldId="259"/>
            <ac:spMk id="105516" creationId="{82C610E4-8F61-E544-F532-9900DF1E491C}"/>
          </ac:spMkLst>
        </pc:spChg>
        <pc:spChg chg="mod">
          <ac:chgData name="Marty Broadwell" userId="8c8ea40a403f8424" providerId="LiveId" clId="{2B0DCF69-6CEB-4923-862D-07640A05A35C}" dt="2023-07-01T16:30:06.491" v="4"/>
          <ac:spMkLst>
            <pc:docMk/>
            <pc:sldMk cId="0" sldId="259"/>
            <ac:spMk id="105517" creationId="{4383CB51-3892-F12F-00FB-3C029695F985}"/>
          </ac:spMkLst>
        </pc:spChg>
        <pc:spChg chg="mod">
          <ac:chgData name="Marty Broadwell" userId="8c8ea40a403f8424" providerId="LiveId" clId="{2B0DCF69-6CEB-4923-862D-07640A05A35C}" dt="2023-07-01T16:30:06.491" v="4"/>
          <ac:spMkLst>
            <pc:docMk/>
            <pc:sldMk cId="0" sldId="259"/>
            <ac:spMk id="105519" creationId="{2112D369-DC62-2D82-4472-527A1AA6A7D8}"/>
          </ac:spMkLst>
        </pc:spChg>
        <pc:spChg chg="mod">
          <ac:chgData name="Marty Broadwell" userId="8c8ea40a403f8424" providerId="LiveId" clId="{2B0DCF69-6CEB-4923-862D-07640A05A35C}" dt="2023-07-01T16:30:06.491" v="4"/>
          <ac:spMkLst>
            <pc:docMk/>
            <pc:sldMk cId="0" sldId="259"/>
            <ac:spMk id="105520" creationId="{D0E72A89-D15C-B31A-E474-366047D19E7C}"/>
          </ac:spMkLst>
        </pc:spChg>
        <pc:spChg chg="mod">
          <ac:chgData name="Marty Broadwell" userId="8c8ea40a403f8424" providerId="LiveId" clId="{2B0DCF69-6CEB-4923-862D-07640A05A35C}" dt="2023-07-01T16:30:06.491" v="4"/>
          <ac:spMkLst>
            <pc:docMk/>
            <pc:sldMk cId="0" sldId="259"/>
            <ac:spMk id="105521" creationId="{504DCBD1-D9F0-8560-54B6-D87D99935DF5}"/>
          </ac:spMkLst>
        </pc:spChg>
        <pc:spChg chg="mod">
          <ac:chgData name="Marty Broadwell" userId="8c8ea40a403f8424" providerId="LiveId" clId="{2B0DCF69-6CEB-4923-862D-07640A05A35C}" dt="2023-07-01T16:30:06.491" v="4"/>
          <ac:spMkLst>
            <pc:docMk/>
            <pc:sldMk cId="0" sldId="259"/>
            <ac:spMk id="105522" creationId="{7F8CC758-88A8-F8FF-175F-C14585071C7D}"/>
          </ac:spMkLst>
        </pc:spChg>
        <pc:spChg chg="mod">
          <ac:chgData name="Marty Broadwell" userId="8c8ea40a403f8424" providerId="LiveId" clId="{2B0DCF69-6CEB-4923-862D-07640A05A35C}" dt="2023-07-01T16:30:06.491" v="4"/>
          <ac:spMkLst>
            <pc:docMk/>
            <pc:sldMk cId="0" sldId="259"/>
            <ac:spMk id="105523" creationId="{159BD2DB-4EEF-8A63-C890-CE965DB5388F}"/>
          </ac:spMkLst>
        </pc:spChg>
        <pc:spChg chg="mod">
          <ac:chgData name="Marty Broadwell" userId="8c8ea40a403f8424" providerId="LiveId" clId="{2B0DCF69-6CEB-4923-862D-07640A05A35C}" dt="2023-07-01T16:30:06.491" v="4"/>
          <ac:spMkLst>
            <pc:docMk/>
            <pc:sldMk cId="0" sldId="259"/>
            <ac:spMk id="105524" creationId="{E117C887-60B6-8B4F-3253-B677F7815270}"/>
          </ac:spMkLst>
        </pc:spChg>
        <pc:spChg chg="mod">
          <ac:chgData name="Marty Broadwell" userId="8c8ea40a403f8424" providerId="LiveId" clId="{2B0DCF69-6CEB-4923-862D-07640A05A35C}" dt="2023-07-01T16:30:06.491" v="4"/>
          <ac:spMkLst>
            <pc:docMk/>
            <pc:sldMk cId="0" sldId="259"/>
            <ac:spMk id="105526" creationId="{DEA5A243-9F35-8EE8-07A9-16EE99B1DF42}"/>
          </ac:spMkLst>
        </pc:spChg>
        <pc:spChg chg="mod">
          <ac:chgData name="Marty Broadwell" userId="8c8ea40a403f8424" providerId="LiveId" clId="{2B0DCF69-6CEB-4923-862D-07640A05A35C}" dt="2023-07-01T16:30:06.491" v="4"/>
          <ac:spMkLst>
            <pc:docMk/>
            <pc:sldMk cId="0" sldId="259"/>
            <ac:spMk id="105527" creationId="{5DDE5694-B557-8FE2-CE44-FC9854F2F1DC}"/>
          </ac:spMkLst>
        </pc:spChg>
        <pc:spChg chg="mod">
          <ac:chgData name="Marty Broadwell" userId="8c8ea40a403f8424" providerId="LiveId" clId="{2B0DCF69-6CEB-4923-862D-07640A05A35C}" dt="2023-07-01T16:30:06.491" v="4"/>
          <ac:spMkLst>
            <pc:docMk/>
            <pc:sldMk cId="0" sldId="259"/>
            <ac:spMk id="105528" creationId="{617C7036-CF26-2938-40BF-841D1FE21A33}"/>
          </ac:spMkLst>
        </pc:spChg>
        <pc:spChg chg="mod">
          <ac:chgData name="Marty Broadwell" userId="8c8ea40a403f8424" providerId="LiveId" clId="{2B0DCF69-6CEB-4923-862D-07640A05A35C}" dt="2023-07-01T16:30:06.491" v="4"/>
          <ac:spMkLst>
            <pc:docMk/>
            <pc:sldMk cId="0" sldId="259"/>
            <ac:spMk id="105529" creationId="{A4909F65-AF67-9750-D883-EB11F53E8A16}"/>
          </ac:spMkLst>
        </pc:spChg>
        <pc:spChg chg="mod">
          <ac:chgData name="Marty Broadwell" userId="8c8ea40a403f8424" providerId="LiveId" clId="{2B0DCF69-6CEB-4923-862D-07640A05A35C}" dt="2023-07-01T16:30:06.491" v="4"/>
          <ac:spMkLst>
            <pc:docMk/>
            <pc:sldMk cId="0" sldId="259"/>
            <ac:spMk id="105530" creationId="{A01A0F59-4596-F1AC-6278-697619E01F8D}"/>
          </ac:spMkLst>
        </pc:spChg>
        <pc:spChg chg="mod">
          <ac:chgData name="Marty Broadwell" userId="8c8ea40a403f8424" providerId="LiveId" clId="{2B0DCF69-6CEB-4923-862D-07640A05A35C}" dt="2023-07-01T16:30:06.491" v="4"/>
          <ac:spMkLst>
            <pc:docMk/>
            <pc:sldMk cId="0" sldId="259"/>
            <ac:spMk id="105531" creationId="{11FBC108-84FF-D11C-4C49-214B357A6EAF}"/>
          </ac:spMkLst>
        </pc:spChg>
        <pc:spChg chg="mod">
          <ac:chgData name="Marty Broadwell" userId="8c8ea40a403f8424" providerId="LiveId" clId="{2B0DCF69-6CEB-4923-862D-07640A05A35C}" dt="2023-07-01T16:30:06.491" v="4"/>
          <ac:spMkLst>
            <pc:docMk/>
            <pc:sldMk cId="0" sldId="259"/>
            <ac:spMk id="105533" creationId="{8D181CC6-989C-5F52-7728-620977FB27C9}"/>
          </ac:spMkLst>
        </pc:spChg>
        <pc:spChg chg="mod">
          <ac:chgData name="Marty Broadwell" userId="8c8ea40a403f8424" providerId="LiveId" clId="{2B0DCF69-6CEB-4923-862D-07640A05A35C}" dt="2023-07-01T16:30:06.491" v="4"/>
          <ac:spMkLst>
            <pc:docMk/>
            <pc:sldMk cId="0" sldId="259"/>
            <ac:spMk id="105534" creationId="{3679C2F9-1540-8CB9-3887-51F42A477547}"/>
          </ac:spMkLst>
        </pc:spChg>
        <pc:spChg chg="mod">
          <ac:chgData name="Marty Broadwell" userId="8c8ea40a403f8424" providerId="LiveId" clId="{2B0DCF69-6CEB-4923-862D-07640A05A35C}" dt="2023-07-01T16:30:06.491" v="4"/>
          <ac:spMkLst>
            <pc:docMk/>
            <pc:sldMk cId="0" sldId="259"/>
            <ac:spMk id="105535" creationId="{948DF478-8A75-190D-9C5E-71A2843CB995}"/>
          </ac:spMkLst>
        </pc:spChg>
        <pc:spChg chg="mod">
          <ac:chgData name="Marty Broadwell" userId="8c8ea40a403f8424" providerId="LiveId" clId="{2B0DCF69-6CEB-4923-862D-07640A05A35C}" dt="2023-07-01T16:30:06.491" v="4"/>
          <ac:spMkLst>
            <pc:docMk/>
            <pc:sldMk cId="0" sldId="259"/>
            <ac:spMk id="105536" creationId="{ECBB4DC8-7E2C-69FA-9502-A5CA62EC33A9}"/>
          </ac:spMkLst>
        </pc:spChg>
        <pc:spChg chg="mod">
          <ac:chgData name="Marty Broadwell" userId="8c8ea40a403f8424" providerId="LiveId" clId="{2B0DCF69-6CEB-4923-862D-07640A05A35C}" dt="2023-07-01T16:30:06.491" v="4"/>
          <ac:spMkLst>
            <pc:docMk/>
            <pc:sldMk cId="0" sldId="259"/>
            <ac:spMk id="105537" creationId="{7853FE75-B217-5877-9C2E-C0C9A0EC4973}"/>
          </ac:spMkLst>
        </pc:spChg>
        <pc:spChg chg="mod">
          <ac:chgData name="Marty Broadwell" userId="8c8ea40a403f8424" providerId="LiveId" clId="{2B0DCF69-6CEB-4923-862D-07640A05A35C}" dt="2023-07-01T16:30:06.491" v="4"/>
          <ac:spMkLst>
            <pc:docMk/>
            <pc:sldMk cId="0" sldId="259"/>
            <ac:spMk id="105538" creationId="{8162D634-7F72-9381-6208-557F417A4B05}"/>
          </ac:spMkLst>
        </pc:spChg>
        <pc:spChg chg="mod">
          <ac:chgData name="Marty Broadwell" userId="8c8ea40a403f8424" providerId="LiveId" clId="{2B0DCF69-6CEB-4923-862D-07640A05A35C}" dt="2023-07-01T16:30:06.491" v="4"/>
          <ac:spMkLst>
            <pc:docMk/>
            <pc:sldMk cId="0" sldId="259"/>
            <ac:spMk id="105540" creationId="{3DD9256E-8305-916D-F9CD-5561C0DF8747}"/>
          </ac:spMkLst>
        </pc:spChg>
        <pc:spChg chg="mod">
          <ac:chgData name="Marty Broadwell" userId="8c8ea40a403f8424" providerId="LiveId" clId="{2B0DCF69-6CEB-4923-862D-07640A05A35C}" dt="2023-07-01T16:30:06.491" v="4"/>
          <ac:spMkLst>
            <pc:docMk/>
            <pc:sldMk cId="0" sldId="259"/>
            <ac:spMk id="105541" creationId="{269E14B2-7392-4583-FBB3-49492D33CBE6}"/>
          </ac:spMkLst>
        </pc:spChg>
        <pc:spChg chg="mod">
          <ac:chgData name="Marty Broadwell" userId="8c8ea40a403f8424" providerId="LiveId" clId="{2B0DCF69-6CEB-4923-862D-07640A05A35C}" dt="2023-07-01T16:30:06.491" v="4"/>
          <ac:spMkLst>
            <pc:docMk/>
            <pc:sldMk cId="0" sldId="259"/>
            <ac:spMk id="105542" creationId="{7C0D0113-44A4-143B-D8D2-39F17D59CDE0}"/>
          </ac:spMkLst>
        </pc:spChg>
        <pc:spChg chg="mod">
          <ac:chgData name="Marty Broadwell" userId="8c8ea40a403f8424" providerId="LiveId" clId="{2B0DCF69-6CEB-4923-862D-07640A05A35C}" dt="2023-07-01T16:30:06.491" v="4"/>
          <ac:spMkLst>
            <pc:docMk/>
            <pc:sldMk cId="0" sldId="259"/>
            <ac:spMk id="105543" creationId="{C78249CE-CC6F-070A-A40E-C1FEBF4A3E66}"/>
          </ac:spMkLst>
        </pc:spChg>
        <pc:spChg chg="mod">
          <ac:chgData name="Marty Broadwell" userId="8c8ea40a403f8424" providerId="LiveId" clId="{2B0DCF69-6CEB-4923-862D-07640A05A35C}" dt="2023-07-01T16:30:06.491" v="4"/>
          <ac:spMkLst>
            <pc:docMk/>
            <pc:sldMk cId="0" sldId="259"/>
            <ac:spMk id="105544" creationId="{570381EC-B1A8-3077-C94C-52B8F85FEA29}"/>
          </ac:spMkLst>
        </pc:spChg>
        <pc:spChg chg="mod">
          <ac:chgData name="Marty Broadwell" userId="8c8ea40a403f8424" providerId="LiveId" clId="{2B0DCF69-6CEB-4923-862D-07640A05A35C}" dt="2023-07-01T16:30:06.491" v="4"/>
          <ac:spMkLst>
            <pc:docMk/>
            <pc:sldMk cId="0" sldId="259"/>
            <ac:spMk id="105545" creationId="{E7937CB3-8B69-77AB-FE22-522DE340F470}"/>
          </ac:spMkLst>
        </pc:spChg>
        <pc:spChg chg="mod">
          <ac:chgData name="Marty Broadwell" userId="8c8ea40a403f8424" providerId="LiveId" clId="{2B0DCF69-6CEB-4923-862D-07640A05A35C}" dt="2023-07-01T16:30:06.491" v="4"/>
          <ac:spMkLst>
            <pc:docMk/>
            <pc:sldMk cId="0" sldId="259"/>
            <ac:spMk id="105547" creationId="{9B1DD27B-9177-78F0-6A19-C127B4EB838B}"/>
          </ac:spMkLst>
        </pc:spChg>
        <pc:spChg chg="mod">
          <ac:chgData name="Marty Broadwell" userId="8c8ea40a403f8424" providerId="LiveId" clId="{2B0DCF69-6CEB-4923-862D-07640A05A35C}" dt="2023-07-01T16:30:06.491" v="4"/>
          <ac:spMkLst>
            <pc:docMk/>
            <pc:sldMk cId="0" sldId="259"/>
            <ac:spMk id="105548" creationId="{A1B6AE19-7BC8-5AB3-6BE4-EBB3366FFF08}"/>
          </ac:spMkLst>
        </pc:spChg>
        <pc:spChg chg="mod">
          <ac:chgData name="Marty Broadwell" userId="8c8ea40a403f8424" providerId="LiveId" clId="{2B0DCF69-6CEB-4923-862D-07640A05A35C}" dt="2023-07-01T16:30:06.491" v="4"/>
          <ac:spMkLst>
            <pc:docMk/>
            <pc:sldMk cId="0" sldId="259"/>
            <ac:spMk id="105549" creationId="{59A7D6DD-94A4-0771-ED9B-0F3391DF2248}"/>
          </ac:spMkLst>
        </pc:spChg>
        <pc:spChg chg="mod">
          <ac:chgData name="Marty Broadwell" userId="8c8ea40a403f8424" providerId="LiveId" clId="{2B0DCF69-6CEB-4923-862D-07640A05A35C}" dt="2023-07-01T16:30:06.491" v="4"/>
          <ac:spMkLst>
            <pc:docMk/>
            <pc:sldMk cId="0" sldId="259"/>
            <ac:spMk id="105550" creationId="{CB27EBB4-FB0E-CADD-F651-D5CBEE881439}"/>
          </ac:spMkLst>
        </pc:spChg>
        <pc:spChg chg="mod">
          <ac:chgData name="Marty Broadwell" userId="8c8ea40a403f8424" providerId="LiveId" clId="{2B0DCF69-6CEB-4923-862D-07640A05A35C}" dt="2023-07-01T16:30:06.491" v="4"/>
          <ac:spMkLst>
            <pc:docMk/>
            <pc:sldMk cId="0" sldId="259"/>
            <ac:spMk id="105551" creationId="{DE7DB5DE-16E9-EFBB-2120-54E2CB955B8F}"/>
          </ac:spMkLst>
        </pc:spChg>
        <pc:spChg chg="mod">
          <ac:chgData name="Marty Broadwell" userId="8c8ea40a403f8424" providerId="LiveId" clId="{2B0DCF69-6CEB-4923-862D-07640A05A35C}" dt="2023-07-01T16:30:06.491" v="4"/>
          <ac:spMkLst>
            <pc:docMk/>
            <pc:sldMk cId="0" sldId="259"/>
            <ac:spMk id="105552" creationId="{0E424893-C161-6A5D-25BE-9B8BACFFAEF3}"/>
          </ac:spMkLst>
        </pc:spChg>
        <pc:spChg chg="mod">
          <ac:chgData name="Marty Broadwell" userId="8c8ea40a403f8424" providerId="LiveId" clId="{2B0DCF69-6CEB-4923-862D-07640A05A35C}" dt="2023-07-01T16:30:06.491" v="4"/>
          <ac:spMkLst>
            <pc:docMk/>
            <pc:sldMk cId="0" sldId="259"/>
            <ac:spMk id="105554" creationId="{A6EC2CCD-9ED8-CB7D-344E-FDD5003B0C85}"/>
          </ac:spMkLst>
        </pc:spChg>
        <pc:spChg chg="mod">
          <ac:chgData name="Marty Broadwell" userId="8c8ea40a403f8424" providerId="LiveId" clId="{2B0DCF69-6CEB-4923-862D-07640A05A35C}" dt="2023-07-01T16:30:06.491" v="4"/>
          <ac:spMkLst>
            <pc:docMk/>
            <pc:sldMk cId="0" sldId="259"/>
            <ac:spMk id="105555" creationId="{7A679F09-CFD1-49EB-1DCC-31C6E05B7A41}"/>
          </ac:spMkLst>
        </pc:spChg>
        <pc:spChg chg="mod">
          <ac:chgData name="Marty Broadwell" userId="8c8ea40a403f8424" providerId="LiveId" clId="{2B0DCF69-6CEB-4923-862D-07640A05A35C}" dt="2023-07-01T16:30:06.491" v="4"/>
          <ac:spMkLst>
            <pc:docMk/>
            <pc:sldMk cId="0" sldId="259"/>
            <ac:spMk id="105556" creationId="{93D574D3-8E35-448B-E1F3-5D6331364018}"/>
          </ac:spMkLst>
        </pc:spChg>
        <pc:spChg chg="mod">
          <ac:chgData name="Marty Broadwell" userId="8c8ea40a403f8424" providerId="LiveId" clId="{2B0DCF69-6CEB-4923-862D-07640A05A35C}" dt="2023-07-01T16:30:06.491" v="4"/>
          <ac:spMkLst>
            <pc:docMk/>
            <pc:sldMk cId="0" sldId="259"/>
            <ac:spMk id="105557" creationId="{A8E8FEBD-CA8A-C3BE-F359-72103E5A4A81}"/>
          </ac:spMkLst>
        </pc:spChg>
        <pc:spChg chg="mod">
          <ac:chgData name="Marty Broadwell" userId="8c8ea40a403f8424" providerId="LiveId" clId="{2B0DCF69-6CEB-4923-862D-07640A05A35C}" dt="2023-07-01T16:30:06.491" v="4"/>
          <ac:spMkLst>
            <pc:docMk/>
            <pc:sldMk cId="0" sldId="259"/>
            <ac:spMk id="105558" creationId="{826C9E22-5B76-DF49-466B-E9C0EF75A27C}"/>
          </ac:spMkLst>
        </pc:spChg>
        <pc:spChg chg="mod">
          <ac:chgData name="Marty Broadwell" userId="8c8ea40a403f8424" providerId="LiveId" clId="{2B0DCF69-6CEB-4923-862D-07640A05A35C}" dt="2023-07-01T16:30:06.491" v="4"/>
          <ac:spMkLst>
            <pc:docMk/>
            <pc:sldMk cId="0" sldId="259"/>
            <ac:spMk id="105559" creationId="{406604D4-3453-05DD-211C-6D2F5410167C}"/>
          </ac:spMkLst>
        </pc:spChg>
        <pc:spChg chg="mod">
          <ac:chgData name="Marty Broadwell" userId="8c8ea40a403f8424" providerId="LiveId" clId="{2B0DCF69-6CEB-4923-862D-07640A05A35C}" dt="2023-07-01T16:30:06.491" v="4"/>
          <ac:spMkLst>
            <pc:docMk/>
            <pc:sldMk cId="0" sldId="259"/>
            <ac:spMk id="105561" creationId="{6EF67190-C1F6-6293-E1FE-25BDE2B136A7}"/>
          </ac:spMkLst>
        </pc:spChg>
        <pc:spChg chg="mod">
          <ac:chgData name="Marty Broadwell" userId="8c8ea40a403f8424" providerId="LiveId" clId="{2B0DCF69-6CEB-4923-862D-07640A05A35C}" dt="2023-07-01T16:30:06.491" v="4"/>
          <ac:spMkLst>
            <pc:docMk/>
            <pc:sldMk cId="0" sldId="259"/>
            <ac:spMk id="105562" creationId="{12682BF0-E1B4-6D82-D5F2-EA20457C99E3}"/>
          </ac:spMkLst>
        </pc:spChg>
        <pc:spChg chg="mod">
          <ac:chgData name="Marty Broadwell" userId="8c8ea40a403f8424" providerId="LiveId" clId="{2B0DCF69-6CEB-4923-862D-07640A05A35C}" dt="2023-07-01T16:30:06.491" v="4"/>
          <ac:spMkLst>
            <pc:docMk/>
            <pc:sldMk cId="0" sldId="259"/>
            <ac:spMk id="105563" creationId="{47AA2DAD-C5BC-D119-2ADD-1310F4F02658}"/>
          </ac:spMkLst>
        </pc:spChg>
        <pc:spChg chg="mod">
          <ac:chgData name="Marty Broadwell" userId="8c8ea40a403f8424" providerId="LiveId" clId="{2B0DCF69-6CEB-4923-862D-07640A05A35C}" dt="2023-07-01T16:30:06.491" v="4"/>
          <ac:spMkLst>
            <pc:docMk/>
            <pc:sldMk cId="0" sldId="259"/>
            <ac:spMk id="105564" creationId="{567B036E-0CC9-A064-3700-C155F22555CC}"/>
          </ac:spMkLst>
        </pc:spChg>
        <pc:spChg chg="mod">
          <ac:chgData name="Marty Broadwell" userId="8c8ea40a403f8424" providerId="LiveId" clId="{2B0DCF69-6CEB-4923-862D-07640A05A35C}" dt="2023-07-01T16:30:06.491" v="4"/>
          <ac:spMkLst>
            <pc:docMk/>
            <pc:sldMk cId="0" sldId="259"/>
            <ac:spMk id="105565" creationId="{6B7E8FD4-39B2-378B-EFF5-72990E97E84B}"/>
          </ac:spMkLst>
        </pc:spChg>
        <pc:spChg chg="mod">
          <ac:chgData name="Marty Broadwell" userId="8c8ea40a403f8424" providerId="LiveId" clId="{2B0DCF69-6CEB-4923-862D-07640A05A35C}" dt="2023-07-01T16:30:06.491" v="4"/>
          <ac:spMkLst>
            <pc:docMk/>
            <pc:sldMk cId="0" sldId="259"/>
            <ac:spMk id="105566" creationId="{AAF078B3-C7C4-4A42-456D-C99098946978}"/>
          </ac:spMkLst>
        </pc:spChg>
        <pc:spChg chg="mod">
          <ac:chgData name="Marty Broadwell" userId="8c8ea40a403f8424" providerId="LiveId" clId="{2B0DCF69-6CEB-4923-862D-07640A05A35C}" dt="2023-07-01T16:30:06.491" v="4"/>
          <ac:spMkLst>
            <pc:docMk/>
            <pc:sldMk cId="0" sldId="259"/>
            <ac:spMk id="105568" creationId="{D11F6E73-07C9-70BC-CFA7-D060F895E7C5}"/>
          </ac:spMkLst>
        </pc:spChg>
        <pc:spChg chg="mod">
          <ac:chgData name="Marty Broadwell" userId="8c8ea40a403f8424" providerId="LiveId" clId="{2B0DCF69-6CEB-4923-862D-07640A05A35C}" dt="2023-07-01T16:30:06.491" v="4"/>
          <ac:spMkLst>
            <pc:docMk/>
            <pc:sldMk cId="0" sldId="259"/>
            <ac:spMk id="105569" creationId="{EB3BEED9-29D2-FD33-E693-D375A8DBDF07}"/>
          </ac:spMkLst>
        </pc:spChg>
        <pc:spChg chg="mod">
          <ac:chgData name="Marty Broadwell" userId="8c8ea40a403f8424" providerId="LiveId" clId="{2B0DCF69-6CEB-4923-862D-07640A05A35C}" dt="2023-07-01T16:30:06.491" v="4"/>
          <ac:spMkLst>
            <pc:docMk/>
            <pc:sldMk cId="0" sldId="259"/>
            <ac:spMk id="105570" creationId="{169B2531-8DAC-15B5-9603-2A7EB07136DB}"/>
          </ac:spMkLst>
        </pc:spChg>
        <pc:spChg chg="mod">
          <ac:chgData name="Marty Broadwell" userId="8c8ea40a403f8424" providerId="LiveId" clId="{2B0DCF69-6CEB-4923-862D-07640A05A35C}" dt="2023-07-01T16:30:06.491" v="4"/>
          <ac:spMkLst>
            <pc:docMk/>
            <pc:sldMk cId="0" sldId="259"/>
            <ac:spMk id="105571" creationId="{91BF84B3-07E4-DDD2-EDED-A7E727E89611}"/>
          </ac:spMkLst>
        </pc:spChg>
        <pc:spChg chg="mod">
          <ac:chgData name="Marty Broadwell" userId="8c8ea40a403f8424" providerId="LiveId" clId="{2B0DCF69-6CEB-4923-862D-07640A05A35C}" dt="2023-07-01T16:30:06.491" v="4"/>
          <ac:spMkLst>
            <pc:docMk/>
            <pc:sldMk cId="0" sldId="259"/>
            <ac:spMk id="105572" creationId="{39CDB7DD-2847-F675-E322-2896E540943E}"/>
          </ac:spMkLst>
        </pc:spChg>
        <pc:spChg chg="mod">
          <ac:chgData name="Marty Broadwell" userId="8c8ea40a403f8424" providerId="LiveId" clId="{2B0DCF69-6CEB-4923-862D-07640A05A35C}" dt="2023-07-01T16:30:06.491" v="4"/>
          <ac:spMkLst>
            <pc:docMk/>
            <pc:sldMk cId="0" sldId="259"/>
            <ac:spMk id="105573" creationId="{D5D55D3F-C91E-4D17-93A1-F3299185EA18}"/>
          </ac:spMkLst>
        </pc:spChg>
        <pc:spChg chg="mod">
          <ac:chgData name="Marty Broadwell" userId="8c8ea40a403f8424" providerId="LiveId" clId="{2B0DCF69-6CEB-4923-862D-07640A05A35C}" dt="2023-07-01T16:30:06.491" v="4"/>
          <ac:spMkLst>
            <pc:docMk/>
            <pc:sldMk cId="0" sldId="259"/>
            <ac:spMk id="105575" creationId="{503ACDB6-9F3E-A97E-2098-3F5D15D32843}"/>
          </ac:spMkLst>
        </pc:spChg>
        <pc:spChg chg="mod">
          <ac:chgData name="Marty Broadwell" userId="8c8ea40a403f8424" providerId="LiveId" clId="{2B0DCF69-6CEB-4923-862D-07640A05A35C}" dt="2023-07-01T16:30:06.491" v="4"/>
          <ac:spMkLst>
            <pc:docMk/>
            <pc:sldMk cId="0" sldId="259"/>
            <ac:spMk id="105576" creationId="{E7BBE475-21B7-0F86-78C7-6FF105599B95}"/>
          </ac:spMkLst>
        </pc:spChg>
        <pc:spChg chg="mod">
          <ac:chgData name="Marty Broadwell" userId="8c8ea40a403f8424" providerId="LiveId" clId="{2B0DCF69-6CEB-4923-862D-07640A05A35C}" dt="2023-07-01T16:30:06.491" v="4"/>
          <ac:spMkLst>
            <pc:docMk/>
            <pc:sldMk cId="0" sldId="259"/>
            <ac:spMk id="105577" creationId="{F938346C-77A6-B6C0-340F-EAB0EA91BA22}"/>
          </ac:spMkLst>
        </pc:spChg>
        <pc:spChg chg="mod">
          <ac:chgData name="Marty Broadwell" userId="8c8ea40a403f8424" providerId="LiveId" clId="{2B0DCF69-6CEB-4923-862D-07640A05A35C}" dt="2023-07-01T16:30:06.491" v="4"/>
          <ac:spMkLst>
            <pc:docMk/>
            <pc:sldMk cId="0" sldId="259"/>
            <ac:spMk id="105578" creationId="{80F6FAE2-A5A4-CFAA-E07D-3FF5EDEB5C59}"/>
          </ac:spMkLst>
        </pc:spChg>
        <pc:spChg chg="mod">
          <ac:chgData name="Marty Broadwell" userId="8c8ea40a403f8424" providerId="LiveId" clId="{2B0DCF69-6CEB-4923-862D-07640A05A35C}" dt="2023-07-01T16:30:06.491" v="4"/>
          <ac:spMkLst>
            <pc:docMk/>
            <pc:sldMk cId="0" sldId="259"/>
            <ac:spMk id="105579" creationId="{7BBD565C-F423-5240-AB35-87FCDAB2A02A}"/>
          </ac:spMkLst>
        </pc:spChg>
        <pc:spChg chg="mod">
          <ac:chgData name="Marty Broadwell" userId="8c8ea40a403f8424" providerId="LiveId" clId="{2B0DCF69-6CEB-4923-862D-07640A05A35C}" dt="2023-07-01T16:30:06.491" v="4"/>
          <ac:spMkLst>
            <pc:docMk/>
            <pc:sldMk cId="0" sldId="259"/>
            <ac:spMk id="105580" creationId="{6652C058-5691-BC53-FC9C-743B0654636F}"/>
          </ac:spMkLst>
        </pc:spChg>
        <pc:spChg chg="mod">
          <ac:chgData name="Marty Broadwell" userId="8c8ea40a403f8424" providerId="LiveId" clId="{2B0DCF69-6CEB-4923-862D-07640A05A35C}" dt="2023-07-01T16:30:06.491" v="4"/>
          <ac:spMkLst>
            <pc:docMk/>
            <pc:sldMk cId="0" sldId="259"/>
            <ac:spMk id="105582" creationId="{970DEAF4-6D5E-4940-8052-9C9AB68F1110}"/>
          </ac:spMkLst>
        </pc:spChg>
        <pc:spChg chg="mod">
          <ac:chgData name="Marty Broadwell" userId="8c8ea40a403f8424" providerId="LiveId" clId="{2B0DCF69-6CEB-4923-862D-07640A05A35C}" dt="2023-07-01T16:30:06.491" v="4"/>
          <ac:spMkLst>
            <pc:docMk/>
            <pc:sldMk cId="0" sldId="259"/>
            <ac:spMk id="105583" creationId="{869E8F48-D1B1-7D3B-6AB8-0D84FE6FCB32}"/>
          </ac:spMkLst>
        </pc:spChg>
        <pc:spChg chg="mod">
          <ac:chgData name="Marty Broadwell" userId="8c8ea40a403f8424" providerId="LiveId" clId="{2B0DCF69-6CEB-4923-862D-07640A05A35C}" dt="2023-07-01T16:30:06.491" v="4"/>
          <ac:spMkLst>
            <pc:docMk/>
            <pc:sldMk cId="0" sldId="259"/>
            <ac:spMk id="105584" creationId="{EF09A252-AD50-9132-4269-6ECE83A1DEEB}"/>
          </ac:spMkLst>
        </pc:spChg>
        <pc:spChg chg="mod">
          <ac:chgData name="Marty Broadwell" userId="8c8ea40a403f8424" providerId="LiveId" clId="{2B0DCF69-6CEB-4923-862D-07640A05A35C}" dt="2023-07-01T16:30:06.491" v="4"/>
          <ac:spMkLst>
            <pc:docMk/>
            <pc:sldMk cId="0" sldId="259"/>
            <ac:spMk id="105585" creationId="{3D663EA0-9BCC-796A-C98E-3237BF110529}"/>
          </ac:spMkLst>
        </pc:spChg>
        <pc:spChg chg="mod">
          <ac:chgData name="Marty Broadwell" userId="8c8ea40a403f8424" providerId="LiveId" clId="{2B0DCF69-6CEB-4923-862D-07640A05A35C}" dt="2023-07-01T16:30:06.491" v="4"/>
          <ac:spMkLst>
            <pc:docMk/>
            <pc:sldMk cId="0" sldId="259"/>
            <ac:spMk id="105586" creationId="{8B1F333E-8F5C-C842-D76E-11AD4F38C57E}"/>
          </ac:spMkLst>
        </pc:spChg>
        <pc:spChg chg="mod">
          <ac:chgData name="Marty Broadwell" userId="8c8ea40a403f8424" providerId="LiveId" clId="{2B0DCF69-6CEB-4923-862D-07640A05A35C}" dt="2023-07-01T16:30:06.491" v="4"/>
          <ac:spMkLst>
            <pc:docMk/>
            <pc:sldMk cId="0" sldId="259"/>
            <ac:spMk id="105587" creationId="{BF0C2B19-DD7B-4BAF-F796-11EA15B3D6A6}"/>
          </ac:spMkLst>
        </pc:spChg>
        <pc:spChg chg="mod">
          <ac:chgData name="Marty Broadwell" userId="8c8ea40a403f8424" providerId="LiveId" clId="{2B0DCF69-6CEB-4923-862D-07640A05A35C}" dt="2023-07-01T16:30:06.491" v="4"/>
          <ac:spMkLst>
            <pc:docMk/>
            <pc:sldMk cId="0" sldId="259"/>
            <ac:spMk id="105589" creationId="{12B1793E-7FC0-D607-E41A-2D751BF93CE9}"/>
          </ac:spMkLst>
        </pc:spChg>
        <pc:spChg chg="mod">
          <ac:chgData name="Marty Broadwell" userId="8c8ea40a403f8424" providerId="LiveId" clId="{2B0DCF69-6CEB-4923-862D-07640A05A35C}" dt="2023-07-01T16:30:06.491" v="4"/>
          <ac:spMkLst>
            <pc:docMk/>
            <pc:sldMk cId="0" sldId="259"/>
            <ac:spMk id="105590" creationId="{E74CB4CB-3BAA-ABA9-60D6-2DC5E5BD0E0C}"/>
          </ac:spMkLst>
        </pc:spChg>
        <pc:spChg chg="mod">
          <ac:chgData name="Marty Broadwell" userId="8c8ea40a403f8424" providerId="LiveId" clId="{2B0DCF69-6CEB-4923-862D-07640A05A35C}" dt="2023-07-01T16:30:06.491" v="4"/>
          <ac:spMkLst>
            <pc:docMk/>
            <pc:sldMk cId="0" sldId="259"/>
            <ac:spMk id="105591" creationId="{E72A5280-2387-91AA-B884-0FB9544C5BA3}"/>
          </ac:spMkLst>
        </pc:spChg>
        <pc:spChg chg="mod">
          <ac:chgData name="Marty Broadwell" userId="8c8ea40a403f8424" providerId="LiveId" clId="{2B0DCF69-6CEB-4923-862D-07640A05A35C}" dt="2023-07-01T16:30:06.491" v="4"/>
          <ac:spMkLst>
            <pc:docMk/>
            <pc:sldMk cId="0" sldId="259"/>
            <ac:spMk id="105592" creationId="{537B1C57-6307-9F4C-EA39-E79A1B974A80}"/>
          </ac:spMkLst>
        </pc:spChg>
        <pc:spChg chg="mod">
          <ac:chgData name="Marty Broadwell" userId="8c8ea40a403f8424" providerId="LiveId" clId="{2B0DCF69-6CEB-4923-862D-07640A05A35C}" dt="2023-07-01T16:30:06.491" v="4"/>
          <ac:spMkLst>
            <pc:docMk/>
            <pc:sldMk cId="0" sldId="259"/>
            <ac:spMk id="105593" creationId="{BDF17262-52DC-5179-6BF0-D104F7A9489D}"/>
          </ac:spMkLst>
        </pc:spChg>
        <pc:spChg chg="mod">
          <ac:chgData name="Marty Broadwell" userId="8c8ea40a403f8424" providerId="LiveId" clId="{2B0DCF69-6CEB-4923-862D-07640A05A35C}" dt="2023-07-01T16:30:06.491" v="4"/>
          <ac:spMkLst>
            <pc:docMk/>
            <pc:sldMk cId="0" sldId="259"/>
            <ac:spMk id="105594" creationId="{03015B26-C32F-41B7-A5E3-ACBC021520DC}"/>
          </ac:spMkLst>
        </pc:spChg>
        <pc:spChg chg="mod">
          <ac:chgData name="Marty Broadwell" userId="8c8ea40a403f8424" providerId="LiveId" clId="{2B0DCF69-6CEB-4923-862D-07640A05A35C}" dt="2023-07-01T16:30:06.491" v="4"/>
          <ac:spMkLst>
            <pc:docMk/>
            <pc:sldMk cId="0" sldId="259"/>
            <ac:spMk id="105596" creationId="{31DE3C97-4A5C-E3B1-7DAE-5F916B059D6A}"/>
          </ac:spMkLst>
        </pc:spChg>
        <pc:spChg chg="mod">
          <ac:chgData name="Marty Broadwell" userId="8c8ea40a403f8424" providerId="LiveId" clId="{2B0DCF69-6CEB-4923-862D-07640A05A35C}" dt="2023-07-01T16:30:06.491" v="4"/>
          <ac:spMkLst>
            <pc:docMk/>
            <pc:sldMk cId="0" sldId="259"/>
            <ac:spMk id="105597" creationId="{BC737ED3-F73E-A85B-5792-9DD51AF5BF8B}"/>
          </ac:spMkLst>
        </pc:spChg>
        <pc:spChg chg="mod">
          <ac:chgData name="Marty Broadwell" userId="8c8ea40a403f8424" providerId="LiveId" clId="{2B0DCF69-6CEB-4923-862D-07640A05A35C}" dt="2023-07-01T16:30:06.491" v="4"/>
          <ac:spMkLst>
            <pc:docMk/>
            <pc:sldMk cId="0" sldId="259"/>
            <ac:spMk id="105598" creationId="{A297F208-814C-AE1E-129D-0C4658C1F88B}"/>
          </ac:spMkLst>
        </pc:spChg>
        <pc:spChg chg="mod">
          <ac:chgData name="Marty Broadwell" userId="8c8ea40a403f8424" providerId="LiveId" clId="{2B0DCF69-6CEB-4923-862D-07640A05A35C}" dt="2023-07-01T16:30:06.491" v="4"/>
          <ac:spMkLst>
            <pc:docMk/>
            <pc:sldMk cId="0" sldId="259"/>
            <ac:spMk id="105599" creationId="{6B82AB89-44E5-2DF4-2E91-8045751BC72D}"/>
          </ac:spMkLst>
        </pc:spChg>
        <pc:spChg chg="mod">
          <ac:chgData name="Marty Broadwell" userId="8c8ea40a403f8424" providerId="LiveId" clId="{2B0DCF69-6CEB-4923-862D-07640A05A35C}" dt="2023-07-01T16:30:06.491" v="4"/>
          <ac:spMkLst>
            <pc:docMk/>
            <pc:sldMk cId="0" sldId="259"/>
            <ac:spMk id="105600" creationId="{85056F3A-305D-9139-A67C-294B0ADEF508}"/>
          </ac:spMkLst>
        </pc:spChg>
        <pc:spChg chg="mod">
          <ac:chgData name="Marty Broadwell" userId="8c8ea40a403f8424" providerId="LiveId" clId="{2B0DCF69-6CEB-4923-862D-07640A05A35C}" dt="2023-07-01T16:30:06.491" v="4"/>
          <ac:spMkLst>
            <pc:docMk/>
            <pc:sldMk cId="0" sldId="259"/>
            <ac:spMk id="105601" creationId="{0D19A4C9-4C44-A1FB-2EB0-1130DEFD1860}"/>
          </ac:spMkLst>
        </pc:spChg>
        <pc:spChg chg="mod">
          <ac:chgData name="Marty Broadwell" userId="8c8ea40a403f8424" providerId="LiveId" clId="{2B0DCF69-6CEB-4923-862D-07640A05A35C}" dt="2023-07-01T16:30:06.491" v="4"/>
          <ac:spMkLst>
            <pc:docMk/>
            <pc:sldMk cId="0" sldId="259"/>
            <ac:spMk id="105603" creationId="{1190DDDE-ED53-5FDF-23C0-F60521077BB3}"/>
          </ac:spMkLst>
        </pc:spChg>
        <pc:spChg chg="mod">
          <ac:chgData name="Marty Broadwell" userId="8c8ea40a403f8424" providerId="LiveId" clId="{2B0DCF69-6CEB-4923-862D-07640A05A35C}" dt="2023-07-01T16:30:06.491" v="4"/>
          <ac:spMkLst>
            <pc:docMk/>
            <pc:sldMk cId="0" sldId="259"/>
            <ac:spMk id="105604" creationId="{F0257D55-577B-642B-B117-4E1ADD9C45A5}"/>
          </ac:spMkLst>
        </pc:spChg>
        <pc:spChg chg="mod">
          <ac:chgData name="Marty Broadwell" userId="8c8ea40a403f8424" providerId="LiveId" clId="{2B0DCF69-6CEB-4923-862D-07640A05A35C}" dt="2023-07-01T16:30:06.491" v="4"/>
          <ac:spMkLst>
            <pc:docMk/>
            <pc:sldMk cId="0" sldId="259"/>
            <ac:spMk id="105605" creationId="{B1AB12B1-932E-C789-8C49-E9100B7DCBD9}"/>
          </ac:spMkLst>
        </pc:spChg>
        <pc:spChg chg="mod">
          <ac:chgData name="Marty Broadwell" userId="8c8ea40a403f8424" providerId="LiveId" clId="{2B0DCF69-6CEB-4923-862D-07640A05A35C}" dt="2023-07-01T16:30:06.491" v="4"/>
          <ac:spMkLst>
            <pc:docMk/>
            <pc:sldMk cId="0" sldId="259"/>
            <ac:spMk id="105606" creationId="{9FCF17DA-9301-E6DE-E062-34E83DC4317C}"/>
          </ac:spMkLst>
        </pc:spChg>
        <pc:spChg chg="mod">
          <ac:chgData name="Marty Broadwell" userId="8c8ea40a403f8424" providerId="LiveId" clId="{2B0DCF69-6CEB-4923-862D-07640A05A35C}" dt="2023-07-01T16:30:06.491" v="4"/>
          <ac:spMkLst>
            <pc:docMk/>
            <pc:sldMk cId="0" sldId="259"/>
            <ac:spMk id="105607" creationId="{00110D2B-AD2A-3267-D300-CEA78016BBFE}"/>
          </ac:spMkLst>
        </pc:spChg>
        <pc:spChg chg="mod">
          <ac:chgData name="Marty Broadwell" userId="8c8ea40a403f8424" providerId="LiveId" clId="{2B0DCF69-6CEB-4923-862D-07640A05A35C}" dt="2023-07-01T16:30:06.491" v="4"/>
          <ac:spMkLst>
            <pc:docMk/>
            <pc:sldMk cId="0" sldId="259"/>
            <ac:spMk id="105608" creationId="{0659E1EB-4806-0872-4259-C55EB50011D1}"/>
          </ac:spMkLst>
        </pc:spChg>
        <pc:spChg chg="mod">
          <ac:chgData name="Marty Broadwell" userId="8c8ea40a403f8424" providerId="LiveId" clId="{2B0DCF69-6CEB-4923-862D-07640A05A35C}" dt="2023-07-01T16:30:06.491" v="4"/>
          <ac:spMkLst>
            <pc:docMk/>
            <pc:sldMk cId="0" sldId="259"/>
            <ac:spMk id="105610" creationId="{DF10E7D2-1011-3A64-D1B0-25A20957C6DE}"/>
          </ac:spMkLst>
        </pc:spChg>
        <pc:spChg chg="mod">
          <ac:chgData name="Marty Broadwell" userId="8c8ea40a403f8424" providerId="LiveId" clId="{2B0DCF69-6CEB-4923-862D-07640A05A35C}" dt="2023-07-01T16:30:06.491" v="4"/>
          <ac:spMkLst>
            <pc:docMk/>
            <pc:sldMk cId="0" sldId="259"/>
            <ac:spMk id="105611" creationId="{5ED9A7C6-FCA2-0E01-227A-0F933797805C}"/>
          </ac:spMkLst>
        </pc:spChg>
        <pc:spChg chg="mod">
          <ac:chgData name="Marty Broadwell" userId="8c8ea40a403f8424" providerId="LiveId" clId="{2B0DCF69-6CEB-4923-862D-07640A05A35C}" dt="2023-07-01T16:30:06.491" v="4"/>
          <ac:spMkLst>
            <pc:docMk/>
            <pc:sldMk cId="0" sldId="259"/>
            <ac:spMk id="105612" creationId="{BFD12AB6-5FEF-4197-FA44-02832DE2FA34}"/>
          </ac:spMkLst>
        </pc:spChg>
        <pc:spChg chg="mod">
          <ac:chgData name="Marty Broadwell" userId="8c8ea40a403f8424" providerId="LiveId" clId="{2B0DCF69-6CEB-4923-862D-07640A05A35C}" dt="2023-07-01T16:30:06.491" v="4"/>
          <ac:spMkLst>
            <pc:docMk/>
            <pc:sldMk cId="0" sldId="259"/>
            <ac:spMk id="105613" creationId="{88740EFB-0783-C5AC-C88D-40DBBE1751DA}"/>
          </ac:spMkLst>
        </pc:spChg>
        <pc:spChg chg="mod">
          <ac:chgData name="Marty Broadwell" userId="8c8ea40a403f8424" providerId="LiveId" clId="{2B0DCF69-6CEB-4923-862D-07640A05A35C}" dt="2023-07-01T16:30:06.491" v="4"/>
          <ac:spMkLst>
            <pc:docMk/>
            <pc:sldMk cId="0" sldId="259"/>
            <ac:spMk id="105614" creationId="{BE30EB4E-C7EA-CF17-F69D-F4AF232C6F47}"/>
          </ac:spMkLst>
        </pc:spChg>
        <pc:spChg chg="mod">
          <ac:chgData name="Marty Broadwell" userId="8c8ea40a403f8424" providerId="LiveId" clId="{2B0DCF69-6CEB-4923-862D-07640A05A35C}" dt="2023-07-01T16:30:06.491" v="4"/>
          <ac:spMkLst>
            <pc:docMk/>
            <pc:sldMk cId="0" sldId="259"/>
            <ac:spMk id="105615" creationId="{5EA3D9D0-A316-D7F4-597E-264DC1FDED60}"/>
          </ac:spMkLst>
        </pc:spChg>
        <pc:spChg chg="mod">
          <ac:chgData name="Marty Broadwell" userId="8c8ea40a403f8424" providerId="LiveId" clId="{2B0DCF69-6CEB-4923-862D-07640A05A35C}" dt="2023-07-01T16:30:06.491" v="4"/>
          <ac:spMkLst>
            <pc:docMk/>
            <pc:sldMk cId="0" sldId="259"/>
            <ac:spMk id="105617" creationId="{302D3B78-77D0-BCD5-558C-2411B7F96E86}"/>
          </ac:spMkLst>
        </pc:spChg>
        <pc:spChg chg="mod">
          <ac:chgData name="Marty Broadwell" userId="8c8ea40a403f8424" providerId="LiveId" clId="{2B0DCF69-6CEB-4923-862D-07640A05A35C}" dt="2023-07-01T16:30:06.491" v="4"/>
          <ac:spMkLst>
            <pc:docMk/>
            <pc:sldMk cId="0" sldId="259"/>
            <ac:spMk id="105618" creationId="{9DE8AD16-A7E8-3413-3739-23C4D9D89EE8}"/>
          </ac:spMkLst>
        </pc:spChg>
        <pc:spChg chg="mod">
          <ac:chgData name="Marty Broadwell" userId="8c8ea40a403f8424" providerId="LiveId" clId="{2B0DCF69-6CEB-4923-862D-07640A05A35C}" dt="2023-07-01T16:30:06.491" v="4"/>
          <ac:spMkLst>
            <pc:docMk/>
            <pc:sldMk cId="0" sldId="259"/>
            <ac:spMk id="105619" creationId="{441C9754-A562-5C70-A4E2-2C1FE2AE7EA6}"/>
          </ac:spMkLst>
        </pc:spChg>
        <pc:spChg chg="mod">
          <ac:chgData name="Marty Broadwell" userId="8c8ea40a403f8424" providerId="LiveId" clId="{2B0DCF69-6CEB-4923-862D-07640A05A35C}" dt="2023-07-01T16:30:06.491" v="4"/>
          <ac:spMkLst>
            <pc:docMk/>
            <pc:sldMk cId="0" sldId="259"/>
            <ac:spMk id="105620" creationId="{60CF0850-A5B2-4BB8-2E27-8CFFFDC4D909}"/>
          </ac:spMkLst>
        </pc:spChg>
        <pc:spChg chg="mod">
          <ac:chgData name="Marty Broadwell" userId="8c8ea40a403f8424" providerId="LiveId" clId="{2B0DCF69-6CEB-4923-862D-07640A05A35C}" dt="2023-07-01T16:30:06.491" v="4"/>
          <ac:spMkLst>
            <pc:docMk/>
            <pc:sldMk cId="0" sldId="259"/>
            <ac:spMk id="105621" creationId="{CB22789B-F60E-57CE-7C4D-0DD4E17D4368}"/>
          </ac:spMkLst>
        </pc:spChg>
        <pc:spChg chg="mod">
          <ac:chgData name="Marty Broadwell" userId="8c8ea40a403f8424" providerId="LiveId" clId="{2B0DCF69-6CEB-4923-862D-07640A05A35C}" dt="2023-07-01T16:30:06.491" v="4"/>
          <ac:spMkLst>
            <pc:docMk/>
            <pc:sldMk cId="0" sldId="259"/>
            <ac:spMk id="105622" creationId="{7C550CED-9145-EF9D-6A86-7787FAFB6556}"/>
          </ac:spMkLst>
        </pc:spChg>
        <pc:spChg chg="mod">
          <ac:chgData name="Marty Broadwell" userId="8c8ea40a403f8424" providerId="LiveId" clId="{2B0DCF69-6CEB-4923-862D-07640A05A35C}" dt="2023-07-01T16:30:06.491" v="4"/>
          <ac:spMkLst>
            <pc:docMk/>
            <pc:sldMk cId="0" sldId="259"/>
            <ac:spMk id="105624" creationId="{373DD86A-2985-DF47-4071-7844F001FBB0}"/>
          </ac:spMkLst>
        </pc:spChg>
        <pc:spChg chg="mod">
          <ac:chgData name="Marty Broadwell" userId="8c8ea40a403f8424" providerId="LiveId" clId="{2B0DCF69-6CEB-4923-862D-07640A05A35C}" dt="2023-07-01T16:30:06.491" v="4"/>
          <ac:spMkLst>
            <pc:docMk/>
            <pc:sldMk cId="0" sldId="259"/>
            <ac:spMk id="105625" creationId="{8B2C7A34-F01D-0814-706D-C44FE4F5211C}"/>
          </ac:spMkLst>
        </pc:spChg>
        <pc:spChg chg="mod">
          <ac:chgData name="Marty Broadwell" userId="8c8ea40a403f8424" providerId="LiveId" clId="{2B0DCF69-6CEB-4923-862D-07640A05A35C}" dt="2023-07-01T16:30:06.491" v="4"/>
          <ac:spMkLst>
            <pc:docMk/>
            <pc:sldMk cId="0" sldId="259"/>
            <ac:spMk id="105626" creationId="{BCEEB33E-7ED8-AFE4-9D65-1ED562814BB3}"/>
          </ac:spMkLst>
        </pc:spChg>
        <pc:spChg chg="mod">
          <ac:chgData name="Marty Broadwell" userId="8c8ea40a403f8424" providerId="LiveId" clId="{2B0DCF69-6CEB-4923-862D-07640A05A35C}" dt="2023-07-01T16:30:06.491" v="4"/>
          <ac:spMkLst>
            <pc:docMk/>
            <pc:sldMk cId="0" sldId="259"/>
            <ac:spMk id="105627" creationId="{4C40C093-5852-0F6D-C99D-54B4E2334E54}"/>
          </ac:spMkLst>
        </pc:spChg>
        <pc:spChg chg="mod">
          <ac:chgData name="Marty Broadwell" userId="8c8ea40a403f8424" providerId="LiveId" clId="{2B0DCF69-6CEB-4923-862D-07640A05A35C}" dt="2023-07-01T16:30:06.491" v="4"/>
          <ac:spMkLst>
            <pc:docMk/>
            <pc:sldMk cId="0" sldId="259"/>
            <ac:spMk id="105628" creationId="{120E1F75-A8F6-B013-5C5B-BB106E72BE10}"/>
          </ac:spMkLst>
        </pc:spChg>
        <pc:spChg chg="mod">
          <ac:chgData name="Marty Broadwell" userId="8c8ea40a403f8424" providerId="LiveId" clId="{2B0DCF69-6CEB-4923-862D-07640A05A35C}" dt="2023-07-01T16:30:06.491" v="4"/>
          <ac:spMkLst>
            <pc:docMk/>
            <pc:sldMk cId="0" sldId="259"/>
            <ac:spMk id="105629" creationId="{183E70E0-13A4-A8B8-C51F-31D51C6DE620}"/>
          </ac:spMkLst>
        </pc:spChg>
        <pc:spChg chg="mod">
          <ac:chgData name="Marty Broadwell" userId="8c8ea40a403f8424" providerId="LiveId" clId="{2B0DCF69-6CEB-4923-862D-07640A05A35C}" dt="2023-07-01T16:30:06.491" v="4"/>
          <ac:spMkLst>
            <pc:docMk/>
            <pc:sldMk cId="0" sldId="259"/>
            <ac:spMk id="105631" creationId="{39A9BC82-8D33-964B-EED3-BD8AC789593D}"/>
          </ac:spMkLst>
        </pc:spChg>
        <pc:spChg chg="mod">
          <ac:chgData name="Marty Broadwell" userId="8c8ea40a403f8424" providerId="LiveId" clId="{2B0DCF69-6CEB-4923-862D-07640A05A35C}" dt="2023-07-01T16:30:06.491" v="4"/>
          <ac:spMkLst>
            <pc:docMk/>
            <pc:sldMk cId="0" sldId="259"/>
            <ac:spMk id="105632" creationId="{17234D35-7C53-D3FD-67D7-6CF888624B78}"/>
          </ac:spMkLst>
        </pc:spChg>
        <pc:spChg chg="mod">
          <ac:chgData name="Marty Broadwell" userId="8c8ea40a403f8424" providerId="LiveId" clId="{2B0DCF69-6CEB-4923-862D-07640A05A35C}" dt="2023-07-01T16:30:06.491" v="4"/>
          <ac:spMkLst>
            <pc:docMk/>
            <pc:sldMk cId="0" sldId="259"/>
            <ac:spMk id="105633" creationId="{749DC989-E966-86E7-F5E8-EC998CA8E00D}"/>
          </ac:spMkLst>
        </pc:spChg>
        <pc:spChg chg="mod">
          <ac:chgData name="Marty Broadwell" userId="8c8ea40a403f8424" providerId="LiveId" clId="{2B0DCF69-6CEB-4923-862D-07640A05A35C}" dt="2023-07-01T16:30:06.491" v="4"/>
          <ac:spMkLst>
            <pc:docMk/>
            <pc:sldMk cId="0" sldId="259"/>
            <ac:spMk id="105634" creationId="{603F07D2-8823-9934-589A-9990F05ABF1F}"/>
          </ac:spMkLst>
        </pc:spChg>
        <pc:spChg chg="mod">
          <ac:chgData name="Marty Broadwell" userId="8c8ea40a403f8424" providerId="LiveId" clId="{2B0DCF69-6CEB-4923-862D-07640A05A35C}" dt="2023-07-01T16:30:06.491" v="4"/>
          <ac:spMkLst>
            <pc:docMk/>
            <pc:sldMk cId="0" sldId="259"/>
            <ac:spMk id="105635" creationId="{2B7FDB54-872A-CDD1-5448-FE9F0B860E3D}"/>
          </ac:spMkLst>
        </pc:spChg>
        <pc:spChg chg="mod">
          <ac:chgData name="Marty Broadwell" userId="8c8ea40a403f8424" providerId="LiveId" clId="{2B0DCF69-6CEB-4923-862D-07640A05A35C}" dt="2023-07-01T16:30:06.491" v="4"/>
          <ac:spMkLst>
            <pc:docMk/>
            <pc:sldMk cId="0" sldId="259"/>
            <ac:spMk id="105636" creationId="{FDF0A5AF-702E-FC14-49CF-0AE16CFD3123}"/>
          </ac:spMkLst>
        </pc:spChg>
        <pc:spChg chg="mod">
          <ac:chgData name="Marty Broadwell" userId="8c8ea40a403f8424" providerId="LiveId" clId="{2B0DCF69-6CEB-4923-862D-07640A05A35C}" dt="2023-07-01T16:30:06.491" v="4"/>
          <ac:spMkLst>
            <pc:docMk/>
            <pc:sldMk cId="0" sldId="259"/>
            <ac:spMk id="105638" creationId="{FDC7801C-19A3-3896-B5D4-1CF475A13759}"/>
          </ac:spMkLst>
        </pc:spChg>
        <pc:spChg chg="mod">
          <ac:chgData name="Marty Broadwell" userId="8c8ea40a403f8424" providerId="LiveId" clId="{2B0DCF69-6CEB-4923-862D-07640A05A35C}" dt="2023-07-01T16:30:06.491" v="4"/>
          <ac:spMkLst>
            <pc:docMk/>
            <pc:sldMk cId="0" sldId="259"/>
            <ac:spMk id="105639" creationId="{E852219E-6BFD-9C67-545E-B3A6ABCD481C}"/>
          </ac:spMkLst>
        </pc:spChg>
        <pc:spChg chg="mod">
          <ac:chgData name="Marty Broadwell" userId="8c8ea40a403f8424" providerId="LiveId" clId="{2B0DCF69-6CEB-4923-862D-07640A05A35C}" dt="2023-07-01T16:30:06.491" v="4"/>
          <ac:spMkLst>
            <pc:docMk/>
            <pc:sldMk cId="0" sldId="259"/>
            <ac:spMk id="105640" creationId="{34B918E1-A94D-F98A-B0BC-8DD047C1DA9E}"/>
          </ac:spMkLst>
        </pc:spChg>
        <pc:spChg chg="mod">
          <ac:chgData name="Marty Broadwell" userId="8c8ea40a403f8424" providerId="LiveId" clId="{2B0DCF69-6CEB-4923-862D-07640A05A35C}" dt="2023-07-01T16:30:06.491" v="4"/>
          <ac:spMkLst>
            <pc:docMk/>
            <pc:sldMk cId="0" sldId="259"/>
            <ac:spMk id="105641" creationId="{3EB1E915-6B08-45B8-E491-802C66DE2616}"/>
          </ac:spMkLst>
        </pc:spChg>
        <pc:spChg chg="mod">
          <ac:chgData name="Marty Broadwell" userId="8c8ea40a403f8424" providerId="LiveId" clId="{2B0DCF69-6CEB-4923-862D-07640A05A35C}" dt="2023-07-01T16:30:06.491" v="4"/>
          <ac:spMkLst>
            <pc:docMk/>
            <pc:sldMk cId="0" sldId="259"/>
            <ac:spMk id="105642" creationId="{C041F602-989A-A3FF-F7E8-0B20447F38DD}"/>
          </ac:spMkLst>
        </pc:spChg>
        <pc:spChg chg="mod">
          <ac:chgData name="Marty Broadwell" userId="8c8ea40a403f8424" providerId="LiveId" clId="{2B0DCF69-6CEB-4923-862D-07640A05A35C}" dt="2023-07-01T16:30:06.491" v="4"/>
          <ac:spMkLst>
            <pc:docMk/>
            <pc:sldMk cId="0" sldId="259"/>
            <ac:spMk id="105643" creationId="{7FF7B90D-6DD7-7CA6-7EFD-5836E0E70158}"/>
          </ac:spMkLst>
        </pc:spChg>
        <pc:spChg chg="mod">
          <ac:chgData name="Marty Broadwell" userId="8c8ea40a403f8424" providerId="LiveId" clId="{2B0DCF69-6CEB-4923-862D-07640A05A35C}" dt="2023-07-01T16:30:06.491" v="4"/>
          <ac:spMkLst>
            <pc:docMk/>
            <pc:sldMk cId="0" sldId="259"/>
            <ac:spMk id="105645" creationId="{6F05B52D-7F27-AC2B-ABE0-C48ED92FD7FC}"/>
          </ac:spMkLst>
        </pc:spChg>
        <pc:spChg chg="mod">
          <ac:chgData name="Marty Broadwell" userId="8c8ea40a403f8424" providerId="LiveId" clId="{2B0DCF69-6CEB-4923-862D-07640A05A35C}" dt="2023-07-01T16:30:06.491" v="4"/>
          <ac:spMkLst>
            <pc:docMk/>
            <pc:sldMk cId="0" sldId="259"/>
            <ac:spMk id="105646" creationId="{746DBFE2-0357-D585-0B4B-E1A5525AA48D}"/>
          </ac:spMkLst>
        </pc:spChg>
        <pc:spChg chg="mod">
          <ac:chgData name="Marty Broadwell" userId="8c8ea40a403f8424" providerId="LiveId" clId="{2B0DCF69-6CEB-4923-862D-07640A05A35C}" dt="2023-07-01T16:30:06.491" v="4"/>
          <ac:spMkLst>
            <pc:docMk/>
            <pc:sldMk cId="0" sldId="259"/>
            <ac:spMk id="105647" creationId="{D432A86D-E983-C4E4-F395-FFE2843A7778}"/>
          </ac:spMkLst>
        </pc:spChg>
        <pc:spChg chg="mod">
          <ac:chgData name="Marty Broadwell" userId="8c8ea40a403f8424" providerId="LiveId" clId="{2B0DCF69-6CEB-4923-862D-07640A05A35C}" dt="2023-07-01T16:30:06.491" v="4"/>
          <ac:spMkLst>
            <pc:docMk/>
            <pc:sldMk cId="0" sldId="259"/>
            <ac:spMk id="105648" creationId="{3DF70B37-2E43-3348-68C0-78D08A212532}"/>
          </ac:spMkLst>
        </pc:spChg>
        <pc:spChg chg="mod">
          <ac:chgData name="Marty Broadwell" userId="8c8ea40a403f8424" providerId="LiveId" clId="{2B0DCF69-6CEB-4923-862D-07640A05A35C}" dt="2023-07-01T16:30:06.491" v="4"/>
          <ac:spMkLst>
            <pc:docMk/>
            <pc:sldMk cId="0" sldId="259"/>
            <ac:spMk id="105649" creationId="{87463583-597C-3DCC-3E84-3FE1B729E783}"/>
          </ac:spMkLst>
        </pc:spChg>
        <pc:spChg chg="mod">
          <ac:chgData name="Marty Broadwell" userId="8c8ea40a403f8424" providerId="LiveId" clId="{2B0DCF69-6CEB-4923-862D-07640A05A35C}" dt="2023-07-01T16:30:06.491" v="4"/>
          <ac:spMkLst>
            <pc:docMk/>
            <pc:sldMk cId="0" sldId="259"/>
            <ac:spMk id="105650" creationId="{12DA24CA-6E8B-A5E8-B33F-E9A9050A56EF}"/>
          </ac:spMkLst>
        </pc:spChg>
        <pc:spChg chg="mod">
          <ac:chgData name="Marty Broadwell" userId="8c8ea40a403f8424" providerId="LiveId" clId="{2B0DCF69-6CEB-4923-862D-07640A05A35C}" dt="2023-07-01T16:30:06.491" v="4"/>
          <ac:spMkLst>
            <pc:docMk/>
            <pc:sldMk cId="0" sldId="259"/>
            <ac:spMk id="105652" creationId="{A8208CB6-AB32-E887-7F88-B9F5BEE369ED}"/>
          </ac:spMkLst>
        </pc:spChg>
        <pc:spChg chg="mod">
          <ac:chgData name="Marty Broadwell" userId="8c8ea40a403f8424" providerId="LiveId" clId="{2B0DCF69-6CEB-4923-862D-07640A05A35C}" dt="2023-07-01T16:30:06.491" v="4"/>
          <ac:spMkLst>
            <pc:docMk/>
            <pc:sldMk cId="0" sldId="259"/>
            <ac:spMk id="105653" creationId="{B7ED1476-AF18-657C-2216-8FC3484CEC3D}"/>
          </ac:spMkLst>
        </pc:spChg>
        <pc:spChg chg="mod">
          <ac:chgData name="Marty Broadwell" userId="8c8ea40a403f8424" providerId="LiveId" clId="{2B0DCF69-6CEB-4923-862D-07640A05A35C}" dt="2023-07-01T16:30:06.491" v="4"/>
          <ac:spMkLst>
            <pc:docMk/>
            <pc:sldMk cId="0" sldId="259"/>
            <ac:spMk id="105654" creationId="{D76A9A3F-DB0D-D806-9ADB-107C6C3ED7DF}"/>
          </ac:spMkLst>
        </pc:spChg>
        <pc:spChg chg="mod">
          <ac:chgData name="Marty Broadwell" userId="8c8ea40a403f8424" providerId="LiveId" clId="{2B0DCF69-6CEB-4923-862D-07640A05A35C}" dt="2023-07-01T16:30:06.491" v="4"/>
          <ac:spMkLst>
            <pc:docMk/>
            <pc:sldMk cId="0" sldId="259"/>
            <ac:spMk id="105655" creationId="{53B82021-63A9-38E8-9974-9DF619A3C7D0}"/>
          </ac:spMkLst>
        </pc:spChg>
        <pc:spChg chg="mod">
          <ac:chgData name="Marty Broadwell" userId="8c8ea40a403f8424" providerId="LiveId" clId="{2B0DCF69-6CEB-4923-862D-07640A05A35C}" dt="2023-07-01T16:30:06.491" v="4"/>
          <ac:spMkLst>
            <pc:docMk/>
            <pc:sldMk cId="0" sldId="259"/>
            <ac:spMk id="105656" creationId="{05DE02D9-3C55-C08F-B62F-BF3ED7BE4501}"/>
          </ac:spMkLst>
        </pc:spChg>
        <pc:spChg chg="mod">
          <ac:chgData name="Marty Broadwell" userId="8c8ea40a403f8424" providerId="LiveId" clId="{2B0DCF69-6CEB-4923-862D-07640A05A35C}" dt="2023-07-01T16:30:06.491" v="4"/>
          <ac:spMkLst>
            <pc:docMk/>
            <pc:sldMk cId="0" sldId="259"/>
            <ac:spMk id="105657" creationId="{095B3E91-6663-3EE3-A1AB-D77B7B6EFECB}"/>
          </ac:spMkLst>
        </pc:spChg>
        <pc:spChg chg="mod">
          <ac:chgData name="Marty Broadwell" userId="8c8ea40a403f8424" providerId="LiveId" clId="{2B0DCF69-6CEB-4923-862D-07640A05A35C}" dt="2023-07-01T16:30:06.491" v="4"/>
          <ac:spMkLst>
            <pc:docMk/>
            <pc:sldMk cId="0" sldId="259"/>
            <ac:spMk id="105659" creationId="{B1D4FE91-42DF-DD0A-1F0C-0CEF4C57269A}"/>
          </ac:spMkLst>
        </pc:spChg>
        <pc:spChg chg="mod">
          <ac:chgData name="Marty Broadwell" userId="8c8ea40a403f8424" providerId="LiveId" clId="{2B0DCF69-6CEB-4923-862D-07640A05A35C}" dt="2023-07-01T16:30:06.491" v="4"/>
          <ac:spMkLst>
            <pc:docMk/>
            <pc:sldMk cId="0" sldId="259"/>
            <ac:spMk id="105660" creationId="{01412A50-FAF5-7430-F2CD-2951134EF0AE}"/>
          </ac:spMkLst>
        </pc:spChg>
        <pc:spChg chg="mod">
          <ac:chgData name="Marty Broadwell" userId="8c8ea40a403f8424" providerId="LiveId" clId="{2B0DCF69-6CEB-4923-862D-07640A05A35C}" dt="2023-07-01T16:30:06.491" v="4"/>
          <ac:spMkLst>
            <pc:docMk/>
            <pc:sldMk cId="0" sldId="259"/>
            <ac:spMk id="105661" creationId="{EE86EEAE-2CB0-1494-84A2-285C3139905A}"/>
          </ac:spMkLst>
        </pc:spChg>
        <pc:spChg chg="mod">
          <ac:chgData name="Marty Broadwell" userId="8c8ea40a403f8424" providerId="LiveId" clId="{2B0DCF69-6CEB-4923-862D-07640A05A35C}" dt="2023-07-01T16:30:06.491" v="4"/>
          <ac:spMkLst>
            <pc:docMk/>
            <pc:sldMk cId="0" sldId="259"/>
            <ac:spMk id="105662" creationId="{659C581A-A861-E3F0-E320-DB6960ED7336}"/>
          </ac:spMkLst>
        </pc:spChg>
        <pc:spChg chg="mod">
          <ac:chgData name="Marty Broadwell" userId="8c8ea40a403f8424" providerId="LiveId" clId="{2B0DCF69-6CEB-4923-862D-07640A05A35C}" dt="2023-07-01T16:30:06.491" v="4"/>
          <ac:spMkLst>
            <pc:docMk/>
            <pc:sldMk cId="0" sldId="259"/>
            <ac:spMk id="105663" creationId="{CE303B1B-BDC0-7A8F-4C8F-6DA26462A0BC}"/>
          </ac:spMkLst>
        </pc:spChg>
        <pc:spChg chg="mod">
          <ac:chgData name="Marty Broadwell" userId="8c8ea40a403f8424" providerId="LiveId" clId="{2B0DCF69-6CEB-4923-862D-07640A05A35C}" dt="2023-07-01T16:30:06.491" v="4"/>
          <ac:spMkLst>
            <pc:docMk/>
            <pc:sldMk cId="0" sldId="259"/>
            <ac:spMk id="105664" creationId="{20AF1430-1A1E-C7A7-881F-17FDAAEA1A1C}"/>
          </ac:spMkLst>
        </pc:spChg>
        <pc:spChg chg="mod">
          <ac:chgData name="Marty Broadwell" userId="8c8ea40a403f8424" providerId="LiveId" clId="{2B0DCF69-6CEB-4923-862D-07640A05A35C}" dt="2023-07-01T16:30:06.491" v="4"/>
          <ac:spMkLst>
            <pc:docMk/>
            <pc:sldMk cId="0" sldId="259"/>
            <ac:spMk id="105666" creationId="{E8C8E7BF-A61A-9DA1-860E-1C8A521C9BF9}"/>
          </ac:spMkLst>
        </pc:spChg>
        <pc:spChg chg="mod">
          <ac:chgData name="Marty Broadwell" userId="8c8ea40a403f8424" providerId="LiveId" clId="{2B0DCF69-6CEB-4923-862D-07640A05A35C}" dt="2023-07-01T16:30:06.491" v="4"/>
          <ac:spMkLst>
            <pc:docMk/>
            <pc:sldMk cId="0" sldId="259"/>
            <ac:spMk id="105667" creationId="{408A6637-7D73-0292-E617-ADC75344397A}"/>
          </ac:spMkLst>
        </pc:spChg>
        <pc:spChg chg="mod">
          <ac:chgData name="Marty Broadwell" userId="8c8ea40a403f8424" providerId="LiveId" clId="{2B0DCF69-6CEB-4923-862D-07640A05A35C}" dt="2023-07-01T16:30:06.491" v="4"/>
          <ac:spMkLst>
            <pc:docMk/>
            <pc:sldMk cId="0" sldId="259"/>
            <ac:spMk id="105668" creationId="{BC9BF2DA-7AE1-F935-A49E-3C6735441021}"/>
          </ac:spMkLst>
        </pc:spChg>
        <pc:spChg chg="mod">
          <ac:chgData name="Marty Broadwell" userId="8c8ea40a403f8424" providerId="LiveId" clId="{2B0DCF69-6CEB-4923-862D-07640A05A35C}" dt="2023-07-01T16:30:06.491" v="4"/>
          <ac:spMkLst>
            <pc:docMk/>
            <pc:sldMk cId="0" sldId="259"/>
            <ac:spMk id="105669" creationId="{8D41A56C-B971-8451-6E50-BA9AB5D84511}"/>
          </ac:spMkLst>
        </pc:spChg>
        <pc:spChg chg="mod">
          <ac:chgData name="Marty Broadwell" userId="8c8ea40a403f8424" providerId="LiveId" clId="{2B0DCF69-6CEB-4923-862D-07640A05A35C}" dt="2023-07-01T16:30:06.491" v="4"/>
          <ac:spMkLst>
            <pc:docMk/>
            <pc:sldMk cId="0" sldId="259"/>
            <ac:spMk id="105670" creationId="{7EE39837-6226-B61C-BB06-F80ADED59F47}"/>
          </ac:spMkLst>
        </pc:spChg>
        <pc:spChg chg="mod">
          <ac:chgData name="Marty Broadwell" userId="8c8ea40a403f8424" providerId="LiveId" clId="{2B0DCF69-6CEB-4923-862D-07640A05A35C}" dt="2023-07-01T16:30:06.491" v="4"/>
          <ac:spMkLst>
            <pc:docMk/>
            <pc:sldMk cId="0" sldId="259"/>
            <ac:spMk id="105671" creationId="{764E715F-96E2-2DFA-2ACD-DF109720025C}"/>
          </ac:spMkLst>
        </pc:spChg>
        <pc:spChg chg="mod">
          <ac:chgData name="Marty Broadwell" userId="8c8ea40a403f8424" providerId="LiveId" clId="{2B0DCF69-6CEB-4923-862D-07640A05A35C}" dt="2023-07-01T16:30:06.491" v="4"/>
          <ac:spMkLst>
            <pc:docMk/>
            <pc:sldMk cId="0" sldId="259"/>
            <ac:spMk id="105673" creationId="{BA6CBAAE-42C9-94B7-3DA6-CC83E0E784A1}"/>
          </ac:spMkLst>
        </pc:spChg>
        <pc:spChg chg="mod">
          <ac:chgData name="Marty Broadwell" userId="8c8ea40a403f8424" providerId="LiveId" clId="{2B0DCF69-6CEB-4923-862D-07640A05A35C}" dt="2023-07-01T16:30:06.491" v="4"/>
          <ac:spMkLst>
            <pc:docMk/>
            <pc:sldMk cId="0" sldId="259"/>
            <ac:spMk id="105674" creationId="{E808D670-F48B-69AB-7078-FEFA4AC0F3FC}"/>
          </ac:spMkLst>
        </pc:spChg>
        <pc:spChg chg="mod">
          <ac:chgData name="Marty Broadwell" userId="8c8ea40a403f8424" providerId="LiveId" clId="{2B0DCF69-6CEB-4923-862D-07640A05A35C}" dt="2023-07-01T16:30:06.491" v="4"/>
          <ac:spMkLst>
            <pc:docMk/>
            <pc:sldMk cId="0" sldId="259"/>
            <ac:spMk id="105675" creationId="{90D57B8D-E1B5-3ED9-2960-2577680272E8}"/>
          </ac:spMkLst>
        </pc:spChg>
        <pc:spChg chg="mod">
          <ac:chgData name="Marty Broadwell" userId="8c8ea40a403f8424" providerId="LiveId" clId="{2B0DCF69-6CEB-4923-862D-07640A05A35C}" dt="2023-07-01T16:30:06.491" v="4"/>
          <ac:spMkLst>
            <pc:docMk/>
            <pc:sldMk cId="0" sldId="259"/>
            <ac:spMk id="105676" creationId="{62612670-3420-6051-09C4-9AEA0A28CE8C}"/>
          </ac:spMkLst>
        </pc:spChg>
        <pc:spChg chg="mod">
          <ac:chgData name="Marty Broadwell" userId="8c8ea40a403f8424" providerId="LiveId" clId="{2B0DCF69-6CEB-4923-862D-07640A05A35C}" dt="2023-07-01T16:30:06.491" v="4"/>
          <ac:spMkLst>
            <pc:docMk/>
            <pc:sldMk cId="0" sldId="259"/>
            <ac:spMk id="105677" creationId="{9C0C5134-D500-209E-1109-53042430C62B}"/>
          </ac:spMkLst>
        </pc:spChg>
        <pc:spChg chg="mod">
          <ac:chgData name="Marty Broadwell" userId="8c8ea40a403f8424" providerId="LiveId" clId="{2B0DCF69-6CEB-4923-862D-07640A05A35C}" dt="2023-07-01T16:30:06.491" v="4"/>
          <ac:spMkLst>
            <pc:docMk/>
            <pc:sldMk cId="0" sldId="259"/>
            <ac:spMk id="105678" creationId="{62114297-2853-CE8F-0286-6ECE946E54DE}"/>
          </ac:spMkLst>
        </pc:spChg>
        <pc:spChg chg="mod">
          <ac:chgData name="Marty Broadwell" userId="8c8ea40a403f8424" providerId="LiveId" clId="{2B0DCF69-6CEB-4923-862D-07640A05A35C}" dt="2023-07-01T16:30:06.491" v="4"/>
          <ac:spMkLst>
            <pc:docMk/>
            <pc:sldMk cId="0" sldId="259"/>
            <ac:spMk id="105680" creationId="{4C156E65-D422-8E32-E630-FC63B6F0F604}"/>
          </ac:spMkLst>
        </pc:spChg>
        <pc:spChg chg="mod">
          <ac:chgData name="Marty Broadwell" userId="8c8ea40a403f8424" providerId="LiveId" clId="{2B0DCF69-6CEB-4923-862D-07640A05A35C}" dt="2023-07-01T16:30:06.491" v="4"/>
          <ac:spMkLst>
            <pc:docMk/>
            <pc:sldMk cId="0" sldId="259"/>
            <ac:spMk id="105681" creationId="{D2C795CC-E90C-9B18-D14F-54A945113AA6}"/>
          </ac:spMkLst>
        </pc:spChg>
        <pc:spChg chg="mod">
          <ac:chgData name="Marty Broadwell" userId="8c8ea40a403f8424" providerId="LiveId" clId="{2B0DCF69-6CEB-4923-862D-07640A05A35C}" dt="2023-07-01T16:30:06.491" v="4"/>
          <ac:spMkLst>
            <pc:docMk/>
            <pc:sldMk cId="0" sldId="259"/>
            <ac:spMk id="105682" creationId="{EADE5FED-5C2A-4BDE-4652-3C64327858C4}"/>
          </ac:spMkLst>
        </pc:spChg>
        <pc:spChg chg="mod">
          <ac:chgData name="Marty Broadwell" userId="8c8ea40a403f8424" providerId="LiveId" clId="{2B0DCF69-6CEB-4923-862D-07640A05A35C}" dt="2023-07-01T16:30:06.491" v="4"/>
          <ac:spMkLst>
            <pc:docMk/>
            <pc:sldMk cId="0" sldId="259"/>
            <ac:spMk id="105683" creationId="{5121F088-30DF-9197-BD2D-E4FA94413B7A}"/>
          </ac:spMkLst>
        </pc:spChg>
        <pc:spChg chg="mod">
          <ac:chgData name="Marty Broadwell" userId="8c8ea40a403f8424" providerId="LiveId" clId="{2B0DCF69-6CEB-4923-862D-07640A05A35C}" dt="2023-07-01T16:30:06.491" v="4"/>
          <ac:spMkLst>
            <pc:docMk/>
            <pc:sldMk cId="0" sldId="259"/>
            <ac:spMk id="105684" creationId="{73742F5A-2034-7AF2-9EAD-E7D54C23FBF5}"/>
          </ac:spMkLst>
        </pc:spChg>
        <pc:spChg chg="mod">
          <ac:chgData name="Marty Broadwell" userId="8c8ea40a403f8424" providerId="LiveId" clId="{2B0DCF69-6CEB-4923-862D-07640A05A35C}" dt="2023-07-01T16:30:06.491" v="4"/>
          <ac:spMkLst>
            <pc:docMk/>
            <pc:sldMk cId="0" sldId="259"/>
            <ac:spMk id="105685" creationId="{B1E58847-514C-8571-8E5F-476599E75258}"/>
          </ac:spMkLst>
        </pc:spChg>
        <pc:spChg chg="mod">
          <ac:chgData name="Marty Broadwell" userId="8c8ea40a403f8424" providerId="LiveId" clId="{2B0DCF69-6CEB-4923-862D-07640A05A35C}" dt="2023-07-01T16:30:06.491" v="4"/>
          <ac:spMkLst>
            <pc:docMk/>
            <pc:sldMk cId="0" sldId="259"/>
            <ac:spMk id="105687" creationId="{7A9B4BAE-E34C-3193-265A-C0472D062EE6}"/>
          </ac:spMkLst>
        </pc:spChg>
        <pc:spChg chg="mod">
          <ac:chgData name="Marty Broadwell" userId="8c8ea40a403f8424" providerId="LiveId" clId="{2B0DCF69-6CEB-4923-862D-07640A05A35C}" dt="2023-07-01T16:30:06.491" v="4"/>
          <ac:spMkLst>
            <pc:docMk/>
            <pc:sldMk cId="0" sldId="259"/>
            <ac:spMk id="105688" creationId="{8A1006C9-2F14-40AF-2578-A6E508528F70}"/>
          </ac:spMkLst>
        </pc:spChg>
        <pc:spChg chg="mod">
          <ac:chgData name="Marty Broadwell" userId="8c8ea40a403f8424" providerId="LiveId" clId="{2B0DCF69-6CEB-4923-862D-07640A05A35C}" dt="2023-07-01T16:30:06.491" v="4"/>
          <ac:spMkLst>
            <pc:docMk/>
            <pc:sldMk cId="0" sldId="259"/>
            <ac:spMk id="105689" creationId="{06EB23A9-C27F-461B-80D3-35C1B71C7A24}"/>
          </ac:spMkLst>
        </pc:spChg>
        <pc:spChg chg="mod">
          <ac:chgData name="Marty Broadwell" userId="8c8ea40a403f8424" providerId="LiveId" clId="{2B0DCF69-6CEB-4923-862D-07640A05A35C}" dt="2023-07-01T16:30:06.491" v="4"/>
          <ac:spMkLst>
            <pc:docMk/>
            <pc:sldMk cId="0" sldId="259"/>
            <ac:spMk id="105690" creationId="{76ED9131-2349-E753-82C3-B3C44CD0E101}"/>
          </ac:spMkLst>
        </pc:spChg>
        <pc:spChg chg="mod">
          <ac:chgData name="Marty Broadwell" userId="8c8ea40a403f8424" providerId="LiveId" clId="{2B0DCF69-6CEB-4923-862D-07640A05A35C}" dt="2023-07-01T16:30:06.491" v="4"/>
          <ac:spMkLst>
            <pc:docMk/>
            <pc:sldMk cId="0" sldId="259"/>
            <ac:spMk id="105691" creationId="{A79509E4-6EE8-462D-B6FA-5C1360336DF5}"/>
          </ac:spMkLst>
        </pc:spChg>
        <pc:spChg chg="mod">
          <ac:chgData name="Marty Broadwell" userId="8c8ea40a403f8424" providerId="LiveId" clId="{2B0DCF69-6CEB-4923-862D-07640A05A35C}" dt="2023-07-01T16:30:06.491" v="4"/>
          <ac:spMkLst>
            <pc:docMk/>
            <pc:sldMk cId="0" sldId="259"/>
            <ac:spMk id="105692" creationId="{22A26A34-0CF6-2B0D-52BA-D84AA205E1FC}"/>
          </ac:spMkLst>
        </pc:spChg>
        <pc:spChg chg="mod">
          <ac:chgData name="Marty Broadwell" userId="8c8ea40a403f8424" providerId="LiveId" clId="{2B0DCF69-6CEB-4923-862D-07640A05A35C}" dt="2023-07-01T16:30:06.491" v="4"/>
          <ac:spMkLst>
            <pc:docMk/>
            <pc:sldMk cId="0" sldId="259"/>
            <ac:spMk id="105694" creationId="{AC050CDF-D61F-2A7C-C5FE-66FA8874B35A}"/>
          </ac:spMkLst>
        </pc:spChg>
        <pc:spChg chg="mod">
          <ac:chgData name="Marty Broadwell" userId="8c8ea40a403f8424" providerId="LiveId" clId="{2B0DCF69-6CEB-4923-862D-07640A05A35C}" dt="2023-07-01T16:30:06.491" v="4"/>
          <ac:spMkLst>
            <pc:docMk/>
            <pc:sldMk cId="0" sldId="259"/>
            <ac:spMk id="105695" creationId="{C8E8941C-2A4C-7780-7686-7331FCB9EC7E}"/>
          </ac:spMkLst>
        </pc:spChg>
        <pc:spChg chg="mod">
          <ac:chgData name="Marty Broadwell" userId="8c8ea40a403f8424" providerId="LiveId" clId="{2B0DCF69-6CEB-4923-862D-07640A05A35C}" dt="2023-07-01T16:30:06.491" v="4"/>
          <ac:spMkLst>
            <pc:docMk/>
            <pc:sldMk cId="0" sldId="259"/>
            <ac:spMk id="105696" creationId="{00931DA5-8A15-F47E-F3B0-23F279903970}"/>
          </ac:spMkLst>
        </pc:spChg>
        <pc:spChg chg="mod">
          <ac:chgData name="Marty Broadwell" userId="8c8ea40a403f8424" providerId="LiveId" clId="{2B0DCF69-6CEB-4923-862D-07640A05A35C}" dt="2023-07-01T16:30:06.491" v="4"/>
          <ac:spMkLst>
            <pc:docMk/>
            <pc:sldMk cId="0" sldId="259"/>
            <ac:spMk id="105697" creationId="{94BDCCD9-A0BA-97C6-3C5F-946D84820E67}"/>
          </ac:spMkLst>
        </pc:spChg>
        <pc:spChg chg="mod">
          <ac:chgData name="Marty Broadwell" userId="8c8ea40a403f8424" providerId="LiveId" clId="{2B0DCF69-6CEB-4923-862D-07640A05A35C}" dt="2023-07-01T16:30:06.491" v="4"/>
          <ac:spMkLst>
            <pc:docMk/>
            <pc:sldMk cId="0" sldId="259"/>
            <ac:spMk id="105698" creationId="{42F60D3B-6789-265F-360B-A9DAAE1232C2}"/>
          </ac:spMkLst>
        </pc:spChg>
        <pc:spChg chg="mod">
          <ac:chgData name="Marty Broadwell" userId="8c8ea40a403f8424" providerId="LiveId" clId="{2B0DCF69-6CEB-4923-862D-07640A05A35C}" dt="2023-07-01T16:30:06.491" v="4"/>
          <ac:spMkLst>
            <pc:docMk/>
            <pc:sldMk cId="0" sldId="259"/>
            <ac:spMk id="105699" creationId="{2B4B6A52-C972-81C6-3E54-5A42CCE6026F}"/>
          </ac:spMkLst>
        </pc:spChg>
        <pc:spChg chg="mod">
          <ac:chgData name="Marty Broadwell" userId="8c8ea40a403f8424" providerId="LiveId" clId="{2B0DCF69-6CEB-4923-862D-07640A05A35C}" dt="2023-07-01T16:30:06.491" v="4"/>
          <ac:spMkLst>
            <pc:docMk/>
            <pc:sldMk cId="0" sldId="259"/>
            <ac:spMk id="105701" creationId="{C0239A46-7E51-96E8-7456-2DBC0645B16E}"/>
          </ac:spMkLst>
        </pc:spChg>
        <pc:spChg chg="mod">
          <ac:chgData name="Marty Broadwell" userId="8c8ea40a403f8424" providerId="LiveId" clId="{2B0DCF69-6CEB-4923-862D-07640A05A35C}" dt="2023-07-01T16:30:06.491" v="4"/>
          <ac:spMkLst>
            <pc:docMk/>
            <pc:sldMk cId="0" sldId="259"/>
            <ac:spMk id="105702" creationId="{68D30572-9F8B-00C4-C278-23E3A7A6C0C3}"/>
          </ac:spMkLst>
        </pc:spChg>
        <pc:spChg chg="mod">
          <ac:chgData name="Marty Broadwell" userId="8c8ea40a403f8424" providerId="LiveId" clId="{2B0DCF69-6CEB-4923-862D-07640A05A35C}" dt="2023-07-01T16:30:06.491" v="4"/>
          <ac:spMkLst>
            <pc:docMk/>
            <pc:sldMk cId="0" sldId="259"/>
            <ac:spMk id="105703" creationId="{593AF4E9-2449-3A79-B40D-75D56CC8F76B}"/>
          </ac:spMkLst>
        </pc:spChg>
        <pc:spChg chg="mod">
          <ac:chgData name="Marty Broadwell" userId="8c8ea40a403f8424" providerId="LiveId" clId="{2B0DCF69-6CEB-4923-862D-07640A05A35C}" dt="2023-07-01T16:30:06.491" v="4"/>
          <ac:spMkLst>
            <pc:docMk/>
            <pc:sldMk cId="0" sldId="259"/>
            <ac:spMk id="105704" creationId="{8E2238A2-A66D-D98B-B1E6-B31E23102AB5}"/>
          </ac:spMkLst>
        </pc:spChg>
        <pc:spChg chg="mod">
          <ac:chgData name="Marty Broadwell" userId="8c8ea40a403f8424" providerId="LiveId" clId="{2B0DCF69-6CEB-4923-862D-07640A05A35C}" dt="2023-07-01T16:30:06.491" v="4"/>
          <ac:spMkLst>
            <pc:docMk/>
            <pc:sldMk cId="0" sldId="259"/>
            <ac:spMk id="105705" creationId="{CB6FA349-D6C7-89C7-2138-511C52B674F5}"/>
          </ac:spMkLst>
        </pc:spChg>
        <pc:spChg chg="mod">
          <ac:chgData name="Marty Broadwell" userId="8c8ea40a403f8424" providerId="LiveId" clId="{2B0DCF69-6CEB-4923-862D-07640A05A35C}" dt="2023-07-01T16:30:06.491" v="4"/>
          <ac:spMkLst>
            <pc:docMk/>
            <pc:sldMk cId="0" sldId="259"/>
            <ac:spMk id="105706" creationId="{2E923B66-3705-FC61-ADDF-351512185BFC}"/>
          </ac:spMkLst>
        </pc:spChg>
        <pc:spChg chg="mod">
          <ac:chgData name="Marty Broadwell" userId="8c8ea40a403f8424" providerId="LiveId" clId="{2B0DCF69-6CEB-4923-862D-07640A05A35C}" dt="2023-07-01T16:30:06.491" v="4"/>
          <ac:spMkLst>
            <pc:docMk/>
            <pc:sldMk cId="0" sldId="259"/>
            <ac:spMk id="105708" creationId="{DD9461CE-788B-3C14-A901-4EC414F965DC}"/>
          </ac:spMkLst>
        </pc:spChg>
        <pc:spChg chg="mod">
          <ac:chgData name="Marty Broadwell" userId="8c8ea40a403f8424" providerId="LiveId" clId="{2B0DCF69-6CEB-4923-862D-07640A05A35C}" dt="2023-07-01T16:30:06.491" v="4"/>
          <ac:spMkLst>
            <pc:docMk/>
            <pc:sldMk cId="0" sldId="259"/>
            <ac:spMk id="105709" creationId="{400F3284-4C75-602B-C08E-3AF3A43FED64}"/>
          </ac:spMkLst>
        </pc:spChg>
        <pc:spChg chg="mod">
          <ac:chgData name="Marty Broadwell" userId="8c8ea40a403f8424" providerId="LiveId" clId="{2B0DCF69-6CEB-4923-862D-07640A05A35C}" dt="2023-07-01T16:30:06.491" v="4"/>
          <ac:spMkLst>
            <pc:docMk/>
            <pc:sldMk cId="0" sldId="259"/>
            <ac:spMk id="105710" creationId="{CC814CEE-5193-ED71-21D2-9991C7CA0C29}"/>
          </ac:spMkLst>
        </pc:spChg>
        <pc:spChg chg="mod">
          <ac:chgData name="Marty Broadwell" userId="8c8ea40a403f8424" providerId="LiveId" clId="{2B0DCF69-6CEB-4923-862D-07640A05A35C}" dt="2023-07-01T16:30:06.491" v="4"/>
          <ac:spMkLst>
            <pc:docMk/>
            <pc:sldMk cId="0" sldId="259"/>
            <ac:spMk id="105711" creationId="{0BEDAC4B-5051-DC61-A80F-EF0286EAB839}"/>
          </ac:spMkLst>
        </pc:spChg>
        <pc:spChg chg="mod">
          <ac:chgData name="Marty Broadwell" userId="8c8ea40a403f8424" providerId="LiveId" clId="{2B0DCF69-6CEB-4923-862D-07640A05A35C}" dt="2023-07-01T16:30:06.491" v="4"/>
          <ac:spMkLst>
            <pc:docMk/>
            <pc:sldMk cId="0" sldId="259"/>
            <ac:spMk id="105712" creationId="{3F73F3E1-0ED8-DBB9-E0CC-95BC5CE108C5}"/>
          </ac:spMkLst>
        </pc:spChg>
        <pc:spChg chg="mod">
          <ac:chgData name="Marty Broadwell" userId="8c8ea40a403f8424" providerId="LiveId" clId="{2B0DCF69-6CEB-4923-862D-07640A05A35C}" dt="2023-07-01T16:30:06.491" v="4"/>
          <ac:spMkLst>
            <pc:docMk/>
            <pc:sldMk cId="0" sldId="259"/>
            <ac:spMk id="105713" creationId="{4C725E82-54D2-11AA-A781-42143CB60832}"/>
          </ac:spMkLst>
        </pc:spChg>
        <pc:spChg chg="mod">
          <ac:chgData name="Marty Broadwell" userId="8c8ea40a403f8424" providerId="LiveId" clId="{2B0DCF69-6CEB-4923-862D-07640A05A35C}" dt="2023-07-01T16:30:06.491" v="4"/>
          <ac:spMkLst>
            <pc:docMk/>
            <pc:sldMk cId="0" sldId="259"/>
            <ac:spMk id="105715" creationId="{1D6F2604-066A-3886-08DB-EB3AA5C0B3B8}"/>
          </ac:spMkLst>
        </pc:spChg>
        <pc:spChg chg="mod">
          <ac:chgData name="Marty Broadwell" userId="8c8ea40a403f8424" providerId="LiveId" clId="{2B0DCF69-6CEB-4923-862D-07640A05A35C}" dt="2023-07-01T16:30:06.491" v="4"/>
          <ac:spMkLst>
            <pc:docMk/>
            <pc:sldMk cId="0" sldId="259"/>
            <ac:spMk id="105716" creationId="{3525C301-5000-2C4B-77B2-25B43C11FFF5}"/>
          </ac:spMkLst>
        </pc:spChg>
        <pc:spChg chg="mod">
          <ac:chgData name="Marty Broadwell" userId="8c8ea40a403f8424" providerId="LiveId" clId="{2B0DCF69-6CEB-4923-862D-07640A05A35C}" dt="2023-07-01T16:30:06.491" v="4"/>
          <ac:spMkLst>
            <pc:docMk/>
            <pc:sldMk cId="0" sldId="259"/>
            <ac:spMk id="105717" creationId="{8291DFCB-6558-6C6A-F6DF-147166410F72}"/>
          </ac:spMkLst>
        </pc:spChg>
        <pc:spChg chg="mod">
          <ac:chgData name="Marty Broadwell" userId="8c8ea40a403f8424" providerId="LiveId" clId="{2B0DCF69-6CEB-4923-862D-07640A05A35C}" dt="2023-07-01T16:30:06.491" v="4"/>
          <ac:spMkLst>
            <pc:docMk/>
            <pc:sldMk cId="0" sldId="259"/>
            <ac:spMk id="105718" creationId="{ABB33480-8CF4-6D92-E8E4-3C4F5F41690F}"/>
          </ac:spMkLst>
        </pc:spChg>
        <pc:spChg chg="mod">
          <ac:chgData name="Marty Broadwell" userId="8c8ea40a403f8424" providerId="LiveId" clId="{2B0DCF69-6CEB-4923-862D-07640A05A35C}" dt="2023-07-01T16:30:06.491" v="4"/>
          <ac:spMkLst>
            <pc:docMk/>
            <pc:sldMk cId="0" sldId="259"/>
            <ac:spMk id="105719" creationId="{3BDCD3E0-57EA-AE0E-684D-63FBDD6F6470}"/>
          </ac:spMkLst>
        </pc:spChg>
        <pc:spChg chg="mod">
          <ac:chgData name="Marty Broadwell" userId="8c8ea40a403f8424" providerId="LiveId" clId="{2B0DCF69-6CEB-4923-862D-07640A05A35C}" dt="2023-07-01T16:30:06.491" v="4"/>
          <ac:spMkLst>
            <pc:docMk/>
            <pc:sldMk cId="0" sldId="259"/>
            <ac:spMk id="105720" creationId="{F199A205-E33D-2107-0024-C909B5043A2D}"/>
          </ac:spMkLst>
        </pc:spChg>
        <pc:spChg chg="mod">
          <ac:chgData name="Marty Broadwell" userId="8c8ea40a403f8424" providerId="LiveId" clId="{2B0DCF69-6CEB-4923-862D-07640A05A35C}" dt="2023-07-01T16:30:06.491" v="4"/>
          <ac:spMkLst>
            <pc:docMk/>
            <pc:sldMk cId="0" sldId="259"/>
            <ac:spMk id="105722" creationId="{34EB2D0B-8A13-3D4A-28BA-426CF73207B7}"/>
          </ac:spMkLst>
        </pc:spChg>
        <pc:spChg chg="mod">
          <ac:chgData name="Marty Broadwell" userId="8c8ea40a403f8424" providerId="LiveId" clId="{2B0DCF69-6CEB-4923-862D-07640A05A35C}" dt="2023-07-01T16:30:06.491" v="4"/>
          <ac:spMkLst>
            <pc:docMk/>
            <pc:sldMk cId="0" sldId="259"/>
            <ac:spMk id="105723" creationId="{6FCAB3BA-C1C5-E30A-6FA8-D2ABA78A9EC6}"/>
          </ac:spMkLst>
        </pc:spChg>
        <pc:spChg chg="mod">
          <ac:chgData name="Marty Broadwell" userId="8c8ea40a403f8424" providerId="LiveId" clId="{2B0DCF69-6CEB-4923-862D-07640A05A35C}" dt="2023-07-01T16:30:06.491" v="4"/>
          <ac:spMkLst>
            <pc:docMk/>
            <pc:sldMk cId="0" sldId="259"/>
            <ac:spMk id="105724" creationId="{6D2F298E-003C-4ACC-EDAB-48ACC14B7DF5}"/>
          </ac:spMkLst>
        </pc:spChg>
        <pc:spChg chg="mod">
          <ac:chgData name="Marty Broadwell" userId="8c8ea40a403f8424" providerId="LiveId" clId="{2B0DCF69-6CEB-4923-862D-07640A05A35C}" dt="2023-07-01T16:30:06.491" v="4"/>
          <ac:spMkLst>
            <pc:docMk/>
            <pc:sldMk cId="0" sldId="259"/>
            <ac:spMk id="105725" creationId="{DE38342B-5F59-2F56-AB75-140F7578AC8B}"/>
          </ac:spMkLst>
        </pc:spChg>
        <pc:spChg chg="mod">
          <ac:chgData name="Marty Broadwell" userId="8c8ea40a403f8424" providerId="LiveId" clId="{2B0DCF69-6CEB-4923-862D-07640A05A35C}" dt="2023-07-01T16:30:06.491" v="4"/>
          <ac:spMkLst>
            <pc:docMk/>
            <pc:sldMk cId="0" sldId="259"/>
            <ac:spMk id="105726" creationId="{3A7C052E-49E6-38A4-39E6-8B99878D009A}"/>
          </ac:spMkLst>
        </pc:spChg>
        <pc:spChg chg="mod">
          <ac:chgData name="Marty Broadwell" userId="8c8ea40a403f8424" providerId="LiveId" clId="{2B0DCF69-6CEB-4923-862D-07640A05A35C}" dt="2023-07-01T16:30:06.491" v="4"/>
          <ac:spMkLst>
            <pc:docMk/>
            <pc:sldMk cId="0" sldId="259"/>
            <ac:spMk id="105727" creationId="{BE8BDEBF-574F-AB61-F0D2-673A66C30E28}"/>
          </ac:spMkLst>
        </pc:spChg>
        <pc:spChg chg="mod">
          <ac:chgData name="Marty Broadwell" userId="8c8ea40a403f8424" providerId="LiveId" clId="{2B0DCF69-6CEB-4923-862D-07640A05A35C}" dt="2023-07-01T16:30:06.491" v="4"/>
          <ac:spMkLst>
            <pc:docMk/>
            <pc:sldMk cId="0" sldId="259"/>
            <ac:spMk id="105729" creationId="{C8CA3730-BCD6-7B14-FB6E-34E2FF3C74F8}"/>
          </ac:spMkLst>
        </pc:spChg>
        <pc:spChg chg="mod">
          <ac:chgData name="Marty Broadwell" userId="8c8ea40a403f8424" providerId="LiveId" clId="{2B0DCF69-6CEB-4923-862D-07640A05A35C}" dt="2023-07-01T16:30:06.491" v="4"/>
          <ac:spMkLst>
            <pc:docMk/>
            <pc:sldMk cId="0" sldId="259"/>
            <ac:spMk id="105730" creationId="{FB1DF0AA-FDCF-88D1-B825-1E919CBB49E5}"/>
          </ac:spMkLst>
        </pc:spChg>
        <pc:spChg chg="mod">
          <ac:chgData name="Marty Broadwell" userId="8c8ea40a403f8424" providerId="LiveId" clId="{2B0DCF69-6CEB-4923-862D-07640A05A35C}" dt="2023-07-01T16:30:06.491" v="4"/>
          <ac:spMkLst>
            <pc:docMk/>
            <pc:sldMk cId="0" sldId="259"/>
            <ac:spMk id="105731" creationId="{C7F78185-23A8-8789-FBB6-BAC7D4AD7632}"/>
          </ac:spMkLst>
        </pc:spChg>
        <pc:spChg chg="mod">
          <ac:chgData name="Marty Broadwell" userId="8c8ea40a403f8424" providerId="LiveId" clId="{2B0DCF69-6CEB-4923-862D-07640A05A35C}" dt="2023-07-01T16:30:06.491" v="4"/>
          <ac:spMkLst>
            <pc:docMk/>
            <pc:sldMk cId="0" sldId="259"/>
            <ac:spMk id="105732" creationId="{8057CD48-D713-4009-233B-4A91ACCC6270}"/>
          </ac:spMkLst>
        </pc:spChg>
        <pc:spChg chg="mod">
          <ac:chgData name="Marty Broadwell" userId="8c8ea40a403f8424" providerId="LiveId" clId="{2B0DCF69-6CEB-4923-862D-07640A05A35C}" dt="2023-07-01T16:30:06.491" v="4"/>
          <ac:spMkLst>
            <pc:docMk/>
            <pc:sldMk cId="0" sldId="259"/>
            <ac:spMk id="105733" creationId="{51526508-6AC3-EEFC-873F-669084C00C67}"/>
          </ac:spMkLst>
        </pc:spChg>
        <pc:spChg chg="mod">
          <ac:chgData name="Marty Broadwell" userId="8c8ea40a403f8424" providerId="LiveId" clId="{2B0DCF69-6CEB-4923-862D-07640A05A35C}" dt="2023-07-01T16:30:06.491" v="4"/>
          <ac:spMkLst>
            <pc:docMk/>
            <pc:sldMk cId="0" sldId="259"/>
            <ac:spMk id="105734" creationId="{948FFCD7-4818-8EC5-40C6-3DC9183CD1DF}"/>
          </ac:spMkLst>
        </pc:spChg>
        <pc:spChg chg="mod">
          <ac:chgData name="Marty Broadwell" userId="8c8ea40a403f8424" providerId="LiveId" clId="{2B0DCF69-6CEB-4923-862D-07640A05A35C}" dt="2023-07-01T16:30:06.491" v="4"/>
          <ac:spMkLst>
            <pc:docMk/>
            <pc:sldMk cId="0" sldId="259"/>
            <ac:spMk id="105736" creationId="{192049A3-9F31-F480-99C4-9F71079DC5B3}"/>
          </ac:spMkLst>
        </pc:spChg>
        <pc:spChg chg="mod">
          <ac:chgData name="Marty Broadwell" userId="8c8ea40a403f8424" providerId="LiveId" clId="{2B0DCF69-6CEB-4923-862D-07640A05A35C}" dt="2023-07-01T16:30:06.491" v="4"/>
          <ac:spMkLst>
            <pc:docMk/>
            <pc:sldMk cId="0" sldId="259"/>
            <ac:spMk id="105737" creationId="{5F427A04-E273-8241-2B36-EDB162F1510A}"/>
          </ac:spMkLst>
        </pc:spChg>
        <pc:spChg chg="mod">
          <ac:chgData name="Marty Broadwell" userId="8c8ea40a403f8424" providerId="LiveId" clId="{2B0DCF69-6CEB-4923-862D-07640A05A35C}" dt="2023-07-01T16:30:06.491" v="4"/>
          <ac:spMkLst>
            <pc:docMk/>
            <pc:sldMk cId="0" sldId="259"/>
            <ac:spMk id="105738" creationId="{53CE229B-314F-8C20-4AA9-50928FB70BD0}"/>
          </ac:spMkLst>
        </pc:spChg>
        <pc:spChg chg="mod">
          <ac:chgData name="Marty Broadwell" userId="8c8ea40a403f8424" providerId="LiveId" clId="{2B0DCF69-6CEB-4923-862D-07640A05A35C}" dt="2023-07-01T16:30:06.491" v="4"/>
          <ac:spMkLst>
            <pc:docMk/>
            <pc:sldMk cId="0" sldId="259"/>
            <ac:spMk id="105739" creationId="{12DEFC70-9BB2-6F2B-510F-AF839ADC3EDE}"/>
          </ac:spMkLst>
        </pc:spChg>
        <pc:spChg chg="mod">
          <ac:chgData name="Marty Broadwell" userId="8c8ea40a403f8424" providerId="LiveId" clId="{2B0DCF69-6CEB-4923-862D-07640A05A35C}" dt="2023-07-01T16:30:06.491" v="4"/>
          <ac:spMkLst>
            <pc:docMk/>
            <pc:sldMk cId="0" sldId="259"/>
            <ac:spMk id="105740" creationId="{2D3B8792-B46D-627D-EB2E-544ECE3DB362}"/>
          </ac:spMkLst>
        </pc:spChg>
        <pc:spChg chg="mod">
          <ac:chgData name="Marty Broadwell" userId="8c8ea40a403f8424" providerId="LiveId" clId="{2B0DCF69-6CEB-4923-862D-07640A05A35C}" dt="2023-07-01T16:30:06.491" v="4"/>
          <ac:spMkLst>
            <pc:docMk/>
            <pc:sldMk cId="0" sldId="259"/>
            <ac:spMk id="105741" creationId="{42539D4A-0B73-BF77-EFF7-C4488C28D9C9}"/>
          </ac:spMkLst>
        </pc:spChg>
        <pc:spChg chg="mod">
          <ac:chgData name="Marty Broadwell" userId="8c8ea40a403f8424" providerId="LiveId" clId="{2B0DCF69-6CEB-4923-862D-07640A05A35C}" dt="2023-07-01T16:30:06.491" v="4"/>
          <ac:spMkLst>
            <pc:docMk/>
            <pc:sldMk cId="0" sldId="259"/>
            <ac:spMk id="105743" creationId="{78125219-3941-7A40-58AC-560E0EEF4B4A}"/>
          </ac:spMkLst>
        </pc:spChg>
        <pc:spChg chg="mod">
          <ac:chgData name="Marty Broadwell" userId="8c8ea40a403f8424" providerId="LiveId" clId="{2B0DCF69-6CEB-4923-862D-07640A05A35C}" dt="2023-07-01T16:30:06.491" v="4"/>
          <ac:spMkLst>
            <pc:docMk/>
            <pc:sldMk cId="0" sldId="259"/>
            <ac:spMk id="105744" creationId="{33F3D637-E4CA-6066-04D3-266D10555B9B}"/>
          </ac:spMkLst>
        </pc:spChg>
        <pc:spChg chg="mod">
          <ac:chgData name="Marty Broadwell" userId="8c8ea40a403f8424" providerId="LiveId" clId="{2B0DCF69-6CEB-4923-862D-07640A05A35C}" dt="2023-07-01T16:30:06.491" v="4"/>
          <ac:spMkLst>
            <pc:docMk/>
            <pc:sldMk cId="0" sldId="259"/>
            <ac:spMk id="105745" creationId="{D1AC2DBE-DF5D-ABA3-A17A-90E883228AF4}"/>
          </ac:spMkLst>
        </pc:spChg>
        <pc:spChg chg="mod">
          <ac:chgData name="Marty Broadwell" userId="8c8ea40a403f8424" providerId="LiveId" clId="{2B0DCF69-6CEB-4923-862D-07640A05A35C}" dt="2023-07-01T16:30:06.491" v="4"/>
          <ac:spMkLst>
            <pc:docMk/>
            <pc:sldMk cId="0" sldId="259"/>
            <ac:spMk id="105746" creationId="{769E88B8-C000-ABCA-C3D3-A4D2042B7C53}"/>
          </ac:spMkLst>
        </pc:spChg>
        <pc:spChg chg="mod">
          <ac:chgData name="Marty Broadwell" userId="8c8ea40a403f8424" providerId="LiveId" clId="{2B0DCF69-6CEB-4923-862D-07640A05A35C}" dt="2023-07-01T16:30:06.491" v="4"/>
          <ac:spMkLst>
            <pc:docMk/>
            <pc:sldMk cId="0" sldId="259"/>
            <ac:spMk id="105747" creationId="{6FC6E886-2850-B2CB-2547-6D75BFD7057E}"/>
          </ac:spMkLst>
        </pc:spChg>
        <pc:spChg chg="mod">
          <ac:chgData name="Marty Broadwell" userId="8c8ea40a403f8424" providerId="LiveId" clId="{2B0DCF69-6CEB-4923-862D-07640A05A35C}" dt="2023-07-01T16:30:06.491" v="4"/>
          <ac:spMkLst>
            <pc:docMk/>
            <pc:sldMk cId="0" sldId="259"/>
            <ac:spMk id="105748" creationId="{696085A5-3337-AFD4-77D9-00444593BDC4}"/>
          </ac:spMkLst>
        </pc:spChg>
        <pc:spChg chg="mod">
          <ac:chgData name="Marty Broadwell" userId="8c8ea40a403f8424" providerId="LiveId" clId="{2B0DCF69-6CEB-4923-862D-07640A05A35C}" dt="2023-07-01T16:30:06.491" v="4"/>
          <ac:spMkLst>
            <pc:docMk/>
            <pc:sldMk cId="0" sldId="259"/>
            <ac:spMk id="105750" creationId="{75518811-65CF-2516-4DA1-CEDC3A137682}"/>
          </ac:spMkLst>
        </pc:spChg>
        <pc:spChg chg="mod">
          <ac:chgData name="Marty Broadwell" userId="8c8ea40a403f8424" providerId="LiveId" clId="{2B0DCF69-6CEB-4923-862D-07640A05A35C}" dt="2023-07-01T16:30:06.491" v="4"/>
          <ac:spMkLst>
            <pc:docMk/>
            <pc:sldMk cId="0" sldId="259"/>
            <ac:spMk id="105751" creationId="{1B1A97A1-D587-6370-F705-1187D9EC33F3}"/>
          </ac:spMkLst>
        </pc:spChg>
        <pc:spChg chg="mod">
          <ac:chgData name="Marty Broadwell" userId="8c8ea40a403f8424" providerId="LiveId" clId="{2B0DCF69-6CEB-4923-862D-07640A05A35C}" dt="2023-07-01T16:30:06.491" v="4"/>
          <ac:spMkLst>
            <pc:docMk/>
            <pc:sldMk cId="0" sldId="259"/>
            <ac:spMk id="105752" creationId="{A98AAF02-7530-2920-7DDA-F8C49DE4E99D}"/>
          </ac:spMkLst>
        </pc:spChg>
        <pc:spChg chg="mod">
          <ac:chgData name="Marty Broadwell" userId="8c8ea40a403f8424" providerId="LiveId" clId="{2B0DCF69-6CEB-4923-862D-07640A05A35C}" dt="2023-07-01T16:30:06.491" v="4"/>
          <ac:spMkLst>
            <pc:docMk/>
            <pc:sldMk cId="0" sldId="259"/>
            <ac:spMk id="105753" creationId="{523D3CC0-1B7E-84B2-0830-8F2AD4536A11}"/>
          </ac:spMkLst>
        </pc:spChg>
        <pc:spChg chg="mod">
          <ac:chgData name="Marty Broadwell" userId="8c8ea40a403f8424" providerId="LiveId" clId="{2B0DCF69-6CEB-4923-862D-07640A05A35C}" dt="2023-07-01T16:30:06.491" v="4"/>
          <ac:spMkLst>
            <pc:docMk/>
            <pc:sldMk cId="0" sldId="259"/>
            <ac:spMk id="105754" creationId="{33497B22-AA44-9BF7-E757-976C13381EB6}"/>
          </ac:spMkLst>
        </pc:spChg>
        <pc:spChg chg="mod">
          <ac:chgData name="Marty Broadwell" userId="8c8ea40a403f8424" providerId="LiveId" clId="{2B0DCF69-6CEB-4923-862D-07640A05A35C}" dt="2023-07-01T16:30:06.491" v="4"/>
          <ac:spMkLst>
            <pc:docMk/>
            <pc:sldMk cId="0" sldId="259"/>
            <ac:spMk id="105755" creationId="{283F16E8-6036-B7E5-B733-5974B2222A1B}"/>
          </ac:spMkLst>
        </pc:spChg>
        <pc:spChg chg="mod">
          <ac:chgData name="Marty Broadwell" userId="8c8ea40a403f8424" providerId="LiveId" clId="{2B0DCF69-6CEB-4923-862D-07640A05A35C}" dt="2023-07-01T16:30:06.491" v="4"/>
          <ac:spMkLst>
            <pc:docMk/>
            <pc:sldMk cId="0" sldId="259"/>
            <ac:spMk id="105757" creationId="{70B03CCB-B56E-4E7F-3D76-B97211180D2B}"/>
          </ac:spMkLst>
        </pc:spChg>
        <pc:spChg chg="mod">
          <ac:chgData name="Marty Broadwell" userId="8c8ea40a403f8424" providerId="LiveId" clId="{2B0DCF69-6CEB-4923-862D-07640A05A35C}" dt="2023-07-01T16:30:06.491" v="4"/>
          <ac:spMkLst>
            <pc:docMk/>
            <pc:sldMk cId="0" sldId="259"/>
            <ac:spMk id="105758" creationId="{64BC79AF-F546-9849-EA53-4C69F2D5F61D}"/>
          </ac:spMkLst>
        </pc:spChg>
        <pc:spChg chg="mod">
          <ac:chgData name="Marty Broadwell" userId="8c8ea40a403f8424" providerId="LiveId" clId="{2B0DCF69-6CEB-4923-862D-07640A05A35C}" dt="2023-07-01T16:30:06.491" v="4"/>
          <ac:spMkLst>
            <pc:docMk/>
            <pc:sldMk cId="0" sldId="259"/>
            <ac:spMk id="105759" creationId="{6D9FA628-5850-B7E2-57F6-D16F878E0A16}"/>
          </ac:spMkLst>
        </pc:spChg>
        <pc:spChg chg="mod">
          <ac:chgData name="Marty Broadwell" userId="8c8ea40a403f8424" providerId="LiveId" clId="{2B0DCF69-6CEB-4923-862D-07640A05A35C}" dt="2023-07-01T16:30:06.491" v="4"/>
          <ac:spMkLst>
            <pc:docMk/>
            <pc:sldMk cId="0" sldId="259"/>
            <ac:spMk id="105760" creationId="{754752E5-0844-56C9-8FE7-6260B583D4A9}"/>
          </ac:spMkLst>
        </pc:spChg>
        <pc:spChg chg="mod">
          <ac:chgData name="Marty Broadwell" userId="8c8ea40a403f8424" providerId="LiveId" clId="{2B0DCF69-6CEB-4923-862D-07640A05A35C}" dt="2023-07-01T16:30:06.491" v="4"/>
          <ac:spMkLst>
            <pc:docMk/>
            <pc:sldMk cId="0" sldId="259"/>
            <ac:spMk id="105761" creationId="{0F5B1238-68B7-03EA-7C02-E44023BC3B15}"/>
          </ac:spMkLst>
        </pc:spChg>
        <pc:spChg chg="mod">
          <ac:chgData name="Marty Broadwell" userId="8c8ea40a403f8424" providerId="LiveId" clId="{2B0DCF69-6CEB-4923-862D-07640A05A35C}" dt="2023-07-01T16:30:06.491" v="4"/>
          <ac:spMkLst>
            <pc:docMk/>
            <pc:sldMk cId="0" sldId="259"/>
            <ac:spMk id="105762" creationId="{49437E82-77E5-E98F-24FE-1902C6B26BF0}"/>
          </ac:spMkLst>
        </pc:spChg>
        <pc:spChg chg="mod">
          <ac:chgData name="Marty Broadwell" userId="8c8ea40a403f8424" providerId="LiveId" clId="{2B0DCF69-6CEB-4923-862D-07640A05A35C}" dt="2023-07-01T16:30:06.491" v="4"/>
          <ac:spMkLst>
            <pc:docMk/>
            <pc:sldMk cId="0" sldId="259"/>
            <ac:spMk id="105764" creationId="{D30E80C6-316E-16EB-E7D9-B6E43A2E6F98}"/>
          </ac:spMkLst>
        </pc:spChg>
        <pc:spChg chg="mod">
          <ac:chgData name="Marty Broadwell" userId="8c8ea40a403f8424" providerId="LiveId" clId="{2B0DCF69-6CEB-4923-862D-07640A05A35C}" dt="2023-07-01T16:30:06.491" v="4"/>
          <ac:spMkLst>
            <pc:docMk/>
            <pc:sldMk cId="0" sldId="259"/>
            <ac:spMk id="105765" creationId="{E486801E-9B1C-8FEC-64E1-0044DB1ABF0B}"/>
          </ac:spMkLst>
        </pc:spChg>
        <pc:spChg chg="mod">
          <ac:chgData name="Marty Broadwell" userId="8c8ea40a403f8424" providerId="LiveId" clId="{2B0DCF69-6CEB-4923-862D-07640A05A35C}" dt="2023-07-01T16:30:06.491" v="4"/>
          <ac:spMkLst>
            <pc:docMk/>
            <pc:sldMk cId="0" sldId="259"/>
            <ac:spMk id="105766" creationId="{04B01731-A341-FBF0-053C-86A57632BDBE}"/>
          </ac:spMkLst>
        </pc:spChg>
        <pc:spChg chg="mod">
          <ac:chgData name="Marty Broadwell" userId="8c8ea40a403f8424" providerId="LiveId" clId="{2B0DCF69-6CEB-4923-862D-07640A05A35C}" dt="2023-07-01T16:30:06.491" v="4"/>
          <ac:spMkLst>
            <pc:docMk/>
            <pc:sldMk cId="0" sldId="259"/>
            <ac:spMk id="105767" creationId="{63B16D6C-FCF4-D143-7484-5D531508B163}"/>
          </ac:spMkLst>
        </pc:spChg>
        <pc:spChg chg="mod">
          <ac:chgData name="Marty Broadwell" userId="8c8ea40a403f8424" providerId="LiveId" clId="{2B0DCF69-6CEB-4923-862D-07640A05A35C}" dt="2023-07-01T16:30:06.491" v="4"/>
          <ac:spMkLst>
            <pc:docMk/>
            <pc:sldMk cId="0" sldId="259"/>
            <ac:spMk id="105768" creationId="{8441932A-37D7-C225-7069-1B40BC97122D}"/>
          </ac:spMkLst>
        </pc:spChg>
        <pc:spChg chg="mod">
          <ac:chgData name="Marty Broadwell" userId="8c8ea40a403f8424" providerId="LiveId" clId="{2B0DCF69-6CEB-4923-862D-07640A05A35C}" dt="2023-07-01T16:30:06.491" v="4"/>
          <ac:spMkLst>
            <pc:docMk/>
            <pc:sldMk cId="0" sldId="259"/>
            <ac:spMk id="105769" creationId="{1FE684DE-C469-B409-D327-81616CD8DE9C}"/>
          </ac:spMkLst>
        </pc:spChg>
        <pc:spChg chg="mod">
          <ac:chgData name="Marty Broadwell" userId="8c8ea40a403f8424" providerId="LiveId" clId="{2B0DCF69-6CEB-4923-862D-07640A05A35C}" dt="2023-07-01T16:30:06.491" v="4"/>
          <ac:spMkLst>
            <pc:docMk/>
            <pc:sldMk cId="0" sldId="259"/>
            <ac:spMk id="105771" creationId="{C2CF71D3-552A-7078-FA23-FAEBBEDC21E0}"/>
          </ac:spMkLst>
        </pc:spChg>
        <pc:spChg chg="mod">
          <ac:chgData name="Marty Broadwell" userId="8c8ea40a403f8424" providerId="LiveId" clId="{2B0DCF69-6CEB-4923-862D-07640A05A35C}" dt="2023-07-01T16:30:06.491" v="4"/>
          <ac:spMkLst>
            <pc:docMk/>
            <pc:sldMk cId="0" sldId="259"/>
            <ac:spMk id="105772" creationId="{20C698DA-E838-D68F-1D8F-D842D9BCDB16}"/>
          </ac:spMkLst>
        </pc:spChg>
        <pc:spChg chg="mod">
          <ac:chgData name="Marty Broadwell" userId="8c8ea40a403f8424" providerId="LiveId" clId="{2B0DCF69-6CEB-4923-862D-07640A05A35C}" dt="2023-07-01T16:30:06.491" v="4"/>
          <ac:spMkLst>
            <pc:docMk/>
            <pc:sldMk cId="0" sldId="259"/>
            <ac:spMk id="105773" creationId="{47F5DA15-B797-48CB-771C-AA7559970DD7}"/>
          </ac:spMkLst>
        </pc:spChg>
        <pc:spChg chg="mod">
          <ac:chgData name="Marty Broadwell" userId="8c8ea40a403f8424" providerId="LiveId" clId="{2B0DCF69-6CEB-4923-862D-07640A05A35C}" dt="2023-07-01T16:30:06.491" v="4"/>
          <ac:spMkLst>
            <pc:docMk/>
            <pc:sldMk cId="0" sldId="259"/>
            <ac:spMk id="105774" creationId="{3663833F-AC9D-716C-4F4C-E1BAF74DD2CE}"/>
          </ac:spMkLst>
        </pc:spChg>
        <pc:spChg chg="mod">
          <ac:chgData name="Marty Broadwell" userId="8c8ea40a403f8424" providerId="LiveId" clId="{2B0DCF69-6CEB-4923-862D-07640A05A35C}" dt="2023-07-01T16:30:06.491" v="4"/>
          <ac:spMkLst>
            <pc:docMk/>
            <pc:sldMk cId="0" sldId="259"/>
            <ac:spMk id="105775" creationId="{24CC4B54-BABE-1FD8-FC74-4414BF1F7EDC}"/>
          </ac:spMkLst>
        </pc:spChg>
        <pc:spChg chg="mod">
          <ac:chgData name="Marty Broadwell" userId="8c8ea40a403f8424" providerId="LiveId" clId="{2B0DCF69-6CEB-4923-862D-07640A05A35C}" dt="2023-07-01T16:30:06.491" v="4"/>
          <ac:spMkLst>
            <pc:docMk/>
            <pc:sldMk cId="0" sldId="259"/>
            <ac:spMk id="105776" creationId="{5C7A4228-82C5-BC04-9EA4-8B5C90907C0B}"/>
          </ac:spMkLst>
        </pc:spChg>
        <pc:spChg chg="mod">
          <ac:chgData name="Marty Broadwell" userId="8c8ea40a403f8424" providerId="LiveId" clId="{2B0DCF69-6CEB-4923-862D-07640A05A35C}" dt="2023-07-01T16:30:06.491" v="4"/>
          <ac:spMkLst>
            <pc:docMk/>
            <pc:sldMk cId="0" sldId="259"/>
            <ac:spMk id="105777" creationId="{B645256A-6354-6D93-EC1F-250CB5524E3B}"/>
          </ac:spMkLst>
        </pc:spChg>
        <pc:spChg chg="mod">
          <ac:chgData name="Marty Broadwell" userId="8c8ea40a403f8424" providerId="LiveId" clId="{2B0DCF69-6CEB-4923-862D-07640A05A35C}" dt="2023-07-01T16:30:06.491" v="4"/>
          <ac:spMkLst>
            <pc:docMk/>
            <pc:sldMk cId="0" sldId="259"/>
            <ac:spMk id="105778" creationId="{A4B350C5-39BE-83B3-EE08-27F7F0F44E73}"/>
          </ac:spMkLst>
        </pc:spChg>
        <pc:spChg chg="del mod">
          <ac:chgData name="Marty Broadwell" userId="8c8ea40a403f8424" providerId="LiveId" clId="{2B0DCF69-6CEB-4923-862D-07640A05A35C}" dt="2023-07-01T16:37:42.550" v="76" actId="478"/>
          <ac:spMkLst>
            <pc:docMk/>
            <pc:sldMk cId="0" sldId="259"/>
            <ac:spMk id="105779" creationId="{15854334-53F4-C32D-ACE3-C42EDA345F69}"/>
          </ac:spMkLst>
        </pc:spChg>
        <pc:spChg chg="mod">
          <ac:chgData name="Marty Broadwell" userId="8c8ea40a403f8424" providerId="LiveId" clId="{2B0DCF69-6CEB-4923-862D-07640A05A35C}" dt="2023-07-01T16:30:06.491" v="4"/>
          <ac:spMkLst>
            <pc:docMk/>
            <pc:sldMk cId="0" sldId="259"/>
            <ac:spMk id="105780" creationId="{BFCCFEC1-CC6C-8225-97F3-5F36B6D01601}"/>
          </ac:spMkLst>
        </pc:spChg>
        <pc:spChg chg="mod">
          <ac:chgData name="Marty Broadwell" userId="8c8ea40a403f8424" providerId="LiveId" clId="{2B0DCF69-6CEB-4923-862D-07640A05A35C}" dt="2023-07-01T16:30:06.491" v="4"/>
          <ac:spMkLst>
            <pc:docMk/>
            <pc:sldMk cId="0" sldId="259"/>
            <ac:spMk id="105781" creationId="{63397598-5F66-CA4C-B441-A2653CA89318}"/>
          </ac:spMkLst>
        </pc:spChg>
        <pc:spChg chg="mod">
          <ac:chgData name="Marty Broadwell" userId="8c8ea40a403f8424" providerId="LiveId" clId="{2B0DCF69-6CEB-4923-862D-07640A05A35C}" dt="2023-07-01T16:30:06.491" v="4"/>
          <ac:spMkLst>
            <pc:docMk/>
            <pc:sldMk cId="0" sldId="259"/>
            <ac:spMk id="105782" creationId="{5EFB8FE8-EFFE-E491-5908-D36B39D4F8A1}"/>
          </ac:spMkLst>
        </pc:spChg>
        <pc:spChg chg="mod">
          <ac:chgData name="Marty Broadwell" userId="8c8ea40a403f8424" providerId="LiveId" clId="{2B0DCF69-6CEB-4923-862D-07640A05A35C}" dt="2023-07-01T16:30:06.491" v="4"/>
          <ac:spMkLst>
            <pc:docMk/>
            <pc:sldMk cId="0" sldId="259"/>
            <ac:spMk id="105783" creationId="{BF15B85E-60F3-E398-9C37-77EA6485FCC5}"/>
          </ac:spMkLst>
        </pc:spChg>
        <pc:spChg chg="mod">
          <ac:chgData name="Marty Broadwell" userId="8c8ea40a403f8424" providerId="LiveId" clId="{2B0DCF69-6CEB-4923-862D-07640A05A35C}" dt="2023-07-01T16:30:06.491" v="4"/>
          <ac:spMkLst>
            <pc:docMk/>
            <pc:sldMk cId="0" sldId="259"/>
            <ac:spMk id="105784" creationId="{219B3B11-8D5F-0562-9BCA-D89A1A4BE880}"/>
          </ac:spMkLst>
        </pc:spChg>
        <pc:spChg chg="mod">
          <ac:chgData name="Marty Broadwell" userId="8c8ea40a403f8424" providerId="LiveId" clId="{2B0DCF69-6CEB-4923-862D-07640A05A35C}" dt="2023-07-01T16:30:06.491" v="4"/>
          <ac:spMkLst>
            <pc:docMk/>
            <pc:sldMk cId="0" sldId="259"/>
            <ac:spMk id="105785" creationId="{2BB00A57-C16C-4507-EAF1-FC377DBFEADD}"/>
          </ac:spMkLst>
        </pc:spChg>
        <pc:spChg chg="mod">
          <ac:chgData name="Marty Broadwell" userId="8c8ea40a403f8424" providerId="LiveId" clId="{2B0DCF69-6CEB-4923-862D-07640A05A35C}" dt="2023-07-01T16:30:06.491" v="4"/>
          <ac:spMkLst>
            <pc:docMk/>
            <pc:sldMk cId="0" sldId="259"/>
            <ac:spMk id="105786" creationId="{CA9BA1F7-4E74-DCA0-3CE8-315275FA821B}"/>
          </ac:spMkLst>
        </pc:spChg>
        <pc:spChg chg="mod">
          <ac:chgData name="Marty Broadwell" userId="8c8ea40a403f8424" providerId="LiveId" clId="{2B0DCF69-6CEB-4923-862D-07640A05A35C}" dt="2023-07-01T16:30:06.491" v="4"/>
          <ac:spMkLst>
            <pc:docMk/>
            <pc:sldMk cId="0" sldId="259"/>
            <ac:spMk id="105787" creationId="{B5B1DEF1-F9B2-25AD-406C-A7C6FD242A27}"/>
          </ac:spMkLst>
        </pc:spChg>
        <pc:spChg chg="mod">
          <ac:chgData name="Marty Broadwell" userId="8c8ea40a403f8424" providerId="LiveId" clId="{2B0DCF69-6CEB-4923-862D-07640A05A35C}" dt="2023-07-01T16:30:06.491" v="4"/>
          <ac:spMkLst>
            <pc:docMk/>
            <pc:sldMk cId="0" sldId="259"/>
            <ac:spMk id="105788" creationId="{9BDE1E9A-9870-0C7C-F117-4B0DB3DD1385}"/>
          </ac:spMkLst>
        </pc:spChg>
        <pc:spChg chg="mod">
          <ac:chgData name="Marty Broadwell" userId="8c8ea40a403f8424" providerId="LiveId" clId="{2B0DCF69-6CEB-4923-862D-07640A05A35C}" dt="2023-07-01T16:30:06.491" v="4"/>
          <ac:spMkLst>
            <pc:docMk/>
            <pc:sldMk cId="0" sldId="259"/>
            <ac:spMk id="105789" creationId="{377279F6-E7D5-02E3-4B6C-24791972A200}"/>
          </ac:spMkLst>
        </pc:spChg>
        <pc:spChg chg="mod">
          <ac:chgData name="Marty Broadwell" userId="8c8ea40a403f8424" providerId="LiveId" clId="{2B0DCF69-6CEB-4923-862D-07640A05A35C}" dt="2023-07-01T16:30:06.491" v="4"/>
          <ac:spMkLst>
            <pc:docMk/>
            <pc:sldMk cId="0" sldId="259"/>
            <ac:spMk id="105790" creationId="{C0CE6F6F-18CA-33AA-C395-5FFD89FFABFC}"/>
          </ac:spMkLst>
        </pc:spChg>
        <pc:spChg chg="mod">
          <ac:chgData name="Marty Broadwell" userId="8c8ea40a403f8424" providerId="LiveId" clId="{2B0DCF69-6CEB-4923-862D-07640A05A35C}" dt="2023-07-01T16:30:06.491" v="4"/>
          <ac:spMkLst>
            <pc:docMk/>
            <pc:sldMk cId="0" sldId="259"/>
            <ac:spMk id="105791" creationId="{E5B8E7BB-9449-22E4-9E73-D0B5A440D87A}"/>
          </ac:spMkLst>
        </pc:spChg>
        <pc:spChg chg="mod">
          <ac:chgData name="Marty Broadwell" userId="8c8ea40a403f8424" providerId="LiveId" clId="{2B0DCF69-6CEB-4923-862D-07640A05A35C}" dt="2023-07-01T16:30:06.491" v="4"/>
          <ac:spMkLst>
            <pc:docMk/>
            <pc:sldMk cId="0" sldId="259"/>
            <ac:spMk id="105792" creationId="{560DF6BB-5978-749F-67EA-FC925A6B022F}"/>
          </ac:spMkLst>
        </pc:spChg>
        <pc:spChg chg="mod">
          <ac:chgData name="Marty Broadwell" userId="8c8ea40a403f8424" providerId="LiveId" clId="{2B0DCF69-6CEB-4923-862D-07640A05A35C}" dt="2023-07-01T16:30:06.491" v="4"/>
          <ac:spMkLst>
            <pc:docMk/>
            <pc:sldMk cId="0" sldId="259"/>
            <ac:spMk id="105793" creationId="{0CB8C4BE-E1F9-B3F5-34DE-D8B4C9D48183}"/>
          </ac:spMkLst>
        </pc:spChg>
        <pc:spChg chg="mod">
          <ac:chgData name="Marty Broadwell" userId="8c8ea40a403f8424" providerId="LiveId" clId="{2B0DCF69-6CEB-4923-862D-07640A05A35C}" dt="2023-07-01T16:30:06.491" v="4"/>
          <ac:spMkLst>
            <pc:docMk/>
            <pc:sldMk cId="0" sldId="259"/>
            <ac:spMk id="105794" creationId="{D560BF75-BD44-5BE9-6154-502F77B46DD0}"/>
          </ac:spMkLst>
        </pc:spChg>
        <pc:spChg chg="mod">
          <ac:chgData name="Marty Broadwell" userId="8c8ea40a403f8424" providerId="LiveId" clId="{2B0DCF69-6CEB-4923-862D-07640A05A35C}" dt="2023-07-01T16:30:06.491" v="4"/>
          <ac:spMkLst>
            <pc:docMk/>
            <pc:sldMk cId="0" sldId="259"/>
            <ac:spMk id="105795" creationId="{7360DECE-BF69-6AFA-5740-3A453EE82E18}"/>
          </ac:spMkLst>
        </pc:spChg>
        <pc:spChg chg="mod">
          <ac:chgData name="Marty Broadwell" userId="8c8ea40a403f8424" providerId="LiveId" clId="{2B0DCF69-6CEB-4923-862D-07640A05A35C}" dt="2023-07-01T16:30:06.491" v="4"/>
          <ac:spMkLst>
            <pc:docMk/>
            <pc:sldMk cId="0" sldId="259"/>
            <ac:spMk id="105796" creationId="{A97A4FC5-17D6-2665-B129-F37EFC13AF96}"/>
          </ac:spMkLst>
        </pc:spChg>
        <pc:spChg chg="mod">
          <ac:chgData name="Marty Broadwell" userId="8c8ea40a403f8424" providerId="LiveId" clId="{2B0DCF69-6CEB-4923-862D-07640A05A35C}" dt="2023-07-01T16:30:06.491" v="4"/>
          <ac:spMkLst>
            <pc:docMk/>
            <pc:sldMk cId="0" sldId="259"/>
            <ac:spMk id="105797" creationId="{CFD2B3CE-0545-70A0-BE9B-46FD35A1EB0A}"/>
          </ac:spMkLst>
        </pc:spChg>
        <pc:spChg chg="mod">
          <ac:chgData name="Marty Broadwell" userId="8c8ea40a403f8424" providerId="LiveId" clId="{2B0DCF69-6CEB-4923-862D-07640A05A35C}" dt="2023-07-01T16:30:06.491" v="4"/>
          <ac:spMkLst>
            <pc:docMk/>
            <pc:sldMk cId="0" sldId="259"/>
            <ac:spMk id="105799" creationId="{8E1D3C0E-05D5-A46D-0AE2-DB9D3817B3F3}"/>
          </ac:spMkLst>
        </pc:spChg>
        <pc:spChg chg="mod">
          <ac:chgData name="Marty Broadwell" userId="8c8ea40a403f8424" providerId="LiveId" clId="{2B0DCF69-6CEB-4923-862D-07640A05A35C}" dt="2023-07-01T16:30:06.491" v="4"/>
          <ac:spMkLst>
            <pc:docMk/>
            <pc:sldMk cId="0" sldId="259"/>
            <ac:spMk id="105800" creationId="{4E5CD91B-33B5-7CD7-493E-51AB6AE0EB7C}"/>
          </ac:spMkLst>
        </pc:spChg>
        <pc:spChg chg="mod">
          <ac:chgData name="Marty Broadwell" userId="8c8ea40a403f8424" providerId="LiveId" clId="{2B0DCF69-6CEB-4923-862D-07640A05A35C}" dt="2023-07-01T16:30:06.491" v="4"/>
          <ac:spMkLst>
            <pc:docMk/>
            <pc:sldMk cId="0" sldId="259"/>
            <ac:spMk id="105802" creationId="{E4705AA1-637C-AAA6-A792-0F0D389F42D8}"/>
          </ac:spMkLst>
        </pc:spChg>
        <pc:spChg chg="mod">
          <ac:chgData name="Marty Broadwell" userId="8c8ea40a403f8424" providerId="LiveId" clId="{2B0DCF69-6CEB-4923-862D-07640A05A35C}" dt="2023-07-01T16:30:06.491" v="4"/>
          <ac:spMkLst>
            <pc:docMk/>
            <pc:sldMk cId="0" sldId="259"/>
            <ac:spMk id="105803" creationId="{19AE92D3-EB3E-F349-212C-B4BDBF644E94}"/>
          </ac:spMkLst>
        </pc:spChg>
        <pc:spChg chg="mod">
          <ac:chgData name="Marty Broadwell" userId="8c8ea40a403f8424" providerId="LiveId" clId="{2B0DCF69-6CEB-4923-862D-07640A05A35C}" dt="2023-07-01T16:30:06.491" v="4"/>
          <ac:spMkLst>
            <pc:docMk/>
            <pc:sldMk cId="0" sldId="259"/>
            <ac:spMk id="105804" creationId="{0E9ADB2C-0684-545D-9353-F6AA14C2C14D}"/>
          </ac:spMkLst>
        </pc:spChg>
        <pc:spChg chg="mod">
          <ac:chgData name="Marty Broadwell" userId="8c8ea40a403f8424" providerId="LiveId" clId="{2B0DCF69-6CEB-4923-862D-07640A05A35C}" dt="2023-07-01T16:30:06.491" v="4"/>
          <ac:spMkLst>
            <pc:docMk/>
            <pc:sldMk cId="0" sldId="259"/>
            <ac:spMk id="105805" creationId="{AD685EC1-7655-8A34-F97D-1FCC8B9A8125}"/>
          </ac:spMkLst>
        </pc:spChg>
        <pc:spChg chg="mod">
          <ac:chgData name="Marty Broadwell" userId="8c8ea40a403f8424" providerId="LiveId" clId="{2B0DCF69-6CEB-4923-862D-07640A05A35C}" dt="2023-07-01T16:30:06.491" v="4"/>
          <ac:spMkLst>
            <pc:docMk/>
            <pc:sldMk cId="0" sldId="259"/>
            <ac:spMk id="105806" creationId="{C7493BDE-BE97-079F-C0D5-135D2C301D59}"/>
          </ac:spMkLst>
        </pc:spChg>
        <pc:spChg chg="mod">
          <ac:chgData name="Marty Broadwell" userId="8c8ea40a403f8424" providerId="LiveId" clId="{2B0DCF69-6CEB-4923-862D-07640A05A35C}" dt="2023-07-01T16:30:06.491" v="4"/>
          <ac:spMkLst>
            <pc:docMk/>
            <pc:sldMk cId="0" sldId="259"/>
            <ac:spMk id="105807" creationId="{683CD4B5-790A-B5F5-B1B2-CC0C76C18FE5}"/>
          </ac:spMkLst>
        </pc:spChg>
        <pc:spChg chg="mod">
          <ac:chgData name="Marty Broadwell" userId="8c8ea40a403f8424" providerId="LiveId" clId="{2B0DCF69-6CEB-4923-862D-07640A05A35C}" dt="2023-07-01T16:30:06.491" v="4"/>
          <ac:spMkLst>
            <pc:docMk/>
            <pc:sldMk cId="0" sldId="259"/>
            <ac:spMk id="105811" creationId="{8D832C26-AD01-13DD-42F5-69AA8187537F}"/>
          </ac:spMkLst>
        </pc:spChg>
        <pc:spChg chg="mod">
          <ac:chgData name="Marty Broadwell" userId="8c8ea40a403f8424" providerId="LiveId" clId="{2B0DCF69-6CEB-4923-862D-07640A05A35C}" dt="2023-07-01T16:30:06.491" v="4"/>
          <ac:spMkLst>
            <pc:docMk/>
            <pc:sldMk cId="0" sldId="259"/>
            <ac:spMk id="105813" creationId="{AC415CC3-3655-FD2F-7C6A-A33E7870E16F}"/>
          </ac:spMkLst>
        </pc:spChg>
        <pc:spChg chg="mod">
          <ac:chgData name="Marty Broadwell" userId="8c8ea40a403f8424" providerId="LiveId" clId="{2B0DCF69-6CEB-4923-862D-07640A05A35C}" dt="2023-07-01T16:30:06.491" v="4"/>
          <ac:spMkLst>
            <pc:docMk/>
            <pc:sldMk cId="0" sldId="259"/>
            <ac:spMk id="105814" creationId="{9DCF36C3-0BCB-85F2-1ACA-A6BB6B6C770F}"/>
          </ac:spMkLst>
        </pc:spChg>
        <pc:grpChg chg="mod">
          <ac:chgData name="Marty Broadwell" userId="8c8ea40a403f8424" providerId="LiveId" clId="{2B0DCF69-6CEB-4923-862D-07640A05A35C}" dt="2023-07-01T16:30:06.491" v="4"/>
          <ac:grpSpMkLst>
            <pc:docMk/>
            <pc:sldMk cId="0" sldId="259"/>
            <ac:grpSpMk id="105476" creationId="{99543561-83F6-7EF6-6AAD-5F747F91F91D}"/>
          </ac:grpSpMkLst>
        </pc:grpChg>
        <pc:grpChg chg="mod">
          <ac:chgData name="Marty Broadwell" userId="8c8ea40a403f8424" providerId="LiveId" clId="{2B0DCF69-6CEB-4923-862D-07640A05A35C}" dt="2023-07-01T16:30:06.491" v="4"/>
          <ac:grpSpMkLst>
            <pc:docMk/>
            <pc:sldMk cId="0" sldId="259"/>
            <ac:grpSpMk id="105483" creationId="{92FC547F-EBF2-1E16-4EB0-6ACD99C608FB}"/>
          </ac:grpSpMkLst>
        </pc:grpChg>
        <pc:grpChg chg="mod">
          <ac:chgData name="Marty Broadwell" userId="8c8ea40a403f8424" providerId="LiveId" clId="{2B0DCF69-6CEB-4923-862D-07640A05A35C}" dt="2023-07-01T16:30:06.491" v="4"/>
          <ac:grpSpMkLst>
            <pc:docMk/>
            <pc:sldMk cId="0" sldId="259"/>
            <ac:grpSpMk id="105490" creationId="{24A06031-FEED-F185-2FF5-ECBCEECE9EF4}"/>
          </ac:grpSpMkLst>
        </pc:grpChg>
        <pc:grpChg chg="mod">
          <ac:chgData name="Marty Broadwell" userId="8c8ea40a403f8424" providerId="LiveId" clId="{2B0DCF69-6CEB-4923-862D-07640A05A35C}" dt="2023-07-01T16:30:06.491" v="4"/>
          <ac:grpSpMkLst>
            <pc:docMk/>
            <pc:sldMk cId="0" sldId="259"/>
            <ac:grpSpMk id="105497" creationId="{AAF196AA-013E-17F3-F354-5D23A5B183A8}"/>
          </ac:grpSpMkLst>
        </pc:grpChg>
        <pc:grpChg chg="mod">
          <ac:chgData name="Marty Broadwell" userId="8c8ea40a403f8424" providerId="LiveId" clId="{2B0DCF69-6CEB-4923-862D-07640A05A35C}" dt="2023-07-01T16:30:06.491" v="4"/>
          <ac:grpSpMkLst>
            <pc:docMk/>
            <pc:sldMk cId="0" sldId="259"/>
            <ac:grpSpMk id="105504" creationId="{98E8ABCA-519B-A583-CC7C-F75B0D3D9369}"/>
          </ac:grpSpMkLst>
        </pc:grpChg>
        <pc:grpChg chg="mod">
          <ac:chgData name="Marty Broadwell" userId="8c8ea40a403f8424" providerId="LiveId" clId="{2B0DCF69-6CEB-4923-862D-07640A05A35C}" dt="2023-07-01T16:30:06.491" v="4"/>
          <ac:grpSpMkLst>
            <pc:docMk/>
            <pc:sldMk cId="0" sldId="259"/>
            <ac:grpSpMk id="105511" creationId="{F481C75D-D9A4-C500-092F-BCB96EE83D01}"/>
          </ac:grpSpMkLst>
        </pc:grpChg>
        <pc:grpChg chg="mod">
          <ac:chgData name="Marty Broadwell" userId="8c8ea40a403f8424" providerId="LiveId" clId="{2B0DCF69-6CEB-4923-862D-07640A05A35C}" dt="2023-07-01T16:30:06.491" v="4"/>
          <ac:grpSpMkLst>
            <pc:docMk/>
            <pc:sldMk cId="0" sldId="259"/>
            <ac:grpSpMk id="105518" creationId="{010F6CD4-8756-4B05-0C14-51904326851B}"/>
          </ac:grpSpMkLst>
        </pc:grpChg>
        <pc:grpChg chg="mod">
          <ac:chgData name="Marty Broadwell" userId="8c8ea40a403f8424" providerId="LiveId" clId="{2B0DCF69-6CEB-4923-862D-07640A05A35C}" dt="2023-07-01T16:30:06.491" v="4"/>
          <ac:grpSpMkLst>
            <pc:docMk/>
            <pc:sldMk cId="0" sldId="259"/>
            <ac:grpSpMk id="105525" creationId="{9FE6A5FA-ADB1-847E-701F-9DE46B0BF5FF}"/>
          </ac:grpSpMkLst>
        </pc:grpChg>
        <pc:grpChg chg="mod">
          <ac:chgData name="Marty Broadwell" userId="8c8ea40a403f8424" providerId="LiveId" clId="{2B0DCF69-6CEB-4923-862D-07640A05A35C}" dt="2023-07-01T16:30:06.491" v="4"/>
          <ac:grpSpMkLst>
            <pc:docMk/>
            <pc:sldMk cId="0" sldId="259"/>
            <ac:grpSpMk id="105532" creationId="{03888929-0427-661E-2EFB-36D96B1C6FCF}"/>
          </ac:grpSpMkLst>
        </pc:grpChg>
        <pc:grpChg chg="mod">
          <ac:chgData name="Marty Broadwell" userId="8c8ea40a403f8424" providerId="LiveId" clId="{2B0DCF69-6CEB-4923-862D-07640A05A35C}" dt="2023-07-01T16:30:06.491" v="4"/>
          <ac:grpSpMkLst>
            <pc:docMk/>
            <pc:sldMk cId="0" sldId="259"/>
            <ac:grpSpMk id="105539" creationId="{CC6DFCC3-9DA5-5CA6-9FD9-BF509F646AB0}"/>
          </ac:grpSpMkLst>
        </pc:grpChg>
        <pc:grpChg chg="mod">
          <ac:chgData name="Marty Broadwell" userId="8c8ea40a403f8424" providerId="LiveId" clId="{2B0DCF69-6CEB-4923-862D-07640A05A35C}" dt="2023-07-01T16:30:06.491" v="4"/>
          <ac:grpSpMkLst>
            <pc:docMk/>
            <pc:sldMk cId="0" sldId="259"/>
            <ac:grpSpMk id="105546" creationId="{F39E7D30-70E2-CF13-A389-C4E8A2D83AC5}"/>
          </ac:grpSpMkLst>
        </pc:grpChg>
        <pc:grpChg chg="mod">
          <ac:chgData name="Marty Broadwell" userId="8c8ea40a403f8424" providerId="LiveId" clId="{2B0DCF69-6CEB-4923-862D-07640A05A35C}" dt="2023-07-01T16:30:06.491" v="4"/>
          <ac:grpSpMkLst>
            <pc:docMk/>
            <pc:sldMk cId="0" sldId="259"/>
            <ac:grpSpMk id="105553" creationId="{4627F8DE-ACFE-D046-B28C-CA73FEA89C8A}"/>
          </ac:grpSpMkLst>
        </pc:grpChg>
        <pc:grpChg chg="mod">
          <ac:chgData name="Marty Broadwell" userId="8c8ea40a403f8424" providerId="LiveId" clId="{2B0DCF69-6CEB-4923-862D-07640A05A35C}" dt="2023-07-01T16:30:06.491" v="4"/>
          <ac:grpSpMkLst>
            <pc:docMk/>
            <pc:sldMk cId="0" sldId="259"/>
            <ac:grpSpMk id="105560" creationId="{019908BA-D4B7-14CE-EE0B-A13179C80CE3}"/>
          </ac:grpSpMkLst>
        </pc:grpChg>
        <pc:grpChg chg="mod">
          <ac:chgData name="Marty Broadwell" userId="8c8ea40a403f8424" providerId="LiveId" clId="{2B0DCF69-6CEB-4923-862D-07640A05A35C}" dt="2023-07-01T16:30:06.491" v="4"/>
          <ac:grpSpMkLst>
            <pc:docMk/>
            <pc:sldMk cId="0" sldId="259"/>
            <ac:grpSpMk id="105567" creationId="{C065FB38-73DC-B97E-2728-D3A51536B9BB}"/>
          </ac:grpSpMkLst>
        </pc:grpChg>
        <pc:grpChg chg="mod">
          <ac:chgData name="Marty Broadwell" userId="8c8ea40a403f8424" providerId="LiveId" clId="{2B0DCF69-6CEB-4923-862D-07640A05A35C}" dt="2023-07-01T16:30:06.491" v="4"/>
          <ac:grpSpMkLst>
            <pc:docMk/>
            <pc:sldMk cId="0" sldId="259"/>
            <ac:grpSpMk id="105574" creationId="{6E6767F6-1CE6-6D8D-3081-D75A446E14E4}"/>
          </ac:grpSpMkLst>
        </pc:grpChg>
        <pc:grpChg chg="mod">
          <ac:chgData name="Marty Broadwell" userId="8c8ea40a403f8424" providerId="LiveId" clId="{2B0DCF69-6CEB-4923-862D-07640A05A35C}" dt="2023-07-01T16:30:06.491" v="4"/>
          <ac:grpSpMkLst>
            <pc:docMk/>
            <pc:sldMk cId="0" sldId="259"/>
            <ac:grpSpMk id="105581" creationId="{A16BDA2A-2FE7-3252-7B19-33B335D5A621}"/>
          </ac:grpSpMkLst>
        </pc:grpChg>
        <pc:grpChg chg="mod">
          <ac:chgData name="Marty Broadwell" userId="8c8ea40a403f8424" providerId="LiveId" clId="{2B0DCF69-6CEB-4923-862D-07640A05A35C}" dt="2023-07-01T16:30:06.491" v="4"/>
          <ac:grpSpMkLst>
            <pc:docMk/>
            <pc:sldMk cId="0" sldId="259"/>
            <ac:grpSpMk id="105588" creationId="{57317DE6-39F7-4FEE-4265-83E4E04A68EB}"/>
          </ac:grpSpMkLst>
        </pc:grpChg>
        <pc:grpChg chg="mod">
          <ac:chgData name="Marty Broadwell" userId="8c8ea40a403f8424" providerId="LiveId" clId="{2B0DCF69-6CEB-4923-862D-07640A05A35C}" dt="2023-07-01T16:30:06.491" v="4"/>
          <ac:grpSpMkLst>
            <pc:docMk/>
            <pc:sldMk cId="0" sldId="259"/>
            <ac:grpSpMk id="105595" creationId="{2EC78E8E-55ED-A327-92F0-C05CE14F5E02}"/>
          </ac:grpSpMkLst>
        </pc:grpChg>
        <pc:grpChg chg="mod">
          <ac:chgData name="Marty Broadwell" userId="8c8ea40a403f8424" providerId="LiveId" clId="{2B0DCF69-6CEB-4923-862D-07640A05A35C}" dt="2023-07-01T16:30:06.491" v="4"/>
          <ac:grpSpMkLst>
            <pc:docMk/>
            <pc:sldMk cId="0" sldId="259"/>
            <ac:grpSpMk id="105602" creationId="{BF2DC81A-846D-F624-99D4-4C17AED1F97E}"/>
          </ac:grpSpMkLst>
        </pc:grpChg>
        <pc:grpChg chg="mod">
          <ac:chgData name="Marty Broadwell" userId="8c8ea40a403f8424" providerId="LiveId" clId="{2B0DCF69-6CEB-4923-862D-07640A05A35C}" dt="2023-07-01T16:30:06.491" v="4"/>
          <ac:grpSpMkLst>
            <pc:docMk/>
            <pc:sldMk cId="0" sldId="259"/>
            <ac:grpSpMk id="105609" creationId="{46E6960E-990E-39CB-515A-5B04762BC815}"/>
          </ac:grpSpMkLst>
        </pc:grpChg>
        <pc:grpChg chg="mod">
          <ac:chgData name="Marty Broadwell" userId="8c8ea40a403f8424" providerId="LiveId" clId="{2B0DCF69-6CEB-4923-862D-07640A05A35C}" dt="2023-07-01T16:30:06.491" v="4"/>
          <ac:grpSpMkLst>
            <pc:docMk/>
            <pc:sldMk cId="0" sldId="259"/>
            <ac:grpSpMk id="105616" creationId="{8D85A6B7-AAB9-9018-6228-D075327BFC21}"/>
          </ac:grpSpMkLst>
        </pc:grpChg>
        <pc:grpChg chg="mod">
          <ac:chgData name="Marty Broadwell" userId="8c8ea40a403f8424" providerId="LiveId" clId="{2B0DCF69-6CEB-4923-862D-07640A05A35C}" dt="2023-07-01T16:30:06.491" v="4"/>
          <ac:grpSpMkLst>
            <pc:docMk/>
            <pc:sldMk cId="0" sldId="259"/>
            <ac:grpSpMk id="105623" creationId="{26637990-10AB-EF06-C2B2-7FB99D02B678}"/>
          </ac:grpSpMkLst>
        </pc:grpChg>
        <pc:grpChg chg="mod">
          <ac:chgData name="Marty Broadwell" userId="8c8ea40a403f8424" providerId="LiveId" clId="{2B0DCF69-6CEB-4923-862D-07640A05A35C}" dt="2023-07-01T16:30:06.491" v="4"/>
          <ac:grpSpMkLst>
            <pc:docMk/>
            <pc:sldMk cId="0" sldId="259"/>
            <ac:grpSpMk id="105630" creationId="{85BF30D4-848F-DE57-E588-5C92606B7412}"/>
          </ac:grpSpMkLst>
        </pc:grpChg>
        <pc:grpChg chg="mod">
          <ac:chgData name="Marty Broadwell" userId="8c8ea40a403f8424" providerId="LiveId" clId="{2B0DCF69-6CEB-4923-862D-07640A05A35C}" dt="2023-07-01T16:30:06.491" v="4"/>
          <ac:grpSpMkLst>
            <pc:docMk/>
            <pc:sldMk cId="0" sldId="259"/>
            <ac:grpSpMk id="105637" creationId="{077B32EC-BDF9-5578-9614-3FF206E7D37A}"/>
          </ac:grpSpMkLst>
        </pc:grpChg>
        <pc:grpChg chg="mod">
          <ac:chgData name="Marty Broadwell" userId="8c8ea40a403f8424" providerId="LiveId" clId="{2B0DCF69-6CEB-4923-862D-07640A05A35C}" dt="2023-07-01T16:30:06.491" v="4"/>
          <ac:grpSpMkLst>
            <pc:docMk/>
            <pc:sldMk cId="0" sldId="259"/>
            <ac:grpSpMk id="105644" creationId="{1D369C72-18C4-64AF-82A8-EBF2D3572F36}"/>
          </ac:grpSpMkLst>
        </pc:grpChg>
        <pc:grpChg chg="mod">
          <ac:chgData name="Marty Broadwell" userId="8c8ea40a403f8424" providerId="LiveId" clId="{2B0DCF69-6CEB-4923-862D-07640A05A35C}" dt="2023-07-01T16:30:06.491" v="4"/>
          <ac:grpSpMkLst>
            <pc:docMk/>
            <pc:sldMk cId="0" sldId="259"/>
            <ac:grpSpMk id="105651" creationId="{C2F64DA1-14B1-7BA4-85E1-E9B9693AB8B1}"/>
          </ac:grpSpMkLst>
        </pc:grpChg>
        <pc:grpChg chg="mod">
          <ac:chgData name="Marty Broadwell" userId="8c8ea40a403f8424" providerId="LiveId" clId="{2B0DCF69-6CEB-4923-862D-07640A05A35C}" dt="2023-07-01T16:30:06.491" v="4"/>
          <ac:grpSpMkLst>
            <pc:docMk/>
            <pc:sldMk cId="0" sldId="259"/>
            <ac:grpSpMk id="105658" creationId="{4C3F3979-CDEF-3C9B-2293-218C9C157C9A}"/>
          </ac:grpSpMkLst>
        </pc:grpChg>
        <pc:grpChg chg="mod">
          <ac:chgData name="Marty Broadwell" userId="8c8ea40a403f8424" providerId="LiveId" clId="{2B0DCF69-6CEB-4923-862D-07640A05A35C}" dt="2023-07-01T16:30:06.491" v="4"/>
          <ac:grpSpMkLst>
            <pc:docMk/>
            <pc:sldMk cId="0" sldId="259"/>
            <ac:grpSpMk id="105665" creationId="{E881C38B-6CDA-AA28-9B36-5499FE8AB355}"/>
          </ac:grpSpMkLst>
        </pc:grpChg>
        <pc:grpChg chg="mod">
          <ac:chgData name="Marty Broadwell" userId="8c8ea40a403f8424" providerId="LiveId" clId="{2B0DCF69-6CEB-4923-862D-07640A05A35C}" dt="2023-07-01T16:30:06.491" v="4"/>
          <ac:grpSpMkLst>
            <pc:docMk/>
            <pc:sldMk cId="0" sldId="259"/>
            <ac:grpSpMk id="105672" creationId="{6E5E7510-4449-2E13-F54C-0B6202FFE4B7}"/>
          </ac:grpSpMkLst>
        </pc:grpChg>
        <pc:grpChg chg="mod">
          <ac:chgData name="Marty Broadwell" userId="8c8ea40a403f8424" providerId="LiveId" clId="{2B0DCF69-6CEB-4923-862D-07640A05A35C}" dt="2023-07-01T16:30:06.491" v="4"/>
          <ac:grpSpMkLst>
            <pc:docMk/>
            <pc:sldMk cId="0" sldId="259"/>
            <ac:grpSpMk id="105679" creationId="{528EC29B-32C2-3629-218B-71CB410A5061}"/>
          </ac:grpSpMkLst>
        </pc:grpChg>
        <pc:grpChg chg="mod">
          <ac:chgData name="Marty Broadwell" userId="8c8ea40a403f8424" providerId="LiveId" clId="{2B0DCF69-6CEB-4923-862D-07640A05A35C}" dt="2023-07-01T16:30:06.491" v="4"/>
          <ac:grpSpMkLst>
            <pc:docMk/>
            <pc:sldMk cId="0" sldId="259"/>
            <ac:grpSpMk id="105686" creationId="{9D291803-F98D-AFEA-1E49-B3EA1E1CDEBB}"/>
          </ac:grpSpMkLst>
        </pc:grpChg>
        <pc:grpChg chg="mod">
          <ac:chgData name="Marty Broadwell" userId="8c8ea40a403f8424" providerId="LiveId" clId="{2B0DCF69-6CEB-4923-862D-07640A05A35C}" dt="2023-07-01T16:30:06.491" v="4"/>
          <ac:grpSpMkLst>
            <pc:docMk/>
            <pc:sldMk cId="0" sldId="259"/>
            <ac:grpSpMk id="105693" creationId="{641B1D8B-9EC6-15E0-D5A1-A715B535D8F3}"/>
          </ac:grpSpMkLst>
        </pc:grpChg>
        <pc:grpChg chg="mod">
          <ac:chgData name="Marty Broadwell" userId="8c8ea40a403f8424" providerId="LiveId" clId="{2B0DCF69-6CEB-4923-862D-07640A05A35C}" dt="2023-07-01T16:30:06.491" v="4"/>
          <ac:grpSpMkLst>
            <pc:docMk/>
            <pc:sldMk cId="0" sldId="259"/>
            <ac:grpSpMk id="105700" creationId="{75B90E86-663B-5472-DEC1-A66236AD858E}"/>
          </ac:grpSpMkLst>
        </pc:grpChg>
        <pc:grpChg chg="mod">
          <ac:chgData name="Marty Broadwell" userId="8c8ea40a403f8424" providerId="LiveId" clId="{2B0DCF69-6CEB-4923-862D-07640A05A35C}" dt="2023-07-01T16:30:06.491" v="4"/>
          <ac:grpSpMkLst>
            <pc:docMk/>
            <pc:sldMk cId="0" sldId="259"/>
            <ac:grpSpMk id="105707" creationId="{3D624368-6688-BCCD-3414-9ADB5E7D879D}"/>
          </ac:grpSpMkLst>
        </pc:grpChg>
        <pc:grpChg chg="mod">
          <ac:chgData name="Marty Broadwell" userId="8c8ea40a403f8424" providerId="LiveId" clId="{2B0DCF69-6CEB-4923-862D-07640A05A35C}" dt="2023-07-01T16:30:06.491" v="4"/>
          <ac:grpSpMkLst>
            <pc:docMk/>
            <pc:sldMk cId="0" sldId="259"/>
            <ac:grpSpMk id="105714" creationId="{C507C0B2-F70E-F44E-2ADC-FE15A095F496}"/>
          </ac:grpSpMkLst>
        </pc:grpChg>
        <pc:grpChg chg="mod">
          <ac:chgData name="Marty Broadwell" userId="8c8ea40a403f8424" providerId="LiveId" clId="{2B0DCF69-6CEB-4923-862D-07640A05A35C}" dt="2023-07-01T16:30:06.491" v="4"/>
          <ac:grpSpMkLst>
            <pc:docMk/>
            <pc:sldMk cId="0" sldId="259"/>
            <ac:grpSpMk id="105721" creationId="{6377FD34-85E6-0C01-9CA6-77CBC0E5B920}"/>
          </ac:grpSpMkLst>
        </pc:grpChg>
        <pc:grpChg chg="mod">
          <ac:chgData name="Marty Broadwell" userId="8c8ea40a403f8424" providerId="LiveId" clId="{2B0DCF69-6CEB-4923-862D-07640A05A35C}" dt="2023-07-01T16:30:06.491" v="4"/>
          <ac:grpSpMkLst>
            <pc:docMk/>
            <pc:sldMk cId="0" sldId="259"/>
            <ac:grpSpMk id="105728" creationId="{8EC76EC2-CDC2-F4B6-42DA-CD4630008114}"/>
          </ac:grpSpMkLst>
        </pc:grpChg>
        <pc:grpChg chg="mod">
          <ac:chgData name="Marty Broadwell" userId="8c8ea40a403f8424" providerId="LiveId" clId="{2B0DCF69-6CEB-4923-862D-07640A05A35C}" dt="2023-07-01T16:30:06.491" v="4"/>
          <ac:grpSpMkLst>
            <pc:docMk/>
            <pc:sldMk cId="0" sldId="259"/>
            <ac:grpSpMk id="105735" creationId="{173EE273-6B4D-39DD-A353-AADE4E6ABA99}"/>
          </ac:grpSpMkLst>
        </pc:grpChg>
        <pc:grpChg chg="mod">
          <ac:chgData name="Marty Broadwell" userId="8c8ea40a403f8424" providerId="LiveId" clId="{2B0DCF69-6CEB-4923-862D-07640A05A35C}" dt="2023-07-01T16:30:06.491" v="4"/>
          <ac:grpSpMkLst>
            <pc:docMk/>
            <pc:sldMk cId="0" sldId="259"/>
            <ac:grpSpMk id="105742" creationId="{0C13E75A-B911-1CA6-A4BB-D7DAE2B5ACD0}"/>
          </ac:grpSpMkLst>
        </pc:grpChg>
        <pc:grpChg chg="mod">
          <ac:chgData name="Marty Broadwell" userId="8c8ea40a403f8424" providerId="LiveId" clId="{2B0DCF69-6CEB-4923-862D-07640A05A35C}" dt="2023-07-01T16:30:06.491" v="4"/>
          <ac:grpSpMkLst>
            <pc:docMk/>
            <pc:sldMk cId="0" sldId="259"/>
            <ac:grpSpMk id="105749" creationId="{B506387B-3400-4AFC-C8AC-C1E218D13E72}"/>
          </ac:grpSpMkLst>
        </pc:grpChg>
        <pc:grpChg chg="mod">
          <ac:chgData name="Marty Broadwell" userId="8c8ea40a403f8424" providerId="LiveId" clId="{2B0DCF69-6CEB-4923-862D-07640A05A35C}" dt="2023-07-01T16:30:06.491" v="4"/>
          <ac:grpSpMkLst>
            <pc:docMk/>
            <pc:sldMk cId="0" sldId="259"/>
            <ac:grpSpMk id="105756" creationId="{FC15A46E-10B3-423F-9467-8EE04997F440}"/>
          </ac:grpSpMkLst>
        </pc:grpChg>
        <pc:grpChg chg="mod">
          <ac:chgData name="Marty Broadwell" userId="8c8ea40a403f8424" providerId="LiveId" clId="{2B0DCF69-6CEB-4923-862D-07640A05A35C}" dt="2023-07-01T16:30:06.491" v="4"/>
          <ac:grpSpMkLst>
            <pc:docMk/>
            <pc:sldMk cId="0" sldId="259"/>
            <ac:grpSpMk id="105763" creationId="{1804A2FE-F132-EE2D-E427-9B3CD46BD6F5}"/>
          </ac:grpSpMkLst>
        </pc:grpChg>
        <pc:grpChg chg="mod">
          <ac:chgData name="Marty Broadwell" userId="8c8ea40a403f8424" providerId="LiveId" clId="{2B0DCF69-6CEB-4923-862D-07640A05A35C}" dt="2023-07-01T16:30:06.491" v="4"/>
          <ac:grpSpMkLst>
            <pc:docMk/>
            <pc:sldMk cId="0" sldId="259"/>
            <ac:grpSpMk id="105770" creationId="{8190F643-007A-E8DF-0CEE-793CEDD0F2DB}"/>
          </ac:grpSpMkLst>
        </pc:grpChg>
        <pc:grpChg chg="mod">
          <ac:chgData name="Marty Broadwell" userId="8c8ea40a403f8424" providerId="LiveId" clId="{2B0DCF69-6CEB-4923-862D-07640A05A35C}" dt="2023-07-01T16:30:06.491" v="4"/>
          <ac:grpSpMkLst>
            <pc:docMk/>
            <pc:sldMk cId="0" sldId="259"/>
            <ac:grpSpMk id="105798" creationId="{F33EDF0A-5D50-4383-5041-6795C36EAE58}"/>
          </ac:grpSpMkLst>
        </pc:grpChg>
        <pc:grpChg chg="mod">
          <ac:chgData name="Marty Broadwell" userId="8c8ea40a403f8424" providerId="LiveId" clId="{2B0DCF69-6CEB-4923-862D-07640A05A35C}" dt="2023-07-01T16:30:06.491" v="4"/>
          <ac:grpSpMkLst>
            <pc:docMk/>
            <pc:sldMk cId="0" sldId="259"/>
            <ac:grpSpMk id="105801" creationId="{9E99B409-DAD6-9B8E-AE67-D3A5FF5BF987}"/>
          </ac:grpSpMkLst>
        </pc:grpChg>
        <pc:grpChg chg="mod">
          <ac:chgData name="Marty Broadwell" userId="8c8ea40a403f8424" providerId="LiveId" clId="{2B0DCF69-6CEB-4923-862D-07640A05A35C}" dt="2023-07-01T16:30:06.491" v="4"/>
          <ac:grpSpMkLst>
            <pc:docMk/>
            <pc:sldMk cId="0" sldId="259"/>
            <ac:grpSpMk id="105810" creationId="{D998170F-4677-98A5-11F1-F01C4C56A276}"/>
          </ac:grpSpMkLst>
        </pc:grpChg>
        <pc:grpChg chg="mod">
          <ac:chgData name="Marty Broadwell" userId="8c8ea40a403f8424" providerId="LiveId" clId="{2B0DCF69-6CEB-4923-862D-07640A05A35C}" dt="2023-07-01T16:30:06.491" v="4"/>
          <ac:grpSpMkLst>
            <pc:docMk/>
            <pc:sldMk cId="0" sldId="259"/>
            <ac:grpSpMk id="105812" creationId="{49A39362-4BE1-FD91-6BA9-618ADA141525}"/>
          </ac:grpSpMkLst>
        </pc:grpChg>
      </pc:sldChg>
      <pc:sldChg chg="addSp delSp modSp del mod modAnim">
        <pc:chgData name="Marty Broadwell" userId="8c8ea40a403f8424" providerId="LiveId" clId="{2B0DCF69-6CEB-4923-862D-07640A05A35C}" dt="2023-07-01T18:19:56.365" v="209" actId="47"/>
        <pc:sldMkLst>
          <pc:docMk/>
          <pc:sldMk cId="0" sldId="260"/>
        </pc:sldMkLst>
        <pc:spChg chg="mod">
          <ac:chgData name="Marty Broadwell" userId="8c8ea40a403f8424" providerId="LiveId" clId="{2B0DCF69-6CEB-4923-862D-07640A05A35C}" dt="2023-07-01T16:30:30.064" v="8"/>
          <ac:spMkLst>
            <pc:docMk/>
            <pc:sldMk cId="0" sldId="260"/>
            <ac:spMk id="4" creationId="{5BBEF668-BA8F-FA4E-7856-3B94ACA08ABF}"/>
          </ac:spMkLst>
        </pc:spChg>
        <pc:spChg chg="add mod">
          <ac:chgData name="Marty Broadwell" userId="8c8ea40a403f8424" providerId="LiveId" clId="{2B0DCF69-6CEB-4923-862D-07640A05A35C}" dt="2023-07-01T16:45:45.013" v="132" actId="14100"/>
          <ac:spMkLst>
            <pc:docMk/>
            <pc:sldMk cId="0" sldId="260"/>
            <ac:spMk id="5" creationId="{3614268C-87FE-A21A-6137-C226C9D711AB}"/>
          </ac:spMkLst>
        </pc:spChg>
        <pc:spChg chg="add mod">
          <ac:chgData name="Marty Broadwell" userId="8c8ea40a403f8424" providerId="LiveId" clId="{2B0DCF69-6CEB-4923-862D-07640A05A35C}" dt="2023-07-01T16:45:27.011" v="127" actId="14100"/>
          <ac:spMkLst>
            <pc:docMk/>
            <pc:sldMk cId="0" sldId="260"/>
            <ac:spMk id="6" creationId="{161796BB-664F-695E-7CA8-B550D97F28E1}"/>
          </ac:spMkLst>
        </pc:spChg>
        <pc:spChg chg="add mod">
          <ac:chgData name="Marty Broadwell" userId="8c8ea40a403f8424" providerId="LiveId" clId="{2B0DCF69-6CEB-4923-862D-07640A05A35C}" dt="2023-07-01T16:45:34.947" v="130" actId="14100"/>
          <ac:spMkLst>
            <pc:docMk/>
            <pc:sldMk cId="0" sldId="260"/>
            <ac:spMk id="7" creationId="{B94DE9D8-2348-43A1-D53E-83F96FC76BF8}"/>
          </ac:spMkLst>
        </pc:spChg>
        <pc:spChg chg="mod">
          <ac:chgData name="Marty Broadwell" userId="8c8ea40a403f8424" providerId="LiveId" clId="{2B0DCF69-6CEB-4923-862D-07640A05A35C}" dt="2023-07-01T16:30:30.064" v="8"/>
          <ac:spMkLst>
            <pc:docMk/>
            <pc:sldMk cId="0" sldId="260"/>
            <ac:spMk id="106498" creationId="{960BC857-D0BA-4703-2F66-9B7FE9603D3A}"/>
          </ac:spMkLst>
        </pc:spChg>
        <pc:spChg chg="mod">
          <ac:chgData name="Marty Broadwell" userId="8c8ea40a403f8424" providerId="LiveId" clId="{2B0DCF69-6CEB-4923-862D-07640A05A35C}" dt="2023-07-01T18:18:31.618" v="199" actId="20577"/>
          <ac:spMkLst>
            <pc:docMk/>
            <pc:sldMk cId="0" sldId="260"/>
            <ac:spMk id="106499" creationId="{CD487A61-C6EF-7868-EEDD-2F090F42B4DF}"/>
          </ac:spMkLst>
        </pc:spChg>
        <pc:spChg chg="mod">
          <ac:chgData name="Marty Broadwell" userId="8c8ea40a403f8424" providerId="LiveId" clId="{2B0DCF69-6CEB-4923-862D-07640A05A35C}" dt="2023-07-01T18:19:33.937" v="207" actId="1076"/>
          <ac:spMkLst>
            <pc:docMk/>
            <pc:sldMk cId="0" sldId="260"/>
            <ac:spMk id="106500" creationId="{E0114F48-0D41-7AE8-D9C8-1D0A45E98F4B}"/>
          </ac:spMkLst>
        </pc:spChg>
        <pc:spChg chg="del mod">
          <ac:chgData name="Marty Broadwell" userId="8c8ea40a403f8424" providerId="LiveId" clId="{2B0DCF69-6CEB-4923-862D-07640A05A35C}" dt="2023-07-01T16:42:05.965" v="114" actId="478"/>
          <ac:spMkLst>
            <pc:docMk/>
            <pc:sldMk cId="0" sldId="260"/>
            <ac:spMk id="106501" creationId="{9183E750-13B6-B139-DD8B-A3CBDD27E05E}"/>
          </ac:spMkLst>
        </pc:spChg>
      </pc:sldChg>
      <pc:sldChg chg="modSp del mod ord">
        <pc:chgData name="Marty Broadwell" userId="8c8ea40a403f8424" providerId="LiveId" clId="{2B0DCF69-6CEB-4923-862D-07640A05A35C}" dt="2023-07-01T19:27:05.145" v="624" actId="47"/>
        <pc:sldMkLst>
          <pc:docMk/>
          <pc:sldMk cId="0" sldId="261"/>
        </pc:sldMkLst>
        <pc:spChg chg="mod">
          <ac:chgData name="Marty Broadwell" userId="8c8ea40a403f8424" providerId="LiveId" clId="{2B0DCF69-6CEB-4923-862D-07640A05A35C}" dt="2023-07-01T16:30:30.064" v="8"/>
          <ac:spMkLst>
            <pc:docMk/>
            <pc:sldMk cId="0" sldId="261"/>
            <ac:spMk id="4" creationId="{FA51B8A2-55EF-6135-8605-F6E4E06D3812}"/>
          </ac:spMkLst>
        </pc:spChg>
        <pc:spChg chg="mod">
          <ac:chgData name="Marty Broadwell" userId="8c8ea40a403f8424" providerId="LiveId" clId="{2B0DCF69-6CEB-4923-862D-07640A05A35C}" dt="2023-07-01T16:46:16.545" v="154" actId="20577"/>
          <ac:spMkLst>
            <pc:docMk/>
            <pc:sldMk cId="0" sldId="261"/>
            <ac:spMk id="107522" creationId="{05F3AA36-3F47-62D5-316C-7128E95C019A}"/>
          </ac:spMkLst>
        </pc:spChg>
        <pc:spChg chg="mod">
          <ac:chgData name="Marty Broadwell" userId="8c8ea40a403f8424" providerId="LiveId" clId="{2B0DCF69-6CEB-4923-862D-07640A05A35C}" dt="2023-07-01T18:17:11.417" v="188" actId="179"/>
          <ac:spMkLst>
            <pc:docMk/>
            <pc:sldMk cId="0" sldId="261"/>
            <ac:spMk id="107523" creationId="{17DAB33A-0F0E-7216-FE9C-844E39B83655}"/>
          </ac:spMkLst>
        </pc:spChg>
      </pc:sldChg>
      <pc:sldChg chg="modSp mod ord modAnim">
        <pc:chgData name="Marty Broadwell" userId="8c8ea40a403f8424" providerId="LiveId" clId="{2B0DCF69-6CEB-4923-862D-07640A05A35C}" dt="2023-07-01T22:58:04.539" v="2062" actId="20577"/>
        <pc:sldMkLst>
          <pc:docMk/>
          <pc:sldMk cId="0" sldId="262"/>
        </pc:sldMkLst>
        <pc:spChg chg="mod">
          <ac:chgData name="Marty Broadwell" userId="8c8ea40a403f8424" providerId="LiveId" clId="{2B0DCF69-6CEB-4923-862D-07640A05A35C}" dt="2023-07-01T16:30:30.064" v="8"/>
          <ac:spMkLst>
            <pc:docMk/>
            <pc:sldMk cId="0" sldId="262"/>
            <ac:spMk id="4" creationId="{35ADA99F-77DB-40BD-E43E-EA12EAE815DA}"/>
          </ac:spMkLst>
        </pc:spChg>
        <pc:spChg chg="mod">
          <ac:chgData name="Marty Broadwell" userId="8c8ea40a403f8424" providerId="LiveId" clId="{2B0DCF69-6CEB-4923-862D-07640A05A35C}" dt="2023-07-01T16:30:30.064" v="8"/>
          <ac:spMkLst>
            <pc:docMk/>
            <pc:sldMk cId="0" sldId="262"/>
            <ac:spMk id="108546" creationId="{F30D6033-0BE8-A73C-4CE4-454EADDA9F0E}"/>
          </ac:spMkLst>
        </pc:spChg>
        <pc:spChg chg="mod">
          <ac:chgData name="Marty Broadwell" userId="8c8ea40a403f8424" providerId="LiveId" clId="{2B0DCF69-6CEB-4923-862D-07640A05A35C}" dt="2023-07-01T22:58:04.539" v="2062" actId="20577"/>
          <ac:spMkLst>
            <pc:docMk/>
            <pc:sldMk cId="0" sldId="262"/>
            <ac:spMk id="108547" creationId="{CE6E0985-0E7A-90DF-2D32-307BCFE6E6C2}"/>
          </ac:spMkLst>
        </pc:spChg>
      </pc:sldChg>
      <pc:sldChg chg="modSp mod modAnim">
        <pc:chgData name="Marty Broadwell" userId="8c8ea40a403f8424" providerId="LiveId" clId="{2B0DCF69-6CEB-4923-862D-07640A05A35C}" dt="2023-07-01T22:57:15.183" v="2059"/>
        <pc:sldMkLst>
          <pc:docMk/>
          <pc:sldMk cId="0" sldId="263"/>
        </pc:sldMkLst>
        <pc:spChg chg="mod">
          <ac:chgData name="Marty Broadwell" userId="8c8ea40a403f8424" providerId="LiveId" clId="{2B0DCF69-6CEB-4923-862D-07640A05A35C}" dt="2023-07-01T16:30:30.064" v="8"/>
          <ac:spMkLst>
            <pc:docMk/>
            <pc:sldMk cId="0" sldId="263"/>
            <ac:spMk id="4" creationId="{F52D321C-6E29-346D-2208-B93CA5BC8520}"/>
          </ac:spMkLst>
        </pc:spChg>
        <pc:spChg chg="mod">
          <ac:chgData name="Marty Broadwell" userId="8c8ea40a403f8424" providerId="LiveId" clId="{2B0DCF69-6CEB-4923-862D-07640A05A35C}" dt="2023-07-01T22:56:59.820" v="2058" actId="20577"/>
          <ac:spMkLst>
            <pc:docMk/>
            <pc:sldMk cId="0" sldId="263"/>
            <ac:spMk id="109570" creationId="{54E1D4BC-D52C-46B5-6450-FB121B6A493E}"/>
          </ac:spMkLst>
        </pc:spChg>
        <pc:spChg chg="mod">
          <ac:chgData name="Marty Broadwell" userId="8c8ea40a403f8424" providerId="LiveId" clId="{2B0DCF69-6CEB-4923-862D-07640A05A35C}" dt="2023-07-01T22:56:02.032" v="2052" actId="115"/>
          <ac:spMkLst>
            <pc:docMk/>
            <pc:sldMk cId="0" sldId="263"/>
            <ac:spMk id="109571" creationId="{0F39EF05-AB1F-7088-D88D-E060CA2AB15E}"/>
          </ac:spMkLst>
        </pc:spChg>
      </pc:sldChg>
      <pc:sldChg chg="modSp mod">
        <pc:chgData name="Marty Broadwell" userId="8c8ea40a403f8424" providerId="LiveId" clId="{2B0DCF69-6CEB-4923-862D-07640A05A35C}" dt="2023-07-02T18:49:58.033" v="2583" actId="20577"/>
        <pc:sldMkLst>
          <pc:docMk/>
          <pc:sldMk cId="0" sldId="265"/>
        </pc:sldMkLst>
        <pc:spChg chg="mod">
          <ac:chgData name="Marty Broadwell" userId="8c8ea40a403f8424" providerId="LiveId" clId="{2B0DCF69-6CEB-4923-862D-07640A05A35C}" dt="2023-07-01T16:30:30.064" v="8"/>
          <ac:spMkLst>
            <pc:docMk/>
            <pc:sldMk cId="0" sldId="265"/>
            <ac:spMk id="4" creationId="{6A28CB48-3A65-0BB9-4803-BF51DC8E9E9B}"/>
          </ac:spMkLst>
        </pc:spChg>
        <pc:spChg chg="mod">
          <ac:chgData name="Marty Broadwell" userId="8c8ea40a403f8424" providerId="LiveId" clId="{2B0DCF69-6CEB-4923-862D-07640A05A35C}" dt="2023-07-01T16:30:30.064" v="8"/>
          <ac:spMkLst>
            <pc:docMk/>
            <pc:sldMk cId="0" sldId="265"/>
            <ac:spMk id="111618" creationId="{90064ACB-1715-3533-11C3-131F0EADC20D}"/>
          </ac:spMkLst>
        </pc:spChg>
        <pc:spChg chg="mod">
          <ac:chgData name="Marty Broadwell" userId="8c8ea40a403f8424" providerId="LiveId" clId="{2B0DCF69-6CEB-4923-862D-07640A05A35C}" dt="2023-07-02T18:49:58.033" v="2583" actId="20577"/>
          <ac:spMkLst>
            <pc:docMk/>
            <pc:sldMk cId="0" sldId="265"/>
            <ac:spMk id="111619" creationId="{85EA8114-643F-9A60-17ED-03AA9B3BB694}"/>
          </ac:spMkLst>
        </pc:spChg>
      </pc:sldChg>
      <pc:sldChg chg="modSp del mod">
        <pc:chgData name="Marty Broadwell" userId="8c8ea40a403f8424" providerId="LiveId" clId="{2B0DCF69-6CEB-4923-862D-07640A05A35C}" dt="2023-07-01T19:27:28.509" v="625" actId="47"/>
        <pc:sldMkLst>
          <pc:docMk/>
          <pc:sldMk cId="0" sldId="266"/>
        </pc:sldMkLst>
        <pc:spChg chg="mod">
          <ac:chgData name="Marty Broadwell" userId="8c8ea40a403f8424" providerId="LiveId" clId="{2B0DCF69-6CEB-4923-862D-07640A05A35C}" dt="2023-07-01T16:30:30.064" v="8"/>
          <ac:spMkLst>
            <pc:docMk/>
            <pc:sldMk cId="0" sldId="266"/>
            <ac:spMk id="4" creationId="{1D5F0AC6-66EB-F067-F1BC-9BFF595CCF01}"/>
          </ac:spMkLst>
        </pc:spChg>
        <pc:spChg chg="mod">
          <ac:chgData name="Marty Broadwell" userId="8c8ea40a403f8424" providerId="LiveId" clId="{2B0DCF69-6CEB-4923-862D-07640A05A35C}" dt="2023-07-01T16:30:30.064" v="8"/>
          <ac:spMkLst>
            <pc:docMk/>
            <pc:sldMk cId="0" sldId="266"/>
            <ac:spMk id="112642" creationId="{808FFA8A-58BA-65C8-924B-4C9577130C1F}"/>
          </ac:spMkLst>
        </pc:spChg>
        <pc:spChg chg="mod">
          <ac:chgData name="Marty Broadwell" userId="8c8ea40a403f8424" providerId="LiveId" clId="{2B0DCF69-6CEB-4923-862D-07640A05A35C}" dt="2023-07-01T18:16:51.666" v="186" actId="179"/>
          <ac:spMkLst>
            <pc:docMk/>
            <pc:sldMk cId="0" sldId="266"/>
            <ac:spMk id="112643" creationId="{3E50176A-CF02-FC34-0E9C-2FCAF5691F92}"/>
          </ac:spMkLst>
        </pc:spChg>
      </pc:sldChg>
      <pc:sldChg chg="modSp mod">
        <pc:chgData name="Marty Broadwell" userId="8c8ea40a403f8424" providerId="LiveId" clId="{2B0DCF69-6CEB-4923-862D-07640A05A35C}" dt="2023-07-02T00:24:45.544" v="2314" actId="1076"/>
        <pc:sldMkLst>
          <pc:docMk/>
          <pc:sldMk cId="0" sldId="267"/>
        </pc:sldMkLst>
        <pc:spChg chg="mod">
          <ac:chgData name="Marty Broadwell" userId="8c8ea40a403f8424" providerId="LiveId" clId="{2B0DCF69-6CEB-4923-862D-07640A05A35C}" dt="2023-07-01T16:30:30.064" v="8"/>
          <ac:spMkLst>
            <pc:docMk/>
            <pc:sldMk cId="0" sldId="267"/>
            <ac:spMk id="4" creationId="{D79E976C-3004-A026-F15A-B94687640376}"/>
          </ac:spMkLst>
        </pc:spChg>
        <pc:spChg chg="mod">
          <ac:chgData name="Marty Broadwell" userId="8c8ea40a403f8424" providerId="LiveId" clId="{2B0DCF69-6CEB-4923-862D-07640A05A35C}" dt="2023-07-01T16:30:30.064" v="8"/>
          <ac:spMkLst>
            <pc:docMk/>
            <pc:sldMk cId="0" sldId="267"/>
            <ac:spMk id="113666" creationId="{F1984238-B74E-7969-4655-863C32CD7D91}"/>
          </ac:spMkLst>
        </pc:spChg>
        <pc:spChg chg="mod">
          <ac:chgData name="Marty Broadwell" userId="8c8ea40a403f8424" providerId="LiveId" clId="{2B0DCF69-6CEB-4923-862D-07640A05A35C}" dt="2023-07-01T19:29:52.087" v="659" actId="14100"/>
          <ac:spMkLst>
            <pc:docMk/>
            <pc:sldMk cId="0" sldId="267"/>
            <ac:spMk id="113667" creationId="{F0D27D52-B5A6-58FD-FF6E-C89F9560204D}"/>
          </ac:spMkLst>
        </pc:spChg>
        <pc:spChg chg="mod">
          <ac:chgData name="Marty Broadwell" userId="8c8ea40a403f8424" providerId="LiveId" clId="{2B0DCF69-6CEB-4923-862D-07640A05A35C}" dt="2023-07-01T19:29:44.299" v="657" actId="1035"/>
          <ac:spMkLst>
            <pc:docMk/>
            <pc:sldMk cId="0" sldId="267"/>
            <ac:spMk id="113668" creationId="{1847B37D-2C31-AB04-8038-79EB546B1F5D}"/>
          </ac:spMkLst>
        </pc:spChg>
        <pc:spChg chg="mod">
          <ac:chgData name="Marty Broadwell" userId="8c8ea40a403f8424" providerId="LiveId" clId="{2B0DCF69-6CEB-4923-862D-07640A05A35C}" dt="2023-07-02T00:24:39.207" v="2313" actId="1076"/>
          <ac:spMkLst>
            <pc:docMk/>
            <pc:sldMk cId="0" sldId="267"/>
            <ac:spMk id="113669" creationId="{AF0B3832-CC94-E0C3-0B34-0235FB961D77}"/>
          </ac:spMkLst>
        </pc:spChg>
        <pc:spChg chg="mod">
          <ac:chgData name="Marty Broadwell" userId="8c8ea40a403f8424" providerId="LiveId" clId="{2B0DCF69-6CEB-4923-862D-07640A05A35C}" dt="2023-07-02T00:24:45.544" v="2314" actId="1076"/>
          <ac:spMkLst>
            <pc:docMk/>
            <pc:sldMk cId="0" sldId="267"/>
            <ac:spMk id="113670" creationId="{B6F85590-57B4-4534-97DC-A0087A30B4BF}"/>
          </ac:spMkLst>
        </pc:spChg>
        <pc:spChg chg="mod">
          <ac:chgData name="Marty Broadwell" userId="8c8ea40a403f8424" providerId="LiveId" clId="{2B0DCF69-6CEB-4923-862D-07640A05A35C}" dt="2023-07-01T19:42:39.327" v="1047" actId="1076"/>
          <ac:spMkLst>
            <pc:docMk/>
            <pc:sldMk cId="0" sldId="267"/>
            <ac:spMk id="113671" creationId="{3EC1FADD-B191-6F4F-8159-1D38C78BC704}"/>
          </ac:spMkLst>
        </pc:spChg>
      </pc:sldChg>
      <pc:sldChg chg="addSp delSp modSp del mod modAnim">
        <pc:chgData name="Marty Broadwell" userId="8c8ea40a403f8424" providerId="LiveId" clId="{2B0DCF69-6CEB-4923-862D-07640A05A35C}" dt="2023-07-01T20:59:24.284" v="1059" actId="47"/>
        <pc:sldMkLst>
          <pc:docMk/>
          <pc:sldMk cId="0" sldId="268"/>
        </pc:sldMkLst>
        <pc:spChg chg="mod">
          <ac:chgData name="Marty Broadwell" userId="8c8ea40a403f8424" providerId="LiveId" clId="{2B0DCF69-6CEB-4923-862D-07640A05A35C}" dt="2023-07-01T16:30:30.064" v="8"/>
          <ac:spMkLst>
            <pc:docMk/>
            <pc:sldMk cId="0" sldId="268"/>
            <ac:spMk id="4" creationId="{ABDB183D-208E-3D29-8679-1B7EEAB33218}"/>
          </ac:spMkLst>
        </pc:spChg>
        <pc:spChg chg="add mod">
          <ac:chgData name="Marty Broadwell" userId="8c8ea40a403f8424" providerId="LiveId" clId="{2B0DCF69-6CEB-4923-862D-07640A05A35C}" dt="2023-07-01T19:07:14.500" v="477" actId="1076"/>
          <ac:spMkLst>
            <pc:docMk/>
            <pc:sldMk cId="0" sldId="268"/>
            <ac:spMk id="5" creationId="{FFFBF76C-D4CF-83AD-D0E3-3C7CB5B7F135}"/>
          </ac:spMkLst>
        </pc:spChg>
        <pc:spChg chg="mod">
          <ac:chgData name="Marty Broadwell" userId="8c8ea40a403f8424" providerId="LiveId" clId="{2B0DCF69-6CEB-4923-862D-07640A05A35C}" dt="2023-07-01T16:30:30.064" v="8"/>
          <ac:spMkLst>
            <pc:docMk/>
            <pc:sldMk cId="0" sldId="268"/>
            <ac:spMk id="114690" creationId="{0E42C052-73DF-1DC5-CBD9-DB30A60A0EF1}"/>
          </ac:spMkLst>
        </pc:spChg>
        <pc:spChg chg="mod">
          <ac:chgData name="Marty Broadwell" userId="8c8ea40a403f8424" providerId="LiveId" clId="{2B0DCF69-6CEB-4923-862D-07640A05A35C}" dt="2023-07-01T19:07:06.152" v="475" actId="14100"/>
          <ac:spMkLst>
            <pc:docMk/>
            <pc:sldMk cId="0" sldId="268"/>
            <ac:spMk id="114691" creationId="{EF5D1496-2DCB-D25F-4A91-BBFDDF4A1634}"/>
          </ac:spMkLst>
        </pc:spChg>
        <pc:spChg chg="mod">
          <ac:chgData name="Marty Broadwell" userId="8c8ea40a403f8424" providerId="LiveId" clId="{2B0DCF69-6CEB-4923-862D-07640A05A35C}" dt="2023-07-01T19:07:19.902" v="478" actId="14100"/>
          <ac:spMkLst>
            <pc:docMk/>
            <pc:sldMk cId="0" sldId="268"/>
            <ac:spMk id="114692" creationId="{7FC939C6-ECEA-F275-B9E0-6DB6B78A9882}"/>
          </ac:spMkLst>
        </pc:spChg>
        <pc:spChg chg="del mod">
          <ac:chgData name="Marty Broadwell" userId="8c8ea40a403f8424" providerId="LiveId" clId="{2B0DCF69-6CEB-4923-862D-07640A05A35C}" dt="2023-07-01T19:06:54.290" v="474" actId="478"/>
          <ac:spMkLst>
            <pc:docMk/>
            <pc:sldMk cId="0" sldId="268"/>
            <ac:spMk id="114693" creationId="{8C96DFAF-F0CE-824A-0A18-BFFECEA95CEE}"/>
          </ac:spMkLst>
        </pc:spChg>
      </pc:sldChg>
      <pc:sldChg chg="modSp del mod">
        <pc:chgData name="Marty Broadwell" userId="8c8ea40a403f8424" providerId="LiveId" clId="{2B0DCF69-6CEB-4923-862D-07640A05A35C}" dt="2023-07-01T18:16:39.995" v="183" actId="47"/>
        <pc:sldMkLst>
          <pc:docMk/>
          <pc:sldMk cId="0" sldId="269"/>
        </pc:sldMkLst>
        <pc:spChg chg="mod">
          <ac:chgData name="Marty Broadwell" userId="8c8ea40a403f8424" providerId="LiveId" clId="{2B0DCF69-6CEB-4923-862D-07640A05A35C}" dt="2023-07-01T16:30:30.064" v="8"/>
          <ac:spMkLst>
            <pc:docMk/>
            <pc:sldMk cId="0" sldId="269"/>
            <ac:spMk id="4" creationId="{6034D0B0-55DC-C1AE-69FF-1C4D39ED6419}"/>
          </ac:spMkLst>
        </pc:spChg>
        <pc:spChg chg="mod">
          <ac:chgData name="Marty Broadwell" userId="8c8ea40a403f8424" providerId="LiveId" clId="{2B0DCF69-6CEB-4923-862D-07640A05A35C}" dt="2023-07-01T16:30:30.064" v="8"/>
          <ac:spMkLst>
            <pc:docMk/>
            <pc:sldMk cId="0" sldId="269"/>
            <ac:spMk id="115714" creationId="{6B904A15-11C8-99AC-F4DD-BDE0C44B97C5}"/>
          </ac:spMkLst>
        </pc:spChg>
        <pc:spChg chg="mod">
          <ac:chgData name="Marty Broadwell" userId="8c8ea40a403f8424" providerId="LiveId" clId="{2B0DCF69-6CEB-4923-862D-07640A05A35C}" dt="2023-07-01T16:46:53.322" v="155" actId="403"/>
          <ac:spMkLst>
            <pc:docMk/>
            <pc:sldMk cId="0" sldId="269"/>
            <ac:spMk id="115715" creationId="{7E30AAD7-77A6-4786-4704-0D3AE3E144F1}"/>
          </ac:spMkLst>
        </pc:spChg>
        <pc:spChg chg="mod">
          <ac:chgData name="Marty Broadwell" userId="8c8ea40a403f8424" providerId="LiveId" clId="{2B0DCF69-6CEB-4923-862D-07640A05A35C}" dt="2023-07-01T16:47:24.642" v="161" actId="14100"/>
          <ac:spMkLst>
            <pc:docMk/>
            <pc:sldMk cId="0" sldId="269"/>
            <ac:spMk id="115716" creationId="{91CC27A1-CE16-96A4-B278-88266DFDAA7A}"/>
          </ac:spMkLst>
        </pc:spChg>
        <pc:spChg chg="mod">
          <ac:chgData name="Marty Broadwell" userId="8c8ea40a403f8424" providerId="LiveId" clId="{2B0DCF69-6CEB-4923-862D-07640A05A35C}" dt="2023-07-01T16:47:33.364" v="163" actId="14100"/>
          <ac:spMkLst>
            <pc:docMk/>
            <pc:sldMk cId="0" sldId="269"/>
            <ac:spMk id="115717" creationId="{75BB17E4-9649-2453-D090-BE7210E49DD2}"/>
          </ac:spMkLst>
        </pc:spChg>
        <pc:spChg chg="mod">
          <ac:chgData name="Marty Broadwell" userId="8c8ea40a403f8424" providerId="LiveId" clId="{2B0DCF69-6CEB-4923-862D-07640A05A35C}" dt="2023-07-01T16:47:08.341" v="157" actId="14100"/>
          <ac:spMkLst>
            <pc:docMk/>
            <pc:sldMk cId="0" sldId="269"/>
            <ac:spMk id="115718" creationId="{D8984E17-E5A1-EE00-8C58-D92F965825C9}"/>
          </ac:spMkLst>
        </pc:spChg>
        <pc:spChg chg="mod">
          <ac:chgData name="Marty Broadwell" userId="8c8ea40a403f8424" providerId="LiveId" clId="{2B0DCF69-6CEB-4923-862D-07640A05A35C}" dt="2023-07-01T16:47:15.084" v="159" actId="14100"/>
          <ac:spMkLst>
            <pc:docMk/>
            <pc:sldMk cId="0" sldId="269"/>
            <ac:spMk id="115719" creationId="{5E5EBC2D-1941-F26E-2766-0051A109FF30}"/>
          </ac:spMkLst>
        </pc:spChg>
      </pc:sldChg>
      <pc:sldChg chg="modSp del mod">
        <pc:chgData name="Marty Broadwell" userId="8c8ea40a403f8424" providerId="LiveId" clId="{2B0DCF69-6CEB-4923-862D-07640A05A35C}" dt="2023-07-01T19:26:17.414" v="615" actId="47"/>
        <pc:sldMkLst>
          <pc:docMk/>
          <pc:sldMk cId="0" sldId="270"/>
        </pc:sldMkLst>
        <pc:spChg chg="mod">
          <ac:chgData name="Marty Broadwell" userId="8c8ea40a403f8424" providerId="LiveId" clId="{2B0DCF69-6CEB-4923-862D-07640A05A35C}" dt="2023-07-01T16:30:30.064" v="8"/>
          <ac:spMkLst>
            <pc:docMk/>
            <pc:sldMk cId="0" sldId="270"/>
            <ac:spMk id="4" creationId="{3F952519-9EA9-3664-9220-A05D8C6E604E}"/>
          </ac:spMkLst>
        </pc:spChg>
        <pc:spChg chg="mod">
          <ac:chgData name="Marty Broadwell" userId="8c8ea40a403f8424" providerId="LiveId" clId="{2B0DCF69-6CEB-4923-862D-07640A05A35C}" dt="2023-07-01T16:30:30.064" v="8"/>
          <ac:spMkLst>
            <pc:docMk/>
            <pc:sldMk cId="0" sldId="270"/>
            <ac:spMk id="116738" creationId="{357DEA9F-7856-9BA6-BC66-6B7C289CF0FE}"/>
          </ac:spMkLst>
        </pc:spChg>
        <pc:spChg chg="mod">
          <ac:chgData name="Marty Broadwell" userId="8c8ea40a403f8424" providerId="LiveId" clId="{2B0DCF69-6CEB-4923-862D-07640A05A35C}" dt="2023-07-01T19:08:21.104" v="483" actId="1076"/>
          <ac:spMkLst>
            <pc:docMk/>
            <pc:sldMk cId="0" sldId="270"/>
            <ac:spMk id="116739" creationId="{4CA1D78D-C82C-C168-C271-61A9034A6A60}"/>
          </ac:spMkLst>
        </pc:spChg>
      </pc:sldChg>
      <pc:sldChg chg="modSp mod modAnim">
        <pc:chgData name="Marty Broadwell" userId="8c8ea40a403f8424" providerId="LiveId" clId="{2B0DCF69-6CEB-4923-862D-07640A05A35C}" dt="2023-07-02T18:32:09.488" v="2414" actId="20577"/>
        <pc:sldMkLst>
          <pc:docMk/>
          <pc:sldMk cId="0" sldId="272"/>
        </pc:sldMkLst>
        <pc:spChg chg="mod">
          <ac:chgData name="Marty Broadwell" userId="8c8ea40a403f8424" providerId="LiveId" clId="{2B0DCF69-6CEB-4923-862D-07640A05A35C}" dt="2023-07-01T16:30:30.064" v="8"/>
          <ac:spMkLst>
            <pc:docMk/>
            <pc:sldMk cId="0" sldId="272"/>
            <ac:spMk id="4" creationId="{BE9704A7-DDBC-FFBF-1289-071CEFD1046C}"/>
          </ac:spMkLst>
        </pc:spChg>
        <pc:spChg chg="mod">
          <ac:chgData name="Marty Broadwell" userId="8c8ea40a403f8424" providerId="LiveId" clId="{2B0DCF69-6CEB-4923-862D-07640A05A35C}" dt="2023-07-01T22:30:25.670" v="1976"/>
          <ac:spMkLst>
            <pc:docMk/>
            <pc:sldMk cId="0" sldId="272"/>
            <ac:spMk id="118786" creationId="{563925A3-BC9B-9B5E-9070-39B3B8CF9F95}"/>
          </ac:spMkLst>
        </pc:spChg>
        <pc:spChg chg="mod">
          <ac:chgData name="Marty Broadwell" userId="8c8ea40a403f8424" providerId="LiveId" clId="{2B0DCF69-6CEB-4923-862D-07640A05A35C}" dt="2023-07-02T18:32:09.488" v="2414" actId="20577"/>
          <ac:spMkLst>
            <pc:docMk/>
            <pc:sldMk cId="0" sldId="272"/>
            <ac:spMk id="118787" creationId="{044DA9CB-40A0-9373-D40E-4946F895C0E7}"/>
          </ac:spMkLst>
        </pc:spChg>
      </pc:sldChg>
      <pc:sldChg chg="delSp modSp del mod modAnim">
        <pc:chgData name="Marty Broadwell" userId="8c8ea40a403f8424" providerId="LiveId" clId="{2B0DCF69-6CEB-4923-862D-07640A05A35C}" dt="2023-07-01T19:07:24.033" v="479" actId="47"/>
        <pc:sldMkLst>
          <pc:docMk/>
          <pc:sldMk cId="0" sldId="273"/>
        </pc:sldMkLst>
        <pc:spChg chg="mod">
          <ac:chgData name="Marty Broadwell" userId="8c8ea40a403f8424" providerId="LiveId" clId="{2B0DCF69-6CEB-4923-862D-07640A05A35C}" dt="2023-07-01T16:30:30.064" v="8"/>
          <ac:spMkLst>
            <pc:docMk/>
            <pc:sldMk cId="0" sldId="273"/>
            <ac:spMk id="4" creationId="{DB874779-1805-2619-17DF-5E27155CCDCB}"/>
          </ac:spMkLst>
        </pc:spChg>
        <pc:spChg chg="mod">
          <ac:chgData name="Marty Broadwell" userId="8c8ea40a403f8424" providerId="LiveId" clId="{2B0DCF69-6CEB-4923-862D-07640A05A35C}" dt="2023-07-01T16:30:30.064" v="8"/>
          <ac:spMkLst>
            <pc:docMk/>
            <pc:sldMk cId="0" sldId="273"/>
            <ac:spMk id="119810" creationId="{E87A9F33-65E6-69BD-78D4-960D82F98A0C}"/>
          </ac:spMkLst>
        </pc:spChg>
        <pc:spChg chg="mod">
          <ac:chgData name="Marty Broadwell" userId="8c8ea40a403f8424" providerId="LiveId" clId="{2B0DCF69-6CEB-4923-862D-07640A05A35C}" dt="2023-07-01T16:30:06.491" v="4"/>
          <ac:spMkLst>
            <pc:docMk/>
            <pc:sldMk cId="0" sldId="273"/>
            <ac:spMk id="119811" creationId="{339BAFC1-077D-172E-2339-F74A980F6C4A}"/>
          </ac:spMkLst>
        </pc:spChg>
        <pc:spChg chg="mod">
          <ac:chgData name="Marty Broadwell" userId="8c8ea40a403f8424" providerId="LiveId" clId="{2B0DCF69-6CEB-4923-862D-07640A05A35C}" dt="2023-07-01T16:30:06.491" v="4"/>
          <ac:spMkLst>
            <pc:docMk/>
            <pc:sldMk cId="0" sldId="273"/>
            <ac:spMk id="119812" creationId="{FB8F87CF-A1A3-FF7B-D957-6F6979B1395F}"/>
          </ac:spMkLst>
        </pc:spChg>
        <pc:spChg chg="mod">
          <ac:chgData name="Marty Broadwell" userId="8c8ea40a403f8424" providerId="LiveId" clId="{2B0DCF69-6CEB-4923-862D-07640A05A35C}" dt="2023-07-01T16:30:06.491" v="4"/>
          <ac:spMkLst>
            <pc:docMk/>
            <pc:sldMk cId="0" sldId="273"/>
            <ac:spMk id="119813" creationId="{1F4F77A2-7E0B-80B3-1BC1-DCF3725B341F}"/>
          </ac:spMkLst>
        </pc:spChg>
        <pc:spChg chg="mod">
          <ac:chgData name="Marty Broadwell" userId="8c8ea40a403f8424" providerId="LiveId" clId="{2B0DCF69-6CEB-4923-862D-07640A05A35C}" dt="2023-07-01T19:06:32.039" v="471" actId="14100"/>
          <ac:spMkLst>
            <pc:docMk/>
            <pc:sldMk cId="0" sldId="273"/>
            <ac:spMk id="119814" creationId="{267AE5D3-6B19-954E-E74B-165680D362BD}"/>
          </ac:spMkLst>
        </pc:spChg>
        <pc:spChg chg="del mod">
          <ac:chgData name="Marty Broadwell" userId="8c8ea40a403f8424" providerId="LiveId" clId="{2B0DCF69-6CEB-4923-862D-07640A05A35C}" dt="2023-07-01T19:06:07.898" v="467" actId="478"/>
          <ac:spMkLst>
            <pc:docMk/>
            <pc:sldMk cId="0" sldId="273"/>
            <ac:spMk id="119815" creationId="{A2D28EC2-A710-43E0-728F-493B7C683AB2}"/>
          </ac:spMkLst>
        </pc:spChg>
        <pc:spChg chg="del mod">
          <ac:chgData name="Marty Broadwell" userId="8c8ea40a403f8424" providerId="LiveId" clId="{2B0DCF69-6CEB-4923-862D-07640A05A35C}" dt="2023-07-01T19:06:07.898" v="467" actId="478"/>
          <ac:spMkLst>
            <pc:docMk/>
            <pc:sldMk cId="0" sldId="273"/>
            <ac:spMk id="119816" creationId="{EC8BCF28-8283-50C5-94F0-E25B4BA1AE4D}"/>
          </ac:spMkLst>
        </pc:spChg>
      </pc:sldChg>
      <pc:sldChg chg="modSp mod">
        <pc:chgData name="Marty Broadwell" userId="8c8ea40a403f8424" providerId="LiveId" clId="{2B0DCF69-6CEB-4923-862D-07640A05A35C}" dt="2023-07-01T19:12:40.312" v="507" actId="20577"/>
        <pc:sldMkLst>
          <pc:docMk/>
          <pc:sldMk cId="0" sldId="274"/>
        </pc:sldMkLst>
        <pc:spChg chg="mod">
          <ac:chgData name="Marty Broadwell" userId="8c8ea40a403f8424" providerId="LiveId" clId="{2B0DCF69-6CEB-4923-862D-07640A05A35C}" dt="2023-07-01T16:30:30.064" v="8"/>
          <ac:spMkLst>
            <pc:docMk/>
            <pc:sldMk cId="0" sldId="274"/>
            <ac:spMk id="4" creationId="{BFECA443-B3C2-BF62-1259-CD82EC02A9D7}"/>
          </ac:spMkLst>
        </pc:spChg>
        <pc:spChg chg="mod">
          <ac:chgData name="Marty Broadwell" userId="8c8ea40a403f8424" providerId="LiveId" clId="{2B0DCF69-6CEB-4923-862D-07640A05A35C}" dt="2023-07-01T16:30:30.064" v="8"/>
          <ac:spMkLst>
            <pc:docMk/>
            <pc:sldMk cId="0" sldId="274"/>
            <ac:spMk id="120834" creationId="{71122458-84AB-EEDF-8A9D-535C3904CC0B}"/>
          </ac:spMkLst>
        </pc:spChg>
        <pc:spChg chg="mod">
          <ac:chgData name="Marty Broadwell" userId="8c8ea40a403f8424" providerId="LiveId" clId="{2B0DCF69-6CEB-4923-862D-07640A05A35C}" dt="2023-07-01T19:12:40.312" v="507" actId="20577"/>
          <ac:spMkLst>
            <pc:docMk/>
            <pc:sldMk cId="0" sldId="274"/>
            <ac:spMk id="120835" creationId="{14D9CF22-5D3E-625B-05B5-315DFBC0889B}"/>
          </ac:spMkLst>
        </pc:spChg>
        <pc:spChg chg="mod">
          <ac:chgData name="Marty Broadwell" userId="8c8ea40a403f8424" providerId="LiveId" clId="{2B0DCF69-6CEB-4923-862D-07640A05A35C}" dt="2023-07-01T19:11:27.178" v="500" actId="14100"/>
          <ac:spMkLst>
            <pc:docMk/>
            <pc:sldMk cId="0" sldId="274"/>
            <ac:spMk id="120836" creationId="{480F841A-85EB-EB8A-90E5-75F545492860}"/>
          </ac:spMkLst>
        </pc:spChg>
        <pc:spChg chg="mod">
          <ac:chgData name="Marty Broadwell" userId="8c8ea40a403f8424" providerId="LiveId" clId="{2B0DCF69-6CEB-4923-862D-07640A05A35C}" dt="2023-07-01T19:11:40.036" v="503" actId="14100"/>
          <ac:spMkLst>
            <pc:docMk/>
            <pc:sldMk cId="0" sldId="274"/>
            <ac:spMk id="120837" creationId="{ADC425E8-EBD6-8B3A-7E97-C1F15C2A1815}"/>
          </ac:spMkLst>
        </pc:spChg>
        <pc:spChg chg="mod">
          <ac:chgData name="Marty Broadwell" userId="8c8ea40a403f8424" providerId="LiveId" clId="{2B0DCF69-6CEB-4923-862D-07640A05A35C}" dt="2023-07-01T19:11:56.960" v="506" actId="14100"/>
          <ac:spMkLst>
            <pc:docMk/>
            <pc:sldMk cId="0" sldId="274"/>
            <ac:spMk id="120838" creationId="{91B56FF8-9013-132E-344F-5227CBF214EE}"/>
          </ac:spMkLst>
        </pc:spChg>
        <pc:spChg chg="mod">
          <ac:chgData name="Marty Broadwell" userId="8c8ea40a403f8424" providerId="LiveId" clId="{2B0DCF69-6CEB-4923-862D-07640A05A35C}" dt="2023-07-01T19:11:48.029" v="504" actId="14100"/>
          <ac:spMkLst>
            <pc:docMk/>
            <pc:sldMk cId="0" sldId="274"/>
            <ac:spMk id="120841" creationId="{F355DDDF-C4E6-778B-6140-1C76E855DDDD}"/>
          </ac:spMkLst>
        </pc:spChg>
      </pc:sldChg>
      <pc:sldChg chg="modSp del">
        <pc:chgData name="Marty Broadwell" userId="8c8ea40a403f8424" providerId="LiveId" clId="{2B0DCF69-6CEB-4923-862D-07640A05A35C}" dt="2023-07-01T19:24:20.114" v="606" actId="47"/>
        <pc:sldMkLst>
          <pc:docMk/>
          <pc:sldMk cId="0" sldId="275"/>
        </pc:sldMkLst>
        <pc:spChg chg="mod">
          <ac:chgData name="Marty Broadwell" userId="8c8ea40a403f8424" providerId="LiveId" clId="{2B0DCF69-6CEB-4923-862D-07640A05A35C}" dt="2023-07-01T16:30:30.064" v="8"/>
          <ac:spMkLst>
            <pc:docMk/>
            <pc:sldMk cId="0" sldId="275"/>
            <ac:spMk id="4" creationId="{83597395-FF93-116C-4626-5D7720C5407E}"/>
          </ac:spMkLst>
        </pc:spChg>
        <pc:spChg chg="mod">
          <ac:chgData name="Marty Broadwell" userId="8c8ea40a403f8424" providerId="LiveId" clId="{2B0DCF69-6CEB-4923-862D-07640A05A35C}" dt="2023-07-01T16:30:30.064" v="8"/>
          <ac:spMkLst>
            <pc:docMk/>
            <pc:sldMk cId="0" sldId="275"/>
            <ac:spMk id="122882" creationId="{35BE70FB-5D8A-2816-AAF6-0B917C1D91B0}"/>
          </ac:spMkLst>
        </pc:spChg>
        <pc:spChg chg="mod">
          <ac:chgData name="Marty Broadwell" userId="8c8ea40a403f8424" providerId="LiveId" clId="{2B0DCF69-6CEB-4923-862D-07640A05A35C}" dt="2023-07-01T16:30:06.491" v="4"/>
          <ac:spMkLst>
            <pc:docMk/>
            <pc:sldMk cId="0" sldId="275"/>
            <ac:spMk id="122883" creationId="{20BF6830-29F2-F59C-9EC1-593EA4B0DA9A}"/>
          </ac:spMkLst>
        </pc:spChg>
        <pc:spChg chg="mod">
          <ac:chgData name="Marty Broadwell" userId="8c8ea40a403f8424" providerId="LiveId" clId="{2B0DCF69-6CEB-4923-862D-07640A05A35C}" dt="2023-07-01T16:30:06.491" v="4"/>
          <ac:spMkLst>
            <pc:docMk/>
            <pc:sldMk cId="0" sldId="275"/>
            <ac:spMk id="122884" creationId="{EB38865F-2574-7595-4B49-A48D790C6270}"/>
          </ac:spMkLst>
        </pc:spChg>
        <pc:spChg chg="mod">
          <ac:chgData name="Marty Broadwell" userId="8c8ea40a403f8424" providerId="LiveId" clId="{2B0DCF69-6CEB-4923-862D-07640A05A35C}" dt="2023-07-01T16:30:06.491" v="4"/>
          <ac:spMkLst>
            <pc:docMk/>
            <pc:sldMk cId="0" sldId="275"/>
            <ac:spMk id="122885" creationId="{F05B79E6-F1D6-E51C-96DF-27D16713AE73}"/>
          </ac:spMkLst>
        </pc:spChg>
        <pc:spChg chg="mod">
          <ac:chgData name="Marty Broadwell" userId="8c8ea40a403f8424" providerId="LiveId" clId="{2B0DCF69-6CEB-4923-862D-07640A05A35C}" dt="2023-07-01T16:30:06.491" v="4"/>
          <ac:spMkLst>
            <pc:docMk/>
            <pc:sldMk cId="0" sldId="275"/>
            <ac:spMk id="122886" creationId="{745FB676-D5BD-3926-6751-5F60874AE525}"/>
          </ac:spMkLst>
        </pc:spChg>
      </pc:sldChg>
      <pc:sldChg chg="modSp mod ord modAnim">
        <pc:chgData name="Marty Broadwell" userId="8c8ea40a403f8424" providerId="LiveId" clId="{2B0DCF69-6CEB-4923-862D-07640A05A35C}" dt="2023-07-02T19:26:56.497" v="2646"/>
        <pc:sldMkLst>
          <pc:docMk/>
          <pc:sldMk cId="0" sldId="276"/>
        </pc:sldMkLst>
        <pc:spChg chg="mod">
          <ac:chgData name="Marty Broadwell" userId="8c8ea40a403f8424" providerId="LiveId" clId="{2B0DCF69-6CEB-4923-862D-07640A05A35C}" dt="2023-07-01T16:30:30.064" v="8"/>
          <ac:spMkLst>
            <pc:docMk/>
            <pc:sldMk cId="0" sldId="276"/>
            <ac:spMk id="4" creationId="{50437FB5-613C-452A-E4A8-1D45BF62963C}"/>
          </ac:spMkLst>
        </pc:spChg>
        <pc:spChg chg="mod">
          <ac:chgData name="Marty Broadwell" userId="8c8ea40a403f8424" providerId="LiveId" clId="{2B0DCF69-6CEB-4923-862D-07640A05A35C}" dt="2023-07-01T16:30:30.064" v="8"/>
          <ac:spMkLst>
            <pc:docMk/>
            <pc:sldMk cId="0" sldId="276"/>
            <ac:spMk id="123906" creationId="{D2EDEFD5-5144-DD8A-4336-80ED4BA2890E}"/>
          </ac:spMkLst>
        </pc:spChg>
        <pc:spChg chg="mod">
          <ac:chgData name="Marty Broadwell" userId="8c8ea40a403f8424" providerId="LiveId" clId="{2B0DCF69-6CEB-4923-862D-07640A05A35C}" dt="2023-07-02T19:26:31.471" v="2645" actId="179"/>
          <ac:spMkLst>
            <pc:docMk/>
            <pc:sldMk cId="0" sldId="276"/>
            <ac:spMk id="123907" creationId="{18415157-D433-F71F-C5F4-DCBBE03B8FA2}"/>
          </ac:spMkLst>
        </pc:spChg>
      </pc:sldChg>
      <pc:sldChg chg="addSp delSp modSp mod modAnim">
        <pc:chgData name="Marty Broadwell" userId="8c8ea40a403f8424" providerId="LiveId" clId="{2B0DCF69-6CEB-4923-862D-07640A05A35C}" dt="2023-07-01T19:16:16.316" v="537" actId="179"/>
        <pc:sldMkLst>
          <pc:docMk/>
          <pc:sldMk cId="0" sldId="277"/>
        </pc:sldMkLst>
        <pc:spChg chg="mod">
          <ac:chgData name="Marty Broadwell" userId="8c8ea40a403f8424" providerId="LiveId" clId="{2B0DCF69-6CEB-4923-862D-07640A05A35C}" dt="2023-07-01T16:30:30.064" v="8"/>
          <ac:spMkLst>
            <pc:docMk/>
            <pc:sldMk cId="0" sldId="277"/>
            <ac:spMk id="4" creationId="{318C9575-FA24-3EDD-C971-D672901C18DC}"/>
          </ac:spMkLst>
        </pc:spChg>
        <pc:spChg chg="add del mod">
          <ac:chgData name="Marty Broadwell" userId="8c8ea40a403f8424" providerId="LiveId" clId="{2B0DCF69-6CEB-4923-862D-07640A05A35C}" dt="2023-07-01T19:15:00.427" v="524" actId="478"/>
          <ac:spMkLst>
            <pc:docMk/>
            <pc:sldMk cId="0" sldId="277"/>
            <ac:spMk id="6" creationId="{0C206CEB-7FA1-B110-52CF-8DF4EBBF1AAC}"/>
          </ac:spMkLst>
        </pc:spChg>
        <pc:spChg chg="add mod">
          <ac:chgData name="Marty Broadwell" userId="8c8ea40a403f8424" providerId="LiveId" clId="{2B0DCF69-6CEB-4923-862D-07640A05A35C}" dt="2023-07-01T19:16:16.316" v="537" actId="179"/>
          <ac:spMkLst>
            <pc:docMk/>
            <pc:sldMk cId="0" sldId="277"/>
            <ac:spMk id="7" creationId="{2FE83762-740A-218A-A34B-34B3179F5E0B}"/>
          </ac:spMkLst>
        </pc:spChg>
        <pc:spChg chg="mod">
          <ac:chgData name="Marty Broadwell" userId="8c8ea40a403f8424" providerId="LiveId" clId="{2B0DCF69-6CEB-4923-862D-07640A05A35C}" dt="2023-07-01T16:30:30.064" v="8"/>
          <ac:spMkLst>
            <pc:docMk/>
            <pc:sldMk cId="0" sldId="277"/>
            <ac:spMk id="124930" creationId="{D021F67C-A1C3-40EA-A80B-8E46FA3436D9}"/>
          </ac:spMkLst>
        </pc:spChg>
        <pc:spChg chg="del mod">
          <ac:chgData name="Marty Broadwell" userId="8c8ea40a403f8424" providerId="LiveId" clId="{2B0DCF69-6CEB-4923-862D-07640A05A35C}" dt="2023-07-01T19:14:53.994" v="522" actId="478"/>
          <ac:spMkLst>
            <pc:docMk/>
            <pc:sldMk cId="0" sldId="277"/>
            <ac:spMk id="124931" creationId="{3C7C50F8-944D-7180-648E-A7E9DA2BEF40}"/>
          </ac:spMkLst>
        </pc:spChg>
      </pc:sldChg>
      <pc:sldChg chg="modSp mod">
        <pc:chgData name="Marty Broadwell" userId="8c8ea40a403f8424" providerId="LiveId" clId="{2B0DCF69-6CEB-4923-862D-07640A05A35C}" dt="2023-07-01T19:20:15.188" v="575" actId="1076"/>
        <pc:sldMkLst>
          <pc:docMk/>
          <pc:sldMk cId="0" sldId="278"/>
        </pc:sldMkLst>
        <pc:spChg chg="mod">
          <ac:chgData name="Marty Broadwell" userId="8c8ea40a403f8424" providerId="LiveId" clId="{2B0DCF69-6CEB-4923-862D-07640A05A35C}" dt="2023-07-01T16:30:30.064" v="8"/>
          <ac:spMkLst>
            <pc:docMk/>
            <pc:sldMk cId="0" sldId="278"/>
            <ac:spMk id="4" creationId="{BE808CE3-098C-EF99-485A-65D6B6E3563B}"/>
          </ac:spMkLst>
        </pc:spChg>
        <pc:spChg chg="mod">
          <ac:chgData name="Marty Broadwell" userId="8c8ea40a403f8424" providerId="LiveId" clId="{2B0DCF69-6CEB-4923-862D-07640A05A35C}" dt="2023-07-01T16:30:30.064" v="8"/>
          <ac:spMkLst>
            <pc:docMk/>
            <pc:sldMk cId="0" sldId="278"/>
            <ac:spMk id="125954" creationId="{CEF97687-350D-B9DE-2E5C-DABA6928EF85}"/>
          </ac:spMkLst>
        </pc:spChg>
        <pc:spChg chg="mod">
          <ac:chgData name="Marty Broadwell" userId="8c8ea40a403f8424" providerId="LiveId" clId="{2B0DCF69-6CEB-4923-862D-07640A05A35C}" dt="2023-07-01T19:19:59.578" v="572" actId="27636"/>
          <ac:spMkLst>
            <pc:docMk/>
            <pc:sldMk cId="0" sldId="278"/>
            <ac:spMk id="125955" creationId="{DEB6F368-8FEA-CFC5-5AC7-6B2DC2921F82}"/>
          </ac:spMkLst>
        </pc:spChg>
        <pc:spChg chg="mod">
          <ac:chgData name="Marty Broadwell" userId="8c8ea40a403f8424" providerId="LiveId" clId="{2B0DCF69-6CEB-4923-862D-07640A05A35C}" dt="2023-07-01T19:20:15.188" v="575" actId="1076"/>
          <ac:spMkLst>
            <pc:docMk/>
            <pc:sldMk cId="0" sldId="278"/>
            <ac:spMk id="125956" creationId="{42B00728-9E1B-8C56-9E26-E16A0BC4DA34}"/>
          </ac:spMkLst>
        </pc:spChg>
        <pc:spChg chg="mod">
          <ac:chgData name="Marty Broadwell" userId="8c8ea40a403f8424" providerId="LiveId" clId="{2B0DCF69-6CEB-4923-862D-07640A05A35C}" dt="2023-07-01T19:20:05.260" v="573" actId="1076"/>
          <ac:spMkLst>
            <pc:docMk/>
            <pc:sldMk cId="0" sldId="278"/>
            <ac:spMk id="125957" creationId="{38AF8213-3B7B-3C77-FD05-929C5DA5D389}"/>
          </ac:spMkLst>
        </pc:spChg>
        <pc:spChg chg="mod">
          <ac:chgData name="Marty Broadwell" userId="8c8ea40a403f8424" providerId="LiveId" clId="{2B0DCF69-6CEB-4923-862D-07640A05A35C}" dt="2023-07-01T19:20:09.205" v="574" actId="1076"/>
          <ac:spMkLst>
            <pc:docMk/>
            <pc:sldMk cId="0" sldId="278"/>
            <ac:spMk id="125958" creationId="{8B824533-594C-6A54-34B3-7D495CD0517F}"/>
          </ac:spMkLst>
        </pc:spChg>
      </pc:sldChg>
      <pc:sldChg chg="delSp modSp mod modAnim">
        <pc:chgData name="Marty Broadwell" userId="8c8ea40a403f8424" providerId="LiveId" clId="{2B0DCF69-6CEB-4923-862D-07640A05A35C}" dt="2023-07-01T19:18:57.599" v="551" actId="208"/>
        <pc:sldMkLst>
          <pc:docMk/>
          <pc:sldMk cId="0" sldId="279"/>
        </pc:sldMkLst>
        <pc:spChg chg="mod">
          <ac:chgData name="Marty Broadwell" userId="8c8ea40a403f8424" providerId="LiveId" clId="{2B0DCF69-6CEB-4923-862D-07640A05A35C}" dt="2023-07-01T16:30:30.064" v="8"/>
          <ac:spMkLst>
            <pc:docMk/>
            <pc:sldMk cId="0" sldId="279"/>
            <ac:spMk id="4" creationId="{E97C29B0-44C8-9885-7823-595DA946D21E}"/>
          </ac:spMkLst>
        </pc:spChg>
        <pc:spChg chg="mod">
          <ac:chgData name="Marty Broadwell" userId="8c8ea40a403f8424" providerId="LiveId" clId="{2B0DCF69-6CEB-4923-862D-07640A05A35C}" dt="2023-07-01T16:30:30.064" v="8"/>
          <ac:spMkLst>
            <pc:docMk/>
            <pc:sldMk cId="0" sldId="279"/>
            <ac:spMk id="126978" creationId="{E174DB77-C87A-BABF-A020-EB2F026A5BCA}"/>
          </ac:spMkLst>
        </pc:spChg>
        <pc:spChg chg="mod">
          <ac:chgData name="Marty Broadwell" userId="8c8ea40a403f8424" providerId="LiveId" clId="{2B0DCF69-6CEB-4923-862D-07640A05A35C}" dt="2023-07-01T19:17:21.695" v="545" actId="20577"/>
          <ac:spMkLst>
            <pc:docMk/>
            <pc:sldMk cId="0" sldId="279"/>
            <ac:spMk id="126979" creationId="{7B891AB5-70F2-B86E-478E-053E22870DC6}"/>
          </ac:spMkLst>
        </pc:spChg>
        <pc:spChg chg="mod">
          <ac:chgData name="Marty Broadwell" userId="8c8ea40a403f8424" providerId="LiveId" clId="{2B0DCF69-6CEB-4923-862D-07640A05A35C}" dt="2023-07-01T19:18:57.599" v="551" actId="208"/>
          <ac:spMkLst>
            <pc:docMk/>
            <pc:sldMk cId="0" sldId="279"/>
            <ac:spMk id="126983" creationId="{85E659F5-EF80-9920-5022-62EE857C2EC3}"/>
          </ac:spMkLst>
        </pc:spChg>
        <pc:spChg chg="del mod">
          <ac:chgData name="Marty Broadwell" userId="8c8ea40a403f8424" providerId="LiveId" clId="{2B0DCF69-6CEB-4923-862D-07640A05A35C}" dt="2023-07-01T19:18:44.163" v="550" actId="478"/>
          <ac:spMkLst>
            <pc:docMk/>
            <pc:sldMk cId="0" sldId="279"/>
            <ac:spMk id="126984" creationId="{878569AD-4458-78E6-1670-F825F39D656E}"/>
          </ac:spMkLst>
        </pc:spChg>
      </pc:sldChg>
      <pc:sldChg chg="modSp mod">
        <pc:chgData name="Marty Broadwell" userId="8c8ea40a403f8424" providerId="LiveId" clId="{2B0DCF69-6CEB-4923-862D-07640A05A35C}" dt="2023-07-02T18:59:35.745" v="2611" actId="14100"/>
        <pc:sldMkLst>
          <pc:docMk/>
          <pc:sldMk cId="0" sldId="280"/>
        </pc:sldMkLst>
        <pc:spChg chg="mod">
          <ac:chgData name="Marty Broadwell" userId="8c8ea40a403f8424" providerId="LiveId" clId="{2B0DCF69-6CEB-4923-862D-07640A05A35C}" dt="2023-07-01T16:30:30.064" v="8"/>
          <ac:spMkLst>
            <pc:docMk/>
            <pc:sldMk cId="0" sldId="280"/>
            <ac:spMk id="4" creationId="{DB2FB515-0471-7111-C5F6-5F3BE001DD70}"/>
          </ac:spMkLst>
        </pc:spChg>
        <pc:spChg chg="mod">
          <ac:chgData name="Marty Broadwell" userId="8c8ea40a403f8424" providerId="LiveId" clId="{2B0DCF69-6CEB-4923-862D-07640A05A35C}" dt="2023-07-01T16:30:30.064" v="8"/>
          <ac:spMkLst>
            <pc:docMk/>
            <pc:sldMk cId="0" sldId="280"/>
            <ac:spMk id="128002" creationId="{8BA0925B-D60D-697E-EA11-0C16DB08A781}"/>
          </ac:spMkLst>
        </pc:spChg>
        <pc:spChg chg="mod">
          <ac:chgData name="Marty Broadwell" userId="8c8ea40a403f8424" providerId="LiveId" clId="{2B0DCF69-6CEB-4923-862D-07640A05A35C}" dt="2023-07-02T18:59:35.745" v="2611" actId="14100"/>
          <ac:spMkLst>
            <pc:docMk/>
            <pc:sldMk cId="0" sldId="280"/>
            <ac:spMk id="128003" creationId="{DABD6772-0D96-11B8-DB70-AF59137B41FE}"/>
          </ac:spMkLst>
        </pc:spChg>
      </pc:sldChg>
      <pc:sldChg chg="modSp mod">
        <pc:chgData name="Marty Broadwell" userId="8c8ea40a403f8424" providerId="LiveId" clId="{2B0DCF69-6CEB-4923-862D-07640A05A35C}" dt="2023-07-01T21:52:28.522" v="1527" actId="14100"/>
        <pc:sldMkLst>
          <pc:docMk/>
          <pc:sldMk cId="0" sldId="281"/>
        </pc:sldMkLst>
        <pc:spChg chg="mod">
          <ac:chgData name="Marty Broadwell" userId="8c8ea40a403f8424" providerId="LiveId" clId="{2B0DCF69-6CEB-4923-862D-07640A05A35C}" dt="2023-07-01T16:30:30.064" v="8"/>
          <ac:spMkLst>
            <pc:docMk/>
            <pc:sldMk cId="0" sldId="281"/>
            <ac:spMk id="4" creationId="{371031C1-F5CC-ABE7-5280-EEE0DCCED098}"/>
          </ac:spMkLst>
        </pc:spChg>
        <pc:spChg chg="mod">
          <ac:chgData name="Marty Broadwell" userId="8c8ea40a403f8424" providerId="LiveId" clId="{2B0DCF69-6CEB-4923-862D-07640A05A35C}" dt="2023-07-01T16:30:30.064" v="8"/>
          <ac:spMkLst>
            <pc:docMk/>
            <pc:sldMk cId="0" sldId="281"/>
            <ac:spMk id="129026" creationId="{7A06EFAE-552A-63DD-1123-745FC97371A5}"/>
          </ac:spMkLst>
        </pc:spChg>
        <pc:spChg chg="mod">
          <ac:chgData name="Marty Broadwell" userId="8c8ea40a403f8424" providerId="LiveId" clId="{2B0DCF69-6CEB-4923-862D-07640A05A35C}" dt="2023-07-01T21:52:28.522" v="1527" actId="14100"/>
          <ac:spMkLst>
            <pc:docMk/>
            <pc:sldMk cId="0" sldId="281"/>
            <ac:spMk id="129027" creationId="{E97822A3-F550-6650-14F9-0CBE8B43129B}"/>
          </ac:spMkLst>
        </pc:spChg>
      </pc:sldChg>
      <pc:sldChg chg="modSp del">
        <pc:chgData name="Marty Broadwell" userId="8c8ea40a403f8424" providerId="LiveId" clId="{2B0DCF69-6CEB-4923-862D-07640A05A35C}" dt="2023-07-01T19:40:49.541" v="1027" actId="47"/>
        <pc:sldMkLst>
          <pc:docMk/>
          <pc:sldMk cId="0" sldId="282"/>
        </pc:sldMkLst>
        <pc:spChg chg="mod">
          <ac:chgData name="Marty Broadwell" userId="8c8ea40a403f8424" providerId="LiveId" clId="{2B0DCF69-6CEB-4923-862D-07640A05A35C}" dt="2023-07-01T16:30:30.064" v="8"/>
          <ac:spMkLst>
            <pc:docMk/>
            <pc:sldMk cId="0" sldId="282"/>
            <ac:spMk id="4" creationId="{D50C9BB7-AF1F-66DA-5B3C-E019F318B9E4}"/>
          </ac:spMkLst>
        </pc:spChg>
        <pc:spChg chg="mod">
          <ac:chgData name="Marty Broadwell" userId="8c8ea40a403f8424" providerId="LiveId" clId="{2B0DCF69-6CEB-4923-862D-07640A05A35C}" dt="2023-07-01T16:30:30.064" v="8"/>
          <ac:spMkLst>
            <pc:docMk/>
            <pc:sldMk cId="0" sldId="282"/>
            <ac:spMk id="130050" creationId="{A8EE70D2-AF8A-7527-38E3-C7710226DCD3}"/>
          </ac:spMkLst>
        </pc:spChg>
        <pc:spChg chg="mod">
          <ac:chgData name="Marty Broadwell" userId="8c8ea40a403f8424" providerId="LiveId" clId="{2B0DCF69-6CEB-4923-862D-07640A05A35C}" dt="2023-07-01T16:30:06.491" v="4"/>
          <ac:spMkLst>
            <pc:docMk/>
            <pc:sldMk cId="0" sldId="282"/>
            <ac:spMk id="130051" creationId="{726A1AAD-B93E-0A67-FC95-F4BA9F80E68D}"/>
          </ac:spMkLst>
        </pc:spChg>
        <pc:spChg chg="mod">
          <ac:chgData name="Marty Broadwell" userId="8c8ea40a403f8424" providerId="LiveId" clId="{2B0DCF69-6CEB-4923-862D-07640A05A35C}" dt="2023-07-01T16:30:06.491" v="4"/>
          <ac:spMkLst>
            <pc:docMk/>
            <pc:sldMk cId="0" sldId="282"/>
            <ac:spMk id="130052" creationId="{7AA2DB22-3AD9-B9CB-2806-CDAB692A0196}"/>
          </ac:spMkLst>
        </pc:spChg>
      </pc:sldChg>
      <pc:sldChg chg="modSp mod ord">
        <pc:chgData name="Marty Broadwell" userId="8c8ea40a403f8424" providerId="LiveId" clId="{2B0DCF69-6CEB-4923-862D-07640A05A35C}" dt="2023-07-02T19:07:36.499" v="2621"/>
        <pc:sldMkLst>
          <pc:docMk/>
          <pc:sldMk cId="0" sldId="283"/>
        </pc:sldMkLst>
        <pc:spChg chg="mod">
          <ac:chgData name="Marty Broadwell" userId="8c8ea40a403f8424" providerId="LiveId" clId="{2B0DCF69-6CEB-4923-862D-07640A05A35C}" dt="2023-07-01T16:30:30.064" v="8"/>
          <ac:spMkLst>
            <pc:docMk/>
            <pc:sldMk cId="0" sldId="283"/>
            <ac:spMk id="4" creationId="{C939F6D2-A31D-1528-2EBF-E5F11CB39773}"/>
          </ac:spMkLst>
        </pc:spChg>
        <pc:spChg chg="mod">
          <ac:chgData name="Marty Broadwell" userId="8c8ea40a403f8424" providerId="LiveId" clId="{2B0DCF69-6CEB-4923-862D-07640A05A35C}" dt="2023-07-01T16:30:30.064" v="8"/>
          <ac:spMkLst>
            <pc:docMk/>
            <pc:sldMk cId="0" sldId="283"/>
            <ac:spMk id="131074" creationId="{07985808-ECFF-2C46-D11E-8E8FE66ACEE0}"/>
          </ac:spMkLst>
        </pc:spChg>
        <pc:spChg chg="mod">
          <ac:chgData name="Marty Broadwell" userId="8c8ea40a403f8424" providerId="LiveId" clId="{2B0DCF69-6CEB-4923-862D-07640A05A35C}" dt="2023-07-02T00:27:53.470" v="2377" actId="20578"/>
          <ac:spMkLst>
            <pc:docMk/>
            <pc:sldMk cId="0" sldId="283"/>
            <ac:spMk id="131075" creationId="{02277EF9-7F52-D2C9-50DB-AC2DFDB978D5}"/>
          </ac:spMkLst>
        </pc:spChg>
      </pc:sldChg>
      <pc:sldChg chg="modSp mod">
        <pc:chgData name="Marty Broadwell" userId="8c8ea40a403f8424" providerId="LiveId" clId="{2B0DCF69-6CEB-4923-862D-07640A05A35C}" dt="2023-07-01T19:16:06.490" v="535" actId="27636"/>
        <pc:sldMkLst>
          <pc:docMk/>
          <pc:sldMk cId="0" sldId="284"/>
        </pc:sldMkLst>
        <pc:spChg chg="mod">
          <ac:chgData name="Marty Broadwell" userId="8c8ea40a403f8424" providerId="LiveId" clId="{2B0DCF69-6CEB-4923-862D-07640A05A35C}" dt="2023-07-01T16:30:30.064" v="8"/>
          <ac:spMkLst>
            <pc:docMk/>
            <pc:sldMk cId="0" sldId="284"/>
            <ac:spMk id="4" creationId="{F067F7DF-FF4E-F2BC-80EA-C6DEA785FB35}"/>
          </ac:spMkLst>
        </pc:spChg>
        <pc:spChg chg="mod">
          <ac:chgData name="Marty Broadwell" userId="8c8ea40a403f8424" providerId="LiveId" clId="{2B0DCF69-6CEB-4923-862D-07640A05A35C}" dt="2023-07-01T16:30:30.064" v="8"/>
          <ac:spMkLst>
            <pc:docMk/>
            <pc:sldMk cId="0" sldId="284"/>
            <ac:spMk id="133122" creationId="{B20C07EE-2024-A081-D228-5B7E6AE1A5ED}"/>
          </ac:spMkLst>
        </pc:spChg>
        <pc:spChg chg="mod">
          <ac:chgData name="Marty Broadwell" userId="8c8ea40a403f8424" providerId="LiveId" clId="{2B0DCF69-6CEB-4923-862D-07640A05A35C}" dt="2023-07-01T19:16:06.490" v="535" actId="27636"/>
          <ac:spMkLst>
            <pc:docMk/>
            <pc:sldMk cId="0" sldId="284"/>
            <ac:spMk id="133123" creationId="{7881D30A-A9E7-2C4F-123D-6CF324958421}"/>
          </ac:spMkLst>
        </pc:spChg>
      </pc:sldChg>
      <pc:sldChg chg="addSp delSp modSp add mod ord delAnim modAnim">
        <pc:chgData name="Marty Broadwell" userId="8c8ea40a403f8424" providerId="LiveId" clId="{2B0DCF69-6CEB-4923-862D-07640A05A35C}" dt="2023-07-01T21:40:15.091" v="1342"/>
        <pc:sldMkLst>
          <pc:docMk/>
          <pc:sldMk cId="2172870600" sldId="285"/>
        </pc:sldMkLst>
        <pc:spChg chg="add del mod">
          <ac:chgData name="Marty Broadwell" userId="8c8ea40a403f8424" providerId="LiveId" clId="{2B0DCF69-6CEB-4923-862D-07640A05A35C}" dt="2023-07-01T21:39:26.038" v="1339" actId="478"/>
          <ac:spMkLst>
            <pc:docMk/>
            <pc:sldMk cId="2172870600" sldId="285"/>
            <ac:spMk id="2" creationId="{ED6C2FD7-71EE-D00A-198E-3853B7552549}"/>
          </ac:spMkLst>
        </pc:spChg>
        <pc:spChg chg="del mod">
          <ac:chgData name="Marty Broadwell" userId="8c8ea40a403f8424" providerId="LiveId" clId="{2B0DCF69-6CEB-4923-862D-07640A05A35C}" dt="2023-07-01T21:01:01.474" v="1071" actId="478"/>
          <ac:spMkLst>
            <pc:docMk/>
            <pc:sldMk cId="2172870600" sldId="285"/>
            <ac:spMk id="5" creationId="{3614268C-87FE-A21A-6137-C226C9D711AB}"/>
          </ac:spMkLst>
        </pc:spChg>
        <pc:spChg chg="del">
          <ac:chgData name="Marty Broadwell" userId="8c8ea40a403f8424" providerId="LiveId" clId="{2B0DCF69-6CEB-4923-862D-07640A05A35C}" dt="2023-07-01T21:01:03.559" v="1072" actId="478"/>
          <ac:spMkLst>
            <pc:docMk/>
            <pc:sldMk cId="2172870600" sldId="285"/>
            <ac:spMk id="6" creationId="{161796BB-664F-695E-7CA8-B550D97F28E1}"/>
          </ac:spMkLst>
        </pc:spChg>
        <pc:spChg chg="del">
          <ac:chgData name="Marty Broadwell" userId="8c8ea40a403f8424" providerId="LiveId" clId="{2B0DCF69-6CEB-4923-862D-07640A05A35C}" dt="2023-07-01T21:01:13.416" v="1073" actId="478"/>
          <ac:spMkLst>
            <pc:docMk/>
            <pc:sldMk cId="2172870600" sldId="285"/>
            <ac:spMk id="7" creationId="{B94DE9D8-2348-43A1-D53E-83F96FC76BF8}"/>
          </ac:spMkLst>
        </pc:spChg>
        <pc:spChg chg="mod">
          <ac:chgData name="Marty Broadwell" userId="8c8ea40a403f8424" providerId="LiveId" clId="{2B0DCF69-6CEB-4923-862D-07640A05A35C}" dt="2023-07-01T21:39:29.941" v="1340" actId="6549"/>
          <ac:spMkLst>
            <pc:docMk/>
            <pc:sldMk cId="2172870600" sldId="285"/>
            <ac:spMk id="106499" creationId="{CD487A61-C6EF-7868-EEDD-2F090F42B4DF}"/>
          </ac:spMkLst>
        </pc:spChg>
        <pc:spChg chg="del mod">
          <ac:chgData name="Marty Broadwell" userId="8c8ea40a403f8424" providerId="LiveId" clId="{2B0DCF69-6CEB-4923-862D-07640A05A35C}" dt="2023-07-01T21:01:01.474" v="1071" actId="478"/>
          <ac:spMkLst>
            <pc:docMk/>
            <pc:sldMk cId="2172870600" sldId="285"/>
            <ac:spMk id="106500" creationId="{E0114F48-0D41-7AE8-D9C8-1D0A45E98F4B}"/>
          </ac:spMkLst>
        </pc:spChg>
      </pc:sldChg>
      <pc:sldChg chg="addSp delSp modSp add del modAnim">
        <pc:chgData name="Marty Broadwell" userId="8c8ea40a403f8424" providerId="LiveId" clId="{2B0DCF69-6CEB-4923-862D-07640A05A35C}" dt="2023-07-01T21:16:18.982" v="1172" actId="47"/>
        <pc:sldMkLst>
          <pc:docMk/>
          <pc:sldMk cId="2820521098" sldId="286"/>
        </pc:sldMkLst>
        <pc:spChg chg="add del mod">
          <ac:chgData name="Marty Broadwell" userId="8c8ea40a403f8424" providerId="LiveId" clId="{2B0DCF69-6CEB-4923-862D-07640A05A35C}" dt="2023-07-01T21:02:13.092" v="1077" actId="478"/>
          <ac:spMkLst>
            <pc:docMk/>
            <pc:sldMk cId="2820521098" sldId="286"/>
            <ac:spMk id="2" creationId="{C51BC969-0F60-8479-86D9-158E249A26BE}"/>
          </ac:spMkLst>
        </pc:spChg>
        <pc:spChg chg="add del mod">
          <ac:chgData name="Marty Broadwell" userId="8c8ea40a403f8424" providerId="LiveId" clId="{2B0DCF69-6CEB-4923-862D-07640A05A35C}" dt="2023-07-01T21:02:13.092" v="1077" actId="478"/>
          <ac:spMkLst>
            <pc:docMk/>
            <pc:sldMk cId="2820521098" sldId="286"/>
            <ac:spMk id="3" creationId="{08527C8A-742A-15F7-CC67-084616F20948}"/>
          </ac:spMkLst>
        </pc:spChg>
        <pc:spChg chg="del mod">
          <ac:chgData name="Marty Broadwell" userId="8c8ea40a403f8424" providerId="LiveId" clId="{2B0DCF69-6CEB-4923-862D-07640A05A35C}" dt="2023-07-01T21:02:13.092" v="1077" actId="478"/>
          <ac:spMkLst>
            <pc:docMk/>
            <pc:sldMk cId="2820521098" sldId="286"/>
            <ac:spMk id="5" creationId="{3614268C-87FE-A21A-6137-C226C9D711AB}"/>
          </ac:spMkLst>
        </pc:spChg>
        <pc:spChg chg="del">
          <ac:chgData name="Marty Broadwell" userId="8c8ea40a403f8424" providerId="LiveId" clId="{2B0DCF69-6CEB-4923-862D-07640A05A35C}" dt="2023-07-01T18:20:44.328" v="216" actId="478"/>
          <ac:spMkLst>
            <pc:docMk/>
            <pc:sldMk cId="2820521098" sldId="286"/>
            <ac:spMk id="6" creationId="{161796BB-664F-695E-7CA8-B550D97F28E1}"/>
          </ac:spMkLst>
        </pc:spChg>
        <pc:spChg chg="del">
          <ac:chgData name="Marty Broadwell" userId="8c8ea40a403f8424" providerId="LiveId" clId="{2B0DCF69-6CEB-4923-862D-07640A05A35C}" dt="2023-07-01T18:20:45.436" v="217" actId="478"/>
          <ac:spMkLst>
            <pc:docMk/>
            <pc:sldMk cId="2820521098" sldId="286"/>
            <ac:spMk id="7" creationId="{B94DE9D8-2348-43A1-D53E-83F96FC76BF8}"/>
          </ac:spMkLst>
        </pc:spChg>
        <pc:spChg chg="add del mod">
          <ac:chgData name="Marty Broadwell" userId="8c8ea40a403f8424" providerId="LiveId" clId="{2B0DCF69-6CEB-4923-862D-07640A05A35C}" dt="2023-07-01T18:58:32.666" v="411" actId="478"/>
          <ac:spMkLst>
            <pc:docMk/>
            <pc:sldMk cId="2820521098" sldId="286"/>
            <ac:spMk id="8" creationId="{E8C246E7-0FCA-7A92-C500-3164FFEA12E4}"/>
          </ac:spMkLst>
        </pc:spChg>
        <pc:spChg chg="mod">
          <ac:chgData name="Marty Broadwell" userId="8c8ea40a403f8424" providerId="LiveId" clId="{2B0DCF69-6CEB-4923-862D-07640A05A35C}" dt="2023-07-01T21:03:13.184" v="1079" actId="115"/>
          <ac:spMkLst>
            <pc:docMk/>
            <pc:sldMk cId="2820521098" sldId="286"/>
            <ac:spMk id="106499" creationId="{CD487A61-C6EF-7868-EEDD-2F090F42B4DF}"/>
          </ac:spMkLst>
        </pc:spChg>
        <pc:spChg chg="del">
          <ac:chgData name="Marty Broadwell" userId="8c8ea40a403f8424" providerId="LiveId" clId="{2B0DCF69-6CEB-4923-862D-07640A05A35C}" dt="2023-07-01T18:20:46.400" v="218" actId="478"/>
          <ac:spMkLst>
            <pc:docMk/>
            <pc:sldMk cId="2820521098" sldId="286"/>
            <ac:spMk id="106500" creationId="{E0114F48-0D41-7AE8-D9C8-1D0A45E98F4B}"/>
          </ac:spMkLst>
        </pc:spChg>
      </pc:sldChg>
      <pc:sldChg chg="modSp add mod">
        <pc:chgData name="Marty Broadwell" userId="8c8ea40a403f8424" providerId="LiveId" clId="{2B0DCF69-6CEB-4923-862D-07640A05A35C}" dt="2023-07-01T22:34:51.692" v="2028" actId="1076"/>
        <pc:sldMkLst>
          <pc:docMk/>
          <pc:sldMk cId="0" sldId="287"/>
        </pc:sldMkLst>
        <pc:spChg chg="mod">
          <ac:chgData name="Marty Broadwell" userId="8c8ea40a403f8424" providerId="LiveId" clId="{2B0DCF69-6CEB-4923-862D-07640A05A35C}" dt="2023-07-01T18:36:51.100" v="239" actId="20577"/>
          <ac:spMkLst>
            <pc:docMk/>
            <pc:sldMk cId="0" sldId="287"/>
            <ac:spMk id="26626" creationId="{43632CC2-F43F-C223-A7AD-D35689EE420F}"/>
          </ac:spMkLst>
        </pc:spChg>
        <pc:spChg chg="mod">
          <ac:chgData name="Marty Broadwell" userId="8c8ea40a403f8424" providerId="LiveId" clId="{2B0DCF69-6CEB-4923-862D-07640A05A35C}" dt="2023-07-01T22:34:18.836" v="2027" actId="1076"/>
          <ac:spMkLst>
            <pc:docMk/>
            <pc:sldMk cId="0" sldId="287"/>
            <ac:spMk id="26650" creationId="{EACA8C9B-9864-71AD-C5F3-FA3524D60699}"/>
          </ac:spMkLst>
        </pc:spChg>
        <pc:spChg chg="mod">
          <ac:chgData name="Marty Broadwell" userId="8c8ea40a403f8424" providerId="LiveId" clId="{2B0DCF69-6CEB-4923-862D-07640A05A35C}" dt="2023-07-01T22:34:18.836" v="2027" actId="1076"/>
          <ac:spMkLst>
            <pc:docMk/>
            <pc:sldMk cId="0" sldId="287"/>
            <ac:spMk id="26651" creationId="{877DD496-3516-CEF4-3391-733DCE294CF3}"/>
          </ac:spMkLst>
        </pc:spChg>
        <pc:spChg chg="mod">
          <ac:chgData name="Marty Broadwell" userId="8c8ea40a403f8424" providerId="LiveId" clId="{2B0DCF69-6CEB-4923-862D-07640A05A35C}" dt="2023-07-01T22:34:18.836" v="2027" actId="1076"/>
          <ac:spMkLst>
            <pc:docMk/>
            <pc:sldMk cId="0" sldId="287"/>
            <ac:spMk id="26652" creationId="{476EC295-B3DD-3687-91B5-C39BE69697E3}"/>
          </ac:spMkLst>
        </pc:spChg>
        <pc:spChg chg="mod">
          <ac:chgData name="Marty Broadwell" userId="8c8ea40a403f8424" providerId="LiveId" clId="{2B0DCF69-6CEB-4923-862D-07640A05A35C}" dt="2023-07-01T22:34:18.836" v="2027" actId="1076"/>
          <ac:spMkLst>
            <pc:docMk/>
            <pc:sldMk cId="0" sldId="287"/>
            <ac:spMk id="26653" creationId="{20C39CBE-FC8A-5EA8-86FA-EC804ED09CF2}"/>
          </ac:spMkLst>
        </pc:spChg>
        <pc:spChg chg="mod">
          <ac:chgData name="Marty Broadwell" userId="8c8ea40a403f8424" providerId="LiveId" clId="{2B0DCF69-6CEB-4923-862D-07640A05A35C}" dt="2023-07-01T22:34:18.836" v="2027" actId="1076"/>
          <ac:spMkLst>
            <pc:docMk/>
            <pc:sldMk cId="0" sldId="287"/>
            <ac:spMk id="26654" creationId="{FAFAD29D-C2FA-DBF4-FD1A-AACD0D9851AD}"/>
          </ac:spMkLst>
        </pc:spChg>
        <pc:spChg chg="mod">
          <ac:chgData name="Marty Broadwell" userId="8c8ea40a403f8424" providerId="LiveId" clId="{2B0DCF69-6CEB-4923-862D-07640A05A35C}" dt="2023-07-01T22:34:18.836" v="2027" actId="1076"/>
          <ac:spMkLst>
            <pc:docMk/>
            <pc:sldMk cId="0" sldId="287"/>
            <ac:spMk id="26655" creationId="{08B82BE5-7B9F-9DAF-B184-CB4CF6802433}"/>
          </ac:spMkLst>
        </pc:spChg>
        <pc:spChg chg="mod">
          <ac:chgData name="Marty Broadwell" userId="8c8ea40a403f8424" providerId="LiveId" clId="{2B0DCF69-6CEB-4923-862D-07640A05A35C}" dt="2023-07-01T22:34:18.836" v="2027" actId="1076"/>
          <ac:spMkLst>
            <pc:docMk/>
            <pc:sldMk cId="0" sldId="287"/>
            <ac:spMk id="26981" creationId="{AFEBCE1B-4D51-63F0-3B49-C37D07C7A8C8}"/>
          </ac:spMkLst>
        </pc:spChg>
        <pc:spChg chg="mod">
          <ac:chgData name="Marty Broadwell" userId="8c8ea40a403f8424" providerId="LiveId" clId="{2B0DCF69-6CEB-4923-862D-07640A05A35C}" dt="2023-07-01T22:33:37.712" v="2008" actId="1076"/>
          <ac:spMkLst>
            <pc:docMk/>
            <pc:sldMk cId="0" sldId="287"/>
            <ac:spMk id="26992" creationId="{137264E8-D534-2E79-032F-DF72A255AF92}"/>
          </ac:spMkLst>
        </pc:spChg>
        <pc:spChg chg="mod">
          <ac:chgData name="Marty Broadwell" userId="8c8ea40a403f8424" providerId="LiveId" clId="{2B0DCF69-6CEB-4923-862D-07640A05A35C}" dt="2023-07-01T22:34:51.692" v="2028" actId="1076"/>
          <ac:spMkLst>
            <pc:docMk/>
            <pc:sldMk cId="0" sldId="287"/>
            <ac:spMk id="26993" creationId="{30068E63-45AC-396C-1B4F-379FF9AA23ED}"/>
          </ac:spMkLst>
        </pc:spChg>
        <pc:spChg chg="mod">
          <ac:chgData name="Marty Broadwell" userId="8c8ea40a403f8424" providerId="LiveId" clId="{2B0DCF69-6CEB-4923-862D-07640A05A35C}" dt="2023-07-01T22:34:51.692" v="2028" actId="1076"/>
          <ac:spMkLst>
            <pc:docMk/>
            <pc:sldMk cId="0" sldId="287"/>
            <ac:spMk id="26994" creationId="{5510A3A5-7B99-7EE7-B1CA-A9DA179B2BEC}"/>
          </ac:spMkLst>
        </pc:spChg>
        <pc:spChg chg="mod">
          <ac:chgData name="Marty Broadwell" userId="8c8ea40a403f8424" providerId="LiveId" clId="{2B0DCF69-6CEB-4923-862D-07640A05A35C}" dt="2023-07-01T22:33:37.712" v="2008" actId="1076"/>
          <ac:spMkLst>
            <pc:docMk/>
            <pc:sldMk cId="0" sldId="287"/>
            <ac:spMk id="26995" creationId="{460F7501-BFDB-330B-923B-30178845CDD6}"/>
          </ac:spMkLst>
        </pc:spChg>
        <pc:grpChg chg="mod">
          <ac:chgData name="Marty Broadwell" userId="8c8ea40a403f8424" providerId="LiveId" clId="{2B0DCF69-6CEB-4923-862D-07640A05A35C}" dt="2023-07-01T22:34:18.836" v="2027" actId="1076"/>
          <ac:grpSpMkLst>
            <pc:docMk/>
            <pc:sldMk cId="0" sldId="287"/>
            <ac:grpSpMk id="26649" creationId="{87C8FD02-DF0D-FE9F-126D-144EFE4E474F}"/>
          </ac:grpSpMkLst>
        </pc:grpChg>
        <pc:grpChg chg="mod">
          <ac:chgData name="Marty Broadwell" userId="8c8ea40a403f8424" providerId="LiveId" clId="{2B0DCF69-6CEB-4923-862D-07640A05A35C}" dt="2023-07-01T22:34:18.836" v="2027" actId="1076"/>
          <ac:grpSpMkLst>
            <pc:docMk/>
            <pc:sldMk cId="0" sldId="287"/>
            <ac:grpSpMk id="27001" creationId="{D4104801-DB62-6858-B579-CE6E76057835}"/>
          </ac:grpSpMkLst>
        </pc:grpChg>
        <pc:grpChg chg="mod">
          <ac:chgData name="Marty Broadwell" userId="8c8ea40a403f8424" providerId="LiveId" clId="{2B0DCF69-6CEB-4923-862D-07640A05A35C}" dt="2023-07-01T22:34:51.692" v="2028" actId="1076"/>
          <ac:grpSpMkLst>
            <pc:docMk/>
            <pc:sldMk cId="0" sldId="287"/>
            <ac:grpSpMk id="27003" creationId="{4DA6007E-EE0C-14B9-3603-2C76CFB3B182}"/>
          </ac:grpSpMkLst>
        </pc:grpChg>
        <pc:grpChg chg="mod">
          <ac:chgData name="Marty Broadwell" userId="8c8ea40a403f8424" providerId="LiveId" clId="{2B0DCF69-6CEB-4923-862D-07640A05A35C}" dt="2023-07-01T22:33:37.712" v="2008" actId="1076"/>
          <ac:grpSpMkLst>
            <pc:docMk/>
            <pc:sldMk cId="0" sldId="287"/>
            <ac:grpSpMk id="27004" creationId="{DBB434B3-FCE1-8C27-EE94-99A67AF048E7}"/>
          </ac:grpSpMkLst>
        </pc:grpChg>
      </pc:sldChg>
      <pc:sldChg chg="modSp add del">
        <pc:chgData name="Marty Broadwell" userId="8c8ea40a403f8424" providerId="LiveId" clId="{2B0DCF69-6CEB-4923-862D-07640A05A35C}" dt="2023-07-01T18:42:43.190" v="262" actId="47"/>
        <pc:sldMkLst>
          <pc:docMk/>
          <pc:sldMk cId="0" sldId="288"/>
        </pc:sldMkLst>
        <pc:spChg chg="mod">
          <ac:chgData name="Marty Broadwell" userId="8c8ea40a403f8424" providerId="LiveId" clId="{2B0DCF69-6CEB-4923-862D-07640A05A35C}" dt="2023-07-01T18:38:38.217" v="254" actId="1037"/>
          <ac:spMkLst>
            <pc:docMk/>
            <pc:sldMk cId="0" sldId="288"/>
            <ac:spMk id="24579" creationId="{C0E2AF5A-A504-2D8C-083E-4CDE06227633}"/>
          </ac:spMkLst>
        </pc:spChg>
      </pc:sldChg>
      <pc:sldChg chg="addSp modSp add mod modAnim">
        <pc:chgData name="Marty Broadwell" userId="8c8ea40a403f8424" providerId="LiveId" clId="{2B0DCF69-6CEB-4923-862D-07640A05A35C}" dt="2023-07-01T21:37:07.621" v="1323" actId="115"/>
        <pc:sldMkLst>
          <pc:docMk/>
          <pc:sldMk cId="0" sldId="289"/>
        </pc:sldMkLst>
        <pc:spChg chg="add mod">
          <ac:chgData name="Marty Broadwell" userId="8c8ea40a403f8424" providerId="LiveId" clId="{2B0DCF69-6CEB-4923-862D-07640A05A35C}" dt="2023-07-01T21:35:10.392" v="1319" actId="14100"/>
          <ac:spMkLst>
            <pc:docMk/>
            <pc:sldMk cId="0" sldId="289"/>
            <ac:spMk id="2" creationId="{EF2ED611-9CFE-0E86-2F82-DF81869390FC}"/>
          </ac:spMkLst>
        </pc:spChg>
        <pc:spChg chg="add mod">
          <ac:chgData name="Marty Broadwell" userId="8c8ea40a403f8424" providerId="LiveId" clId="{2B0DCF69-6CEB-4923-862D-07640A05A35C}" dt="2023-07-01T21:34:22.078" v="1310" actId="1076"/>
          <ac:spMkLst>
            <pc:docMk/>
            <pc:sldMk cId="0" sldId="289"/>
            <ac:spMk id="3" creationId="{5E5477D3-4113-DBE7-F4F9-2532A7945C4C}"/>
          </ac:spMkLst>
        </pc:spChg>
        <pc:spChg chg="mod">
          <ac:chgData name="Marty Broadwell" userId="8c8ea40a403f8424" providerId="LiveId" clId="{2B0DCF69-6CEB-4923-862D-07640A05A35C}" dt="2023-07-01T21:37:07.621" v="1323" actId="115"/>
          <ac:spMkLst>
            <pc:docMk/>
            <pc:sldMk cId="0" sldId="289"/>
            <ac:spMk id="24578" creationId="{BE9109B3-CD73-1173-C039-44BA71108BED}"/>
          </ac:spMkLst>
        </pc:spChg>
        <pc:spChg chg="mod">
          <ac:chgData name="Marty Broadwell" userId="8c8ea40a403f8424" providerId="LiveId" clId="{2B0DCF69-6CEB-4923-862D-07640A05A35C}" dt="2023-07-01T18:42:34.937" v="261" actId="122"/>
          <ac:spMkLst>
            <pc:docMk/>
            <pc:sldMk cId="0" sldId="289"/>
            <ac:spMk id="24579" creationId="{C0E2AF5A-A504-2D8C-083E-4CDE06227633}"/>
          </ac:spMkLst>
        </pc:spChg>
      </pc:sldChg>
      <pc:sldChg chg="addSp delSp modSp add mod delAnim modAnim">
        <pc:chgData name="Marty Broadwell" userId="8c8ea40a403f8424" providerId="LiveId" clId="{2B0DCF69-6CEB-4923-862D-07640A05A35C}" dt="2023-07-01T22:25:45.348" v="1944" actId="21"/>
        <pc:sldMkLst>
          <pc:docMk/>
          <pc:sldMk cId="555780918" sldId="290"/>
        </pc:sldMkLst>
        <pc:spChg chg="add del mod">
          <ac:chgData name="Marty Broadwell" userId="8c8ea40a403f8424" providerId="LiveId" clId="{2B0DCF69-6CEB-4923-862D-07640A05A35C}" dt="2023-07-01T22:25:45.348" v="1944" actId="21"/>
          <ac:spMkLst>
            <pc:docMk/>
            <pc:sldMk cId="555780918" sldId="290"/>
            <ac:spMk id="2" creationId="{F7B5CE52-B906-7F9C-8F6A-AD5315B5204B}"/>
          </ac:spMkLst>
        </pc:spChg>
        <pc:spChg chg="add del mod">
          <ac:chgData name="Marty Broadwell" userId="8c8ea40a403f8424" providerId="LiveId" clId="{2B0DCF69-6CEB-4923-862D-07640A05A35C}" dt="2023-07-01T22:25:45.348" v="1944" actId="21"/>
          <ac:spMkLst>
            <pc:docMk/>
            <pc:sldMk cId="555780918" sldId="290"/>
            <ac:spMk id="3" creationId="{880500CF-F242-07CA-9534-9380DF685787}"/>
          </ac:spMkLst>
        </pc:spChg>
        <pc:spChg chg="add del mod">
          <ac:chgData name="Marty Broadwell" userId="8c8ea40a403f8424" providerId="LiveId" clId="{2B0DCF69-6CEB-4923-862D-07640A05A35C}" dt="2023-07-01T22:25:45.348" v="1944" actId="21"/>
          <ac:spMkLst>
            <pc:docMk/>
            <pc:sldMk cId="555780918" sldId="290"/>
            <ac:spMk id="5" creationId="{34252AF9-771E-3BCA-ED20-685070DCA2F9}"/>
          </ac:spMkLst>
        </pc:spChg>
        <pc:spChg chg="add del mod">
          <ac:chgData name="Marty Broadwell" userId="8c8ea40a403f8424" providerId="LiveId" clId="{2B0DCF69-6CEB-4923-862D-07640A05A35C}" dt="2023-07-01T22:25:45.348" v="1944" actId="21"/>
          <ac:spMkLst>
            <pc:docMk/>
            <pc:sldMk cId="555780918" sldId="290"/>
            <ac:spMk id="6" creationId="{0FA68C88-84B1-C4D1-58E7-AD12090C38B5}"/>
          </ac:spMkLst>
        </pc:spChg>
      </pc:sldChg>
      <pc:sldChg chg="modSp new mod ord modAnim">
        <pc:chgData name="Marty Broadwell" userId="8c8ea40a403f8424" providerId="LiveId" clId="{2B0DCF69-6CEB-4923-862D-07640A05A35C}" dt="2023-07-02T18:38:30.665" v="2541" actId="1076"/>
        <pc:sldMkLst>
          <pc:docMk/>
          <pc:sldMk cId="226047321" sldId="291"/>
        </pc:sldMkLst>
        <pc:spChg chg="mod">
          <ac:chgData name="Marty Broadwell" userId="8c8ea40a403f8424" providerId="LiveId" clId="{2B0DCF69-6CEB-4923-862D-07640A05A35C}" dt="2023-07-02T18:37:08.874" v="2534" actId="20577"/>
          <ac:spMkLst>
            <pc:docMk/>
            <pc:sldMk cId="226047321" sldId="291"/>
            <ac:spMk id="2" creationId="{45EAE207-9BD0-1989-0EC6-F6E69007A02E}"/>
          </ac:spMkLst>
        </pc:spChg>
        <pc:spChg chg="mod">
          <ac:chgData name="Marty Broadwell" userId="8c8ea40a403f8424" providerId="LiveId" clId="{2B0DCF69-6CEB-4923-862D-07640A05A35C}" dt="2023-07-02T18:38:30.665" v="2541" actId="1076"/>
          <ac:spMkLst>
            <pc:docMk/>
            <pc:sldMk cId="226047321" sldId="291"/>
            <ac:spMk id="3" creationId="{4788AE55-C54F-708F-12AF-06DE6ECD3017}"/>
          </ac:spMkLst>
        </pc:spChg>
      </pc:sldChg>
      <pc:sldChg chg="add del">
        <pc:chgData name="Marty Broadwell" userId="8c8ea40a403f8424" providerId="LiveId" clId="{2B0DCF69-6CEB-4923-862D-07640A05A35C}" dt="2023-07-01T19:07:42.023" v="480" actId="47"/>
        <pc:sldMkLst>
          <pc:docMk/>
          <pc:sldMk cId="1747147237" sldId="292"/>
        </pc:sldMkLst>
      </pc:sldChg>
      <pc:sldChg chg="addSp delSp modSp add mod delAnim modAnim">
        <pc:chgData name="Marty Broadwell" userId="8c8ea40a403f8424" providerId="LiveId" clId="{2B0DCF69-6CEB-4923-862D-07640A05A35C}" dt="2023-07-02T18:55:20.352" v="2610" actId="1076"/>
        <pc:sldMkLst>
          <pc:docMk/>
          <pc:sldMk cId="3050646585" sldId="292"/>
        </pc:sldMkLst>
        <pc:spChg chg="add mod">
          <ac:chgData name="Marty Broadwell" userId="8c8ea40a403f8424" providerId="LiveId" clId="{2B0DCF69-6CEB-4923-862D-07640A05A35C}" dt="2023-07-02T18:55:20.352" v="2610" actId="1076"/>
          <ac:spMkLst>
            <pc:docMk/>
            <pc:sldMk cId="3050646585" sldId="292"/>
            <ac:spMk id="2" creationId="{3E5B0255-4378-9E76-E6BA-3DE9913D7BF2}"/>
          </ac:spMkLst>
        </pc:spChg>
        <pc:spChg chg="del">
          <ac:chgData name="Marty Broadwell" userId="8c8ea40a403f8424" providerId="LiveId" clId="{2B0DCF69-6CEB-4923-862D-07640A05A35C}" dt="2023-07-01T19:21:01.356" v="577" actId="478"/>
          <ac:spMkLst>
            <pc:docMk/>
            <pc:sldMk cId="3050646585" sldId="292"/>
            <ac:spMk id="5" creationId="{FFFBF76C-D4CF-83AD-D0E3-3C7CB5B7F135}"/>
          </ac:spMkLst>
        </pc:spChg>
        <pc:spChg chg="mod">
          <ac:chgData name="Marty Broadwell" userId="8c8ea40a403f8424" providerId="LiveId" clId="{2B0DCF69-6CEB-4923-862D-07640A05A35C}" dt="2023-07-01T21:24:33.337" v="1224" actId="113"/>
          <ac:spMkLst>
            <pc:docMk/>
            <pc:sldMk cId="3050646585" sldId="292"/>
            <ac:spMk id="114691" creationId="{EF5D1496-2DCB-D25F-4A91-BBFDDF4A1634}"/>
          </ac:spMkLst>
        </pc:spChg>
        <pc:spChg chg="del mod">
          <ac:chgData name="Marty Broadwell" userId="8c8ea40a403f8424" providerId="LiveId" clId="{2B0DCF69-6CEB-4923-862D-07640A05A35C}" dt="2023-07-01T20:58:22.009" v="1052" actId="478"/>
          <ac:spMkLst>
            <pc:docMk/>
            <pc:sldMk cId="3050646585" sldId="292"/>
            <ac:spMk id="114692" creationId="{7FC939C6-ECEA-F275-B9E0-6DB6B78A9882}"/>
          </ac:spMkLst>
        </pc:spChg>
      </pc:sldChg>
      <pc:sldChg chg="modSp add mod">
        <pc:chgData name="Marty Broadwell" userId="8c8ea40a403f8424" providerId="LiveId" clId="{2B0DCF69-6CEB-4923-862D-07640A05A35C}" dt="2023-07-02T18:31:59.744" v="2404" actId="20577"/>
        <pc:sldMkLst>
          <pc:docMk/>
          <pc:sldMk cId="4258082404" sldId="293"/>
        </pc:sldMkLst>
        <pc:spChg chg="mod">
          <ac:chgData name="Marty Broadwell" userId="8c8ea40a403f8424" providerId="LiveId" clId="{2B0DCF69-6CEB-4923-862D-07640A05A35C}" dt="2023-07-01T22:30:06.881" v="1975"/>
          <ac:spMkLst>
            <pc:docMk/>
            <pc:sldMk cId="4258082404" sldId="293"/>
            <ac:spMk id="118786" creationId="{563925A3-BC9B-9B5E-9070-39B3B8CF9F95}"/>
          </ac:spMkLst>
        </pc:spChg>
        <pc:spChg chg="mod">
          <ac:chgData name="Marty Broadwell" userId="8c8ea40a403f8424" providerId="LiveId" clId="{2B0DCF69-6CEB-4923-862D-07640A05A35C}" dt="2023-07-02T18:31:59.744" v="2404" actId="20577"/>
          <ac:spMkLst>
            <pc:docMk/>
            <pc:sldMk cId="4258082404" sldId="293"/>
            <ac:spMk id="118787" creationId="{044DA9CB-40A0-9373-D40E-4946F895C0E7}"/>
          </ac:spMkLst>
        </pc:spChg>
      </pc:sldChg>
      <pc:sldChg chg="modSp add mod ord">
        <pc:chgData name="Marty Broadwell" userId="8c8ea40a403f8424" providerId="LiveId" clId="{2B0DCF69-6CEB-4923-862D-07640A05A35C}" dt="2023-07-02T18:31:43.242" v="2396" actId="20577"/>
        <pc:sldMkLst>
          <pc:docMk/>
          <pc:sldMk cId="1895000093" sldId="294"/>
        </pc:sldMkLst>
        <pc:spChg chg="mod">
          <ac:chgData name="Marty Broadwell" userId="8c8ea40a403f8424" providerId="LiveId" clId="{2B0DCF69-6CEB-4923-862D-07640A05A35C}" dt="2023-07-01T22:29:59.601" v="1974"/>
          <ac:spMkLst>
            <pc:docMk/>
            <pc:sldMk cId="1895000093" sldId="294"/>
            <ac:spMk id="118786" creationId="{563925A3-BC9B-9B5E-9070-39B3B8CF9F95}"/>
          </ac:spMkLst>
        </pc:spChg>
        <pc:spChg chg="mod">
          <ac:chgData name="Marty Broadwell" userId="8c8ea40a403f8424" providerId="LiveId" clId="{2B0DCF69-6CEB-4923-862D-07640A05A35C}" dt="2023-07-02T18:31:43.242" v="2396" actId="20577"/>
          <ac:spMkLst>
            <pc:docMk/>
            <pc:sldMk cId="1895000093" sldId="294"/>
            <ac:spMk id="118787" creationId="{044DA9CB-40A0-9373-D40E-4946F895C0E7}"/>
          </ac:spMkLst>
        </pc:spChg>
      </pc:sldChg>
      <pc:sldChg chg="modSp add del mod ord">
        <pc:chgData name="Marty Broadwell" userId="8c8ea40a403f8424" providerId="LiveId" clId="{2B0DCF69-6CEB-4923-862D-07640A05A35C}" dt="2023-07-02T18:31:18.606" v="2388" actId="20577"/>
        <pc:sldMkLst>
          <pc:docMk/>
          <pc:sldMk cId="2653917714" sldId="295"/>
        </pc:sldMkLst>
        <pc:spChg chg="mod">
          <ac:chgData name="Marty Broadwell" userId="8c8ea40a403f8424" providerId="LiveId" clId="{2B0DCF69-6CEB-4923-862D-07640A05A35C}" dt="2023-07-01T22:29:48.843" v="1973" actId="20577"/>
          <ac:spMkLst>
            <pc:docMk/>
            <pc:sldMk cId="2653917714" sldId="295"/>
            <ac:spMk id="118786" creationId="{563925A3-BC9B-9B5E-9070-39B3B8CF9F95}"/>
          </ac:spMkLst>
        </pc:spChg>
        <pc:spChg chg="mod">
          <ac:chgData name="Marty Broadwell" userId="8c8ea40a403f8424" providerId="LiveId" clId="{2B0DCF69-6CEB-4923-862D-07640A05A35C}" dt="2023-07-02T18:31:18.606" v="2388" actId="20577"/>
          <ac:spMkLst>
            <pc:docMk/>
            <pc:sldMk cId="2653917714" sldId="295"/>
            <ac:spMk id="118787" creationId="{044DA9CB-40A0-9373-D40E-4946F895C0E7}"/>
          </ac:spMkLst>
        </pc:spChg>
      </pc:sldChg>
      <pc:sldChg chg="addSp modSp add mod ord modAnim modShow">
        <pc:chgData name="Marty Broadwell" userId="8c8ea40a403f8424" providerId="LiveId" clId="{2B0DCF69-6CEB-4923-862D-07640A05A35C}" dt="2023-07-02T19:08:08.662" v="2622"/>
        <pc:sldMkLst>
          <pc:docMk/>
          <pc:sldMk cId="448929643" sldId="296"/>
        </pc:sldMkLst>
        <pc:spChg chg="add mod">
          <ac:chgData name="Marty Broadwell" userId="8c8ea40a403f8424" providerId="LiveId" clId="{2B0DCF69-6CEB-4923-862D-07640A05A35C}" dt="2023-07-01T19:40:40.587" v="1026" actId="20577"/>
          <ac:spMkLst>
            <pc:docMk/>
            <pc:sldMk cId="448929643" sldId="296"/>
            <ac:spMk id="2" creationId="{7785F078-2121-A534-9DF9-7EBBD88C39E4}"/>
          </ac:spMkLst>
        </pc:spChg>
        <pc:spChg chg="mod">
          <ac:chgData name="Marty Broadwell" userId="8c8ea40a403f8424" providerId="LiveId" clId="{2B0DCF69-6CEB-4923-862D-07640A05A35C}" dt="2023-07-02T18:32:15.713" v="2422" actId="20577"/>
          <ac:spMkLst>
            <pc:docMk/>
            <pc:sldMk cId="448929643" sldId="296"/>
            <ac:spMk id="118787" creationId="{044DA9CB-40A0-9373-D40E-4946F895C0E7}"/>
          </ac:spMkLst>
        </pc:spChg>
      </pc:sldChg>
      <pc:sldChg chg="addSp delSp modSp add del mod delAnim modAnim">
        <pc:chgData name="Marty Broadwell" userId="8c8ea40a403f8424" providerId="LiveId" clId="{2B0DCF69-6CEB-4923-862D-07640A05A35C}" dt="2023-07-01T21:23:16.342" v="1218" actId="47"/>
        <pc:sldMkLst>
          <pc:docMk/>
          <pc:sldMk cId="2940602029" sldId="297"/>
        </pc:sldMkLst>
        <pc:spChg chg="del">
          <ac:chgData name="Marty Broadwell" userId="8c8ea40a403f8424" providerId="LiveId" clId="{2B0DCF69-6CEB-4923-862D-07640A05A35C}" dt="2023-07-01T20:58:39.377" v="1054" actId="478"/>
          <ac:spMkLst>
            <pc:docMk/>
            <pc:sldMk cId="2940602029" sldId="297"/>
            <ac:spMk id="2" creationId="{3E5B0255-4378-9E76-E6BA-3DE9913D7BF2}"/>
          </ac:spMkLst>
        </pc:spChg>
        <pc:spChg chg="add mod">
          <ac:chgData name="Marty Broadwell" userId="8c8ea40a403f8424" providerId="LiveId" clId="{2B0DCF69-6CEB-4923-862D-07640A05A35C}" dt="2023-07-01T21:21:27.494" v="1204" actId="14100"/>
          <ac:spMkLst>
            <pc:docMk/>
            <pc:sldMk cId="2940602029" sldId="297"/>
            <ac:spMk id="3" creationId="{1F85C871-B8D6-857E-8D04-AF7D465C0ABB}"/>
          </ac:spMkLst>
        </pc:spChg>
        <pc:spChg chg="mod">
          <ac:chgData name="Marty Broadwell" userId="8c8ea40a403f8424" providerId="LiveId" clId="{2B0DCF69-6CEB-4923-862D-07640A05A35C}" dt="2023-07-01T20:59:40.366" v="1062" actId="113"/>
          <ac:spMkLst>
            <pc:docMk/>
            <pc:sldMk cId="2940602029" sldId="297"/>
            <ac:spMk id="114691" creationId="{EF5D1496-2DCB-D25F-4A91-BBFDDF4A1634}"/>
          </ac:spMkLst>
        </pc:spChg>
      </pc:sldChg>
      <pc:sldChg chg="addSp delSp modSp add del mod delAnim modAnim">
        <pc:chgData name="Marty Broadwell" userId="8c8ea40a403f8424" providerId="LiveId" clId="{2B0DCF69-6CEB-4923-862D-07640A05A35C}" dt="2023-07-01T21:20:19.636" v="1199" actId="47"/>
        <pc:sldMkLst>
          <pc:docMk/>
          <pc:sldMk cId="3826518186" sldId="298"/>
        </pc:sldMkLst>
        <pc:spChg chg="add del mod">
          <ac:chgData name="Marty Broadwell" userId="8c8ea40a403f8424" providerId="LiveId" clId="{2B0DCF69-6CEB-4923-862D-07640A05A35C}" dt="2023-07-01T21:09:34.645" v="1103" actId="478"/>
          <ac:spMkLst>
            <pc:docMk/>
            <pc:sldMk cId="3826518186" sldId="298"/>
            <ac:spMk id="2" creationId="{C0B176F7-7817-99C6-7CFC-A84BE4B55FE0}"/>
          </ac:spMkLst>
        </pc:spChg>
        <pc:spChg chg="mod">
          <ac:chgData name="Marty Broadwell" userId="8c8ea40a403f8424" providerId="LiveId" clId="{2B0DCF69-6CEB-4923-862D-07640A05A35C}" dt="2023-07-01T21:14:38.834" v="1166" actId="115"/>
          <ac:spMkLst>
            <pc:docMk/>
            <pc:sldMk cId="3826518186" sldId="298"/>
            <ac:spMk id="3" creationId="{1F85C871-B8D6-857E-8D04-AF7D465C0ABB}"/>
          </ac:spMkLst>
        </pc:spChg>
        <pc:spChg chg="mod">
          <ac:chgData name="Marty Broadwell" userId="8c8ea40a403f8424" providerId="LiveId" clId="{2B0DCF69-6CEB-4923-862D-07640A05A35C}" dt="2023-07-01T21:15:39.277" v="1170" actId="14100"/>
          <ac:spMkLst>
            <pc:docMk/>
            <pc:sldMk cId="3826518186" sldId="298"/>
            <ac:spMk id="114691" creationId="{EF5D1496-2DCB-D25F-4A91-BBFDDF4A1634}"/>
          </ac:spMkLst>
        </pc:spChg>
      </pc:sldChg>
      <pc:sldChg chg="addSp delSp modSp add mod ord delAnim modAnim">
        <pc:chgData name="Marty Broadwell" userId="8c8ea40a403f8424" providerId="LiveId" clId="{2B0DCF69-6CEB-4923-862D-07640A05A35C}" dt="2023-07-02T18:48:28.852" v="2560" actId="207"/>
        <pc:sldMkLst>
          <pc:docMk/>
          <pc:sldMk cId="3381031231" sldId="299"/>
        </pc:sldMkLst>
        <pc:spChg chg="del mod">
          <ac:chgData name="Marty Broadwell" userId="8c8ea40a403f8424" providerId="LiveId" clId="{2B0DCF69-6CEB-4923-862D-07640A05A35C}" dt="2023-07-01T21:17:23.726" v="1175" actId="478"/>
          <ac:spMkLst>
            <pc:docMk/>
            <pc:sldMk cId="3381031231" sldId="299"/>
            <ac:spMk id="2" creationId="{ED6C2FD7-71EE-D00A-198E-3853B7552549}"/>
          </ac:spMkLst>
        </pc:spChg>
        <pc:spChg chg="add del mod">
          <ac:chgData name="Marty Broadwell" userId="8c8ea40a403f8424" providerId="LiveId" clId="{2B0DCF69-6CEB-4923-862D-07640A05A35C}" dt="2023-07-02T18:47:24.600" v="2548" actId="478"/>
          <ac:spMkLst>
            <pc:docMk/>
            <pc:sldMk cId="3381031231" sldId="299"/>
            <ac:spMk id="3" creationId="{0A7F4E57-C674-F83E-0236-3487B77E5540}"/>
          </ac:spMkLst>
        </pc:spChg>
        <pc:spChg chg="mod">
          <ac:chgData name="Marty Broadwell" userId="8c8ea40a403f8424" providerId="LiveId" clId="{2B0DCF69-6CEB-4923-862D-07640A05A35C}" dt="2023-07-02T18:48:28.852" v="2560" actId="207"/>
          <ac:spMkLst>
            <pc:docMk/>
            <pc:sldMk cId="3381031231" sldId="299"/>
            <ac:spMk id="106499" creationId="{CD487A61-C6EF-7868-EEDD-2F090F42B4DF}"/>
          </ac:spMkLst>
        </pc:spChg>
      </pc:sldChg>
      <pc:sldChg chg="addSp delSp modSp add mod delAnim modAnim">
        <pc:chgData name="Marty Broadwell" userId="8c8ea40a403f8424" providerId="LiveId" clId="{2B0DCF69-6CEB-4923-862D-07640A05A35C}" dt="2023-07-02T18:54:26.198" v="2604" actId="1035"/>
        <pc:sldMkLst>
          <pc:docMk/>
          <pc:sldMk cId="2494815579" sldId="300"/>
        </pc:sldMkLst>
        <pc:spChg chg="add mod">
          <ac:chgData name="Marty Broadwell" userId="8c8ea40a403f8424" providerId="LiveId" clId="{2B0DCF69-6CEB-4923-862D-07640A05A35C}" dt="2023-07-02T18:54:26.198" v="2604" actId="1035"/>
          <ac:spMkLst>
            <pc:docMk/>
            <pc:sldMk cId="2494815579" sldId="300"/>
            <ac:spMk id="2" creationId="{762E9305-2E66-132A-87F5-3E5E503BDC06}"/>
          </ac:spMkLst>
        </pc:spChg>
        <pc:spChg chg="del mod">
          <ac:chgData name="Marty Broadwell" userId="8c8ea40a403f8424" providerId="LiveId" clId="{2B0DCF69-6CEB-4923-862D-07640A05A35C}" dt="2023-07-01T21:21:00.816" v="1202" actId="478"/>
          <ac:spMkLst>
            <pc:docMk/>
            <pc:sldMk cId="2494815579" sldId="300"/>
            <ac:spMk id="3" creationId="{0A7F4E57-C674-F83E-0236-3487B77E5540}"/>
          </ac:spMkLst>
        </pc:spChg>
        <pc:spChg chg="mod">
          <ac:chgData name="Marty Broadwell" userId="8c8ea40a403f8424" providerId="LiveId" clId="{2B0DCF69-6CEB-4923-862D-07640A05A35C}" dt="2023-07-02T18:53:50.496" v="2591" actId="1076"/>
          <ac:spMkLst>
            <pc:docMk/>
            <pc:sldMk cId="2494815579" sldId="300"/>
            <ac:spMk id="106499" creationId="{CD487A61-C6EF-7868-EEDD-2F090F42B4DF}"/>
          </ac:spMkLst>
        </pc:spChg>
      </pc:sldChg>
      <pc:sldChg chg="modSp new mod">
        <pc:chgData name="Marty Broadwell" userId="8c8ea40a403f8424" providerId="LiveId" clId="{2B0DCF69-6CEB-4923-862D-07640A05A35C}" dt="2023-07-02T18:45:01.017" v="2542" actId="20577"/>
        <pc:sldMkLst>
          <pc:docMk/>
          <pc:sldMk cId="482784364" sldId="301"/>
        </pc:sldMkLst>
        <pc:spChg chg="mod">
          <ac:chgData name="Marty Broadwell" userId="8c8ea40a403f8424" providerId="LiveId" clId="{2B0DCF69-6CEB-4923-862D-07640A05A35C}" dt="2023-07-02T18:45:01.017" v="2542" actId="20577"/>
          <ac:spMkLst>
            <pc:docMk/>
            <pc:sldMk cId="482784364" sldId="301"/>
            <ac:spMk id="2" creationId="{1C030795-4E2F-82BA-27FC-AD321388513D}"/>
          </ac:spMkLst>
        </pc:spChg>
        <pc:spChg chg="mod">
          <ac:chgData name="Marty Broadwell" userId="8c8ea40a403f8424" providerId="LiveId" clId="{2B0DCF69-6CEB-4923-862D-07640A05A35C}" dt="2023-07-01T21:47:42.379" v="1516" actId="14100"/>
          <ac:spMkLst>
            <pc:docMk/>
            <pc:sldMk cId="482784364" sldId="301"/>
            <ac:spMk id="3" creationId="{9DED26BE-D563-156B-4872-022E0557ECE2}"/>
          </ac:spMkLst>
        </pc:spChg>
      </pc:sldChg>
      <pc:sldChg chg="modSp add mod">
        <pc:chgData name="Marty Broadwell" userId="8c8ea40a403f8424" providerId="LiveId" clId="{2B0DCF69-6CEB-4923-862D-07640A05A35C}" dt="2023-07-02T18:54:49.408" v="2606" actId="1076"/>
        <pc:sldMkLst>
          <pc:docMk/>
          <pc:sldMk cId="1843229628" sldId="302"/>
        </pc:sldMkLst>
        <pc:spChg chg="mod">
          <ac:chgData name="Marty Broadwell" userId="8c8ea40a403f8424" providerId="LiveId" clId="{2B0DCF69-6CEB-4923-862D-07640A05A35C}" dt="2023-07-02T18:54:49.408" v="2606" actId="1076"/>
          <ac:spMkLst>
            <pc:docMk/>
            <pc:sldMk cId="1843229628" sldId="302"/>
            <ac:spMk id="3" creationId="{0A7F4E57-C674-F83E-0236-3487B77E5540}"/>
          </ac:spMkLst>
        </pc:spChg>
        <pc:spChg chg="mod">
          <ac:chgData name="Marty Broadwell" userId="8c8ea40a403f8424" providerId="LiveId" clId="{2B0DCF69-6CEB-4923-862D-07640A05A35C}" dt="2023-07-01T21:49:31.649" v="1525" actId="113"/>
          <ac:spMkLst>
            <pc:docMk/>
            <pc:sldMk cId="1843229628" sldId="302"/>
            <ac:spMk id="106499" creationId="{CD487A61-C6EF-7868-EEDD-2F090F42B4DF}"/>
          </ac:spMkLst>
        </pc:spChg>
      </pc:sldChg>
      <pc:sldChg chg="modSp new mod">
        <pc:chgData name="Marty Broadwell" userId="8c8ea40a403f8424" providerId="LiveId" clId="{2B0DCF69-6CEB-4923-862D-07640A05A35C}" dt="2023-07-02T00:19:25.756" v="2125" actId="27636"/>
        <pc:sldMkLst>
          <pc:docMk/>
          <pc:sldMk cId="1612824954" sldId="303"/>
        </pc:sldMkLst>
        <pc:spChg chg="mod">
          <ac:chgData name="Marty Broadwell" userId="8c8ea40a403f8424" providerId="LiveId" clId="{2B0DCF69-6CEB-4923-862D-07640A05A35C}" dt="2023-07-01T22:09:21.040" v="1812" actId="20577"/>
          <ac:spMkLst>
            <pc:docMk/>
            <pc:sldMk cId="1612824954" sldId="303"/>
            <ac:spMk id="2" creationId="{4FCD2D11-18DB-A45D-AB3A-C1A7ADD23CB6}"/>
          </ac:spMkLst>
        </pc:spChg>
        <pc:spChg chg="mod">
          <ac:chgData name="Marty Broadwell" userId="8c8ea40a403f8424" providerId="LiveId" clId="{2B0DCF69-6CEB-4923-862D-07640A05A35C}" dt="2023-07-02T00:19:25.756" v="2125" actId="27636"/>
          <ac:spMkLst>
            <pc:docMk/>
            <pc:sldMk cId="1612824954" sldId="303"/>
            <ac:spMk id="3" creationId="{887270EE-BE6C-BE6A-60FC-0A30EB2C297B}"/>
          </ac:spMkLst>
        </pc:spChg>
      </pc:sldChg>
      <pc:sldMasterChg chg="modSp modSldLayout">
        <pc:chgData name="Marty Broadwell" userId="8c8ea40a403f8424" providerId="LiveId" clId="{2B0DCF69-6CEB-4923-862D-07640A05A35C}" dt="2023-07-01T16:30:06.491" v="4"/>
        <pc:sldMasterMkLst>
          <pc:docMk/>
          <pc:sldMasterMk cId="0" sldId="2147483648"/>
        </pc:sldMasterMkLst>
        <pc:spChg chg="mod">
          <ac:chgData name="Marty Broadwell" userId="8c8ea40a403f8424" providerId="LiveId" clId="{2B0DCF69-6CEB-4923-862D-07640A05A35C}" dt="2023-07-01T16:30:06.491" v="4"/>
          <ac:spMkLst>
            <pc:docMk/>
            <pc:sldMasterMk cId="0" sldId="2147483648"/>
            <ac:spMk id="1026" creationId="{3243731C-7E3D-DA71-B794-E4542808EC0B}"/>
          </ac:spMkLst>
        </pc:spChg>
        <pc:spChg chg="mod">
          <ac:chgData name="Marty Broadwell" userId="8c8ea40a403f8424" providerId="LiveId" clId="{2B0DCF69-6CEB-4923-862D-07640A05A35C}" dt="2023-07-01T16:30:06.491" v="4"/>
          <ac:spMkLst>
            <pc:docMk/>
            <pc:sldMasterMk cId="0" sldId="2147483648"/>
            <ac:spMk id="1027" creationId="{18F3318B-7A34-4BF5-5674-E3002795DCFD}"/>
          </ac:spMkLst>
        </pc:spChg>
        <pc:spChg chg="mod">
          <ac:chgData name="Marty Broadwell" userId="8c8ea40a403f8424" providerId="LiveId" clId="{2B0DCF69-6CEB-4923-862D-07640A05A35C}" dt="2023-07-01T16:30:06.491" v="4"/>
          <ac:spMkLst>
            <pc:docMk/>
            <pc:sldMasterMk cId="0" sldId="2147483648"/>
            <ac:spMk id="1028" creationId="{065FE275-BCB5-39F1-9282-36D8BC3A283E}"/>
          </ac:spMkLst>
        </pc:spChg>
        <pc:spChg chg="mod">
          <ac:chgData name="Marty Broadwell" userId="8c8ea40a403f8424" providerId="LiveId" clId="{2B0DCF69-6CEB-4923-862D-07640A05A35C}" dt="2023-07-01T16:30:06.491" v="4"/>
          <ac:spMkLst>
            <pc:docMk/>
            <pc:sldMasterMk cId="0" sldId="2147483648"/>
            <ac:spMk id="1029" creationId="{5FEE7895-09E1-2CDF-6FEA-FEAD80C1E91A}"/>
          </ac:spMkLst>
        </pc:spChg>
        <pc:spChg chg="mod">
          <ac:chgData name="Marty Broadwell" userId="8c8ea40a403f8424" providerId="LiveId" clId="{2B0DCF69-6CEB-4923-862D-07640A05A35C}" dt="2023-07-01T16:30:06.491" v="4"/>
          <ac:spMkLst>
            <pc:docMk/>
            <pc:sldMasterMk cId="0" sldId="2147483648"/>
            <ac:spMk id="1030" creationId="{4A9D66B6-F093-9123-A8FE-5223B5A65C97}"/>
          </ac:spMkLst>
        </pc:spChg>
        <pc:sldLayoutChg chg="modSp">
          <pc:chgData name="Marty Broadwell" userId="8c8ea40a403f8424" providerId="LiveId" clId="{2B0DCF69-6CEB-4923-862D-07640A05A35C}" dt="2023-07-01T16:30:06.491" v="4"/>
          <pc:sldLayoutMkLst>
            <pc:docMk/>
            <pc:sldMasterMk cId="0" sldId="2147483648"/>
            <pc:sldLayoutMk cId="168890544" sldId="2147483649"/>
          </pc:sldLayoutMkLst>
          <pc:spChg chg="mod">
            <ac:chgData name="Marty Broadwell" userId="8c8ea40a403f8424" providerId="LiveId" clId="{2B0DCF69-6CEB-4923-862D-07640A05A35C}" dt="2023-07-01T16:30:06.491" v="4"/>
            <ac:spMkLst>
              <pc:docMk/>
              <pc:sldMasterMk cId="0" sldId="2147483648"/>
              <pc:sldLayoutMk cId="168890544" sldId="2147483649"/>
              <ac:spMk id="2" creationId="{82D1FC09-B329-476D-1DFC-0CFDFC27DE27}"/>
            </ac:spMkLst>
          </pc:spChg>
          <pc:spChg chg="mod">
            <ac:chgData name="Marty Broadwell" userId="8c8ea40a403f8424" providerId="LiveId" clId="{2B0DCF69-6CEB-4923-862D-07640A05A35C}" dt="2023-07-01T16:30:06.491" v="4"/>
            <ac:spMkLst>
              <pc:docMk/>
              <pc:sldMasterMk cId="0" sldId="2147483648"/>
              <pc:sldLayoutMk cId="168890544" sldId="2147483649"/>
              <ac:spMk id="3" creationId="{03EB10A0-8EB5-E5F4-2A7D-F7F729FFDC9A}"/>
            </ac:spMkLst>
          </pc:spChg>
        </pc:sldLayoutChg>
        <pc:sldLayoutChg chg="modSp">
          <pc:chgData name="Marty Broadwell" userId="8c8ea40a403f8424" providerId="LiveId" clId="{2B0DCF69-6CEB-4923-862D-07640A05A35C}" dt="2023-07-01T16:30:06.491" v="4"/>
          <pc:sldLayoutMkLst>
            <pc:docMk/>
            <pc:sldMasterMk cId="0" sldId="2147483648"/>
            <pc:sldLayoutMk cId="2668878150" sldId="2147483651"/>
          </pc:sldLayoutMkLst>
          <pc:spChg chg="mod">
            <ac:chgData name="Marty Broadwell" userId="8c8ea40a403f8424" providerId="LiveId" clId="{2B0DCF69-6CEB-4923-862D-07640A05A35C}" dt="2023-07-01T16:30:06.491" v="4"/>
            <ac:spMkLst>
              <pc:docMk/>
              <pc:sldMasterMk cId="0" sldId="2147483648"/>
              <pc:sldLayoutMk cId="2668878150" sldId="2147483651"/>
              <ac:spMk id="2" creationId="{423C7B83-C130-496F-6034-35A07CECC567}"/>
            </ac:spMkLst>
          </pc:spChg>
          <pc:spChg chg="mod">
            <ac:chgData name="Marty Broadwell" userId="8c8ea40a403f8424" providerId="LiveId" clId="{2B0DCF69-6CEB-4923-862D-07640A05A35C}" dt="2023-07-01T16:30:06.491" v="4"/>
            <ac:spMkLst>
              <pc:docMk/>
              <pc:sldMasterMk cId="0" sldId="2147483648"/>
              <pc:sldLayoutMk cId="2668878150" sldId="2147483651"/>
              <ac:spMk id="3" creationId="{5B03AB0C-1663-C318-B95B-F4AEEA745C6C}"/>
            </ac:spMkLst>
          </pc:spChg>
        </pc:sldLayoutChg>
        <pc:sldLayoutChg chg="modSp">
          <pc:chgData name="Marty Broadwell" userId="8c8ea40a403f8424" providerId="LiveId" clId="{2B0DCF69-6CEB-4923-862D-07640A05A35C}" dt="2023-07-01T16:30:06.491" v="4"/>
          <pc:sldLayoutMkLst>
            <pc:docMk/>
            <pc:sldMasterMk cId="0" sldId="2147483648"/>
            <pc:sldLayoutMk cId="1200840623" sldId="2147483652"/>
          </pc:sldLayoutMkLst>
          <pc:spChg chg="mod">
            <ac:chgData name="Marty Broadwell" userId="8c8ea40a403f8424" providerId="LiveId" clId="{2B0DCF69-6CEB-4923-862D-07640A05A35C}" dt="2023-07-01T16:30:06.491" v="4"/>
            <ac:spMkLst>
              <pc:docMk/>
              <pc:sldMasterMk cId="0" sldId="2147483648"/>
              <pc:sldLayoutMk cId="1200840623" sldId="2147483652"/>
              <ac:spMk id="3" creationId="{E888807E-1A88-ADF5-95F6-9CCA3FC4FE8B}"/>
            </ac:spMkLst>
          </pc:spChg>
          <pc:spChg chg="mod">
            <ac:chgData name="Marty Broadwell" userId="8c8ea40a403f8424" providerId="LiveId" clId="{2B0DCF69-6CEB-4923-862D-07640A05A35C}" dt="2023-07-01T16:30:06.491" v="4"/>
            <ac:spMkLst>
              <pc:docMk/>
              <pc:sldMasterMk cId="0" sldId="2147483648"/>
              <pc:sldLayoutMk cId="1200840623" sldId="2147483652"/>
              <ac:spMk id="4" creationId="{2800AFF3-9010-7B7A-A23D-114B9F9BC6C6}"/>
            </ac:spMkLst>
          </pc:spChg>
        </pc:sldLayoutChg>
        <pc:sldLayoutChg chg="modSp">
          <pc:chgData name="Marty Broadwell" userId="8c8ea40a403f8424" providerId="LiveId" clId="{2B0DCF69-6CEB-4923-862D-07640A05A35C}" dt="2023-07-01T16:30:06.491" v="4"/>
          <pc:sldLayoutMkLst>
            <pc:docMk/>
            <pc:sldMasterMk cId="0" sldId="2147483648"/>
            <pc:sldLayoutMk cId="2302058470" sldId="2147483653"/>
          </pc:sldLayoutMkLst>
          <pc:spChg chg="mod">
            <ac:chgData name="Marty Broadwell" userId="8c8ea40a403f8424" providerId="LiveId" clId="{2B0DCF69-6CEB-4923-862D-07640A05A35C}" dt="2023-07-01T16:30:06.491" v="4"/>
            <ac:spMkLst>
              <pc:docMk/>
              <pc:sldMasterMk cId="0" sldId="2147483648"/>
              <pc:sldLayoutMk cId="2302058470" sldId="2147483653"/>
              <ac:spMk id="2" creationId="{325FDC16-42D8-3040-0143-A55A509FDA73}"/>
            </ac:spMkLst>
          </pc:spChg>
          <pc:spChg chg="mod">
            <ac:chgData name="Marty Broadwell" userId="8c8ea40a403f8424" providerId="LiveId" clId="{2B0DCF69-6CEB-4923-862D-07640A05A35C}" dt="2023-07-01T16:30:06.491" v="4"/>
            <ac:spMkLst>
              <pc:docMk/>
              <pc:sldMasterMk cId="0" sldId="2147483648"/>
              <pc:sldLayoutMk cId="2302058470" sldId="2147483653"/>
              <ac:spMk id="3" creationId="{A8E6982A-795C-2AD9-F9AA-DCA8A2D49805}"/>
            </ac:spMkLst>
          </pc:spChg>
          <pc:spChg chg="mod">
            <ac:chgData name="Marty Broadwell" userId="8c8ea40a403f8424" providerId="LiveId" clId="{2B0DCF69-6CEB-4923-862D-07640A05A35C}" dt="2023-07-01T16:30:06.491" v="4"/>
            <ac:spMkLst>
              <pc:docMk/>
              <pc:sldMasterMk cId="0" sldId="2147483648"/>
              <pc:sldLayoutMk cId="2302058470" sldId="2147483653"/>
              <ac:spMk id="4" creationId="{F376E78D-44DC-847F-1839-37CF85C952FA}"/>
            </ac:spMkLst>
          </pc:spChg>
          <pc:spChg chg="mod">
            <ac:chgData name="Marty Broadwell" userId="8c8ea40a403f8424" providerId="LiveId" clId="{2B0DCF69-6CEB-4923-862D-07640A05A35C}" dt="2023-07-01T16:30:06.491" v="4"/>
            <ac:spMkLst>
              <pc:docMk/>
              <pc:sldMasterMk cId="0" sldId="2147483648"/>
              <pc:sldLayoutMk cId="2302058470" sldId="2147483653"/>
              <ac:spMk id="5" creationId="{D6E3187D-586D-8ADC-F8D9-FBDC8179C4A2}"/>
            </ac:spMkLst>
          </pc:spChg>
          <pc:spChg chg="mod">
            <ac:chgData name="Marty Broadwell" userId="8c8ea40a403f8424" providerId="LiveId" clId="{2B0DCF69-6CEB-4923-862D-07640A05A35C}" dt="2023-07-01T16:30:06.491" v="4"/>
            <ac:spMkLst>
              <pc:docMk/>
              <pc:sldMasterMk cId="0" sldId="2147483648"/>
              <pc:sldLayoutMk cId="2302058470" sldId="2147483653"/>
              <ac:spMk id="6" creationId="{593F0056-254C-4BA0-B060-308843E1DEE0}"/>
            </ac:spMkLst>
          </pc:spChg>
        </pc:sldLayoutChg>
        <pc:sldLayoutChg chg="modSp">
          <pc:chgData name="Marty Broadwell" userId="8c8ea40a403f8424" providerId="LiveId" clId="{2B0DCF69-6CEB-4923-862D-07640A05A35C}" dt="2023-07-01T16:30:06.491" v="4"/>
          <pc:sldLayoutMkLst>
            <pc:docMk/>
            <pc:sldMasterMk cId="0" sldId="2147483648"/>
            <pc:sldLayoutMk cId="3551657960" sldId="2147483656"/>
          </pc:sldLayoutMkLst>
          <pc:spChg chg="mod">
            <ac:chgData name="Marty Broadwell" userId="8c8ea40a403f8424" providerId="LiveId" clId="{2B0DCF69-6CEB-4923-862D-07640A05A35C}" dt="2023-07-01T16:30:06.491" v="4"/>
            <ac:spMkLst>
              <pc:docMk/>
              <pc:sldMasterMk cId="0" sldId="2147483648"/>
              <pc:sldLayoutMk cId="3551657960" sldId="2147483656"/>
              <ac:spMk id="2" creationId="{DEF5A594-543E-331B-7D4F-79CE900C762B}"/>
            </ac:spMkLst>
          </pc:spChg>
          <pc:spChg chg="mod">
            <ac:chgData name="Marty Broadwell" userId="8c8ea40a403f8424" providerId="LiveId" clId="{2B0DCF69-6CEB-4923-862D-07640A05A35C}" dt="2023-07-01T16:30:06.491" v="4"/>
            <ac:spMkLst>
              <pc:docMk/>
              <pc:sldMasterMk cId="0" sldId="2147483648"/>
              <pc:sldLayoutMk cId="3551657960" sldId="2147483656"/>
              <ac:spMk id="3" creationId="{35B4017B-BBA2-054C-BED7-B70B72E9FC93}"/>
            </ac:spMkLst>
          </pc:spChg>
          <pc:spChg chg="mod">
            <ac:chgData name="Marty Broadwell" userId="8c8ea40a403f8424" providerId="LiveId" clId="{2B0DCF69-6CEB-4923-862D-07640A05A35C}" dt="2023-07-01T16:30:06.491" v="4"/>
            <ac:spMkLst>
              <pc:docMk/>
              <pc:sldMasterMk cId="0" sldId="2147483648"/>
              <pc:sldLayoutMk cId="3551657960" sldId="2147483656"/>
              <ac:spMk id="4" creationId="{20274204-A616-32EC-EA83-A60D62D11704}"/>
            </ac:spMkLst>
          </pc:spChg>
        </pc:sldLayoutChg>
        <pc:sldLayoutChg chg="modSp">
          <pc:chgData name="Marty Broadwell" userId="8c8ea40a403f8424" providerId="LiveId" clId="{2B0DCF69-6CEB-4923-862D-07640A05A35C}" dt="2023-07-01T16:30:06.491" v="4"/>
          <pc:sldLayoutMkLst>
            <pc:docMk/>
            <pc:sldMasterMk cId="0" sldId="2147483648"/>
            <pc:sldLayoutMk cId="2851138718" sldId="2147483657"/>
          </pc:sldLayoutMkLst>
          <pc:spChg chg="mod">
            <ac:chgData name="Marty Broadwell" userId="8c8ea40a403f8424" providerId="LiveId" clId="{2B0DCF69-6CEB-4923-862D-07640A05A35C}" dt="2023-07-01T16:30:06.491" v="4"/>
            <ac:spMkLst>
              <pc:docMk/>
              <pc:sldMasterMk cId="0" sldId="2147483648"/>
              <pc:sldLayoutMk cId="2851138718" sldId="2147483657"/>
              <ac:spMk id="2" creationId="{9D49B010-302D-D7F6-0125-A4E5532F961A}"/>
            </ac:spMkLst>
          </pc:spChg>
          <pc:spChg chg="mod">
            <ac:chgData name="Marty Broadwell" userId="8c8ea40a403f8424" providerId="LiveId" clId="{2B0DCF69-6CEB-4923-862D-07640A05A35C}" dt="2023-07-01T16:30:06.491" v="4"/>
            <ac:spMkLst>
              <pc:docMk/>
              <pc:sldMasterMk cId="0" sldId="2147483648"/>
              <pc:sldLayoutMk cId="2851138718" sldId="2147483657"/>
              <ac:spMk id="3" creationId="{8F878475-F287-B4BE-B28D-575DD435A2B1}"/>
            </ac:spMkLst>
          </pc:spChg>
          <pc:spChg chg="mod">
            <ac:chgData name="Marty Broadwell" userId="8c8ea40a403f8424" providerId="LiveId" clId="{2B0DCF69-6CEB-4923-862D-07640A05A35C}" dt="2023-07-01T16:30:06.491" v="4"/>
            <ac:spMkLst>
              <pc:docMk/>
              <pc:sldMasterMk cId="0" sldId="2147483648"/>
              <pc:sldLayoutMk cId="2851138718" sldId="2147483657"/>
              <ac:spMk id="4" creationId="{D30D58D1-0D25-B340-6918-859068881817}"/>
            </ac:spMkLst>
          </pc:spChg>
        </pc:sldLayoutChg>
        <pc:sldLayoutChg chg="modSp">
          <pc:chgData name="Marty Broadwell" userId="8c8ea40a403f8424" providerId="LiveId" clId="{2B0DCF69-6CEB-4923-862D-07640A05A35C}" dt="2023-07-01T16:30:06.491" v="4"/>
          <pc:sldLayoutMkLst>
            <pc:docMk/>
            <pc:sldMasterMk cId="0" sldId="2147483648"/>
            <pc:sldLayoutMk cId="809208631" sldId="2147483659"/>
          </pc:sldLayoutMkLst>
          <pc:spChg chg="mod">
            <ac:chgData name="Marty Broadwell" userId="8c8ea40a403f8424" providerId="LiveId" clId="{2B0DCF69-6CEB-4923-862D-07640A05A35C}" dt="2023-07-01T16:30:06.491" v="4"/>
            <ac:spMkLst>
              <pc:docMk/>
              <pc:sldMasterMk cId="0" sldId="2147483648"/>
              <pc:sldLayoutMk cId="809208631" sldId="2147483659"/>
              <ac:spMk id="2" creationId="{F4D988CF-FDD2-7C2D-B64F-1237370F0D20}"/>
            </ac:spMkLst>
          </pc:spChg>
          <pc:spChg chg="mod">
            <ac:chgData name="Marty Broadwell" userId="8c8ea40a403f8424" providerId="LiveId" clId="{2B0DCF69-6CEB-4923-862D-07640A05A35C}" dt="2023-07-01T16:30:06.491" v="4"/>
            <ac:spMkLst>
              <pc:docMk/>
              <pc:sldMasterMk cId="0" sldId="2147483648"/>
              <pc:sldLayoutMk cId="809208631" sldId="2147483659"/>
              <ac:spMk id="3" creationId="{C7D1D957-CEF3-1D24-7B61-43B8A535A1F2}"/>
            </ac:spMkLst>
          </pc:spChg>
        </pc:sldLayoutChg>
      </pc:sldMasterChg>
      <pc:sldMasterChg chg="modSp mod modSldLayout">
        <pc:chgData name="Marty Broadwell" userId="8c8ea40a403f8424" providerId="LiveId" clId="{2B0DCF69-6CEB-4923-862D-07640A05A35C}" dt="2023-07-01T16:38:24.962" v="84" actId="1076"/>
        <pc:sldMasterMkLst>
          <pc:docMk/>
          <pc:sldMasterMk cId="877917659" sldId="2147483672"/>
        </pc:sldMasterMkLst>
        <pc:spChg chg="mod">
          <ac:chgData name="Marty Broadwell" userId="8c8ea40a403f8424" providerId="LiveId" clId="{2B0DCF69-6CEB-4923-862D-07640A05A35C}" dt="2023-07-01T16:32:32.356" v="23" actId="207"/>
          <ac:spMkLst>
            <pc:docMk/>
            <pc:sldMasterMk cId="877917659" sldId="2147483672"/>
            <ac:spMk id="2" creationId="{00000000-0000-0000-0000-000000000000}"/>
          </ac:spMkLst>
        </pc:spChg>
        <pc:spChg chg="mod">
          <ac:chgData name="Marty Broadwell" userId="8c8ea40a403f8424" providerId="LiveId" clId="{2B0DCF69-6CEB-4923-862D-07640A05A35C}" dt="2023-07-01T16:31:19.875" v="17" actId="14100"/>
          <ac:spMkLst>
            <pc:docMk/>
            <pc:sldMasterMk cId="877917659" sldId="2147483672"/>
            <ac:spMk id="3" creationId="{00000000-0000-0000-0000-000000000000}"/>
          </ac:spMkLst>
        </pc:spChg>
        <pc:spChg chg="mod">
          <ac:chgData name="Marty Broadwell" userId="8c8ea40a403f8424" providerId="LiveId" clId="{2B0DCF69-6CEB-4923-862D-07640A05A35C}" dt="2023-07-01T16:31:49.154" v="22" actId="113"/>
          <ac:spMkLst>
            <pc:docMk/>
            <pc:sldMasterMk cId="877917659" sldId="2147483672"/>
            <ac:spMk id="6" creationId="{00000000-0000-0000-0000-000000000000}"/>
          </ac:spMkLst>
        </pc:spChg>
        <pc:sldLayoutChg chg="modSp mod">
          <pc:chgData name="Marty Broadwell" userId="8c8ea40a403f8424" providerId="LiveId" clId="{2B0DCF69-6CEB-4923-862D-07640A05A35C}" dt="2023-07-01T16:38:24.962" v="84" actId="1076"/>
          <pc:sldLayoutMkLst>
            <pc:docMk/>
            <pc:sldMasterMk cId="877917659" sldId="2147483672"/>
            <pc:sldLayoutMk cId="3633127490" sldId="2147483674"/>
          </pc:sldLayoutMkLst>
          <pc:spChg chg="mod">
            <ac:chgData name="Marty Broadwell" userId="8c8ea40a403f8424" providerId="LiveId" clId="{2B0DCF69-6CEB-4923-862D-07640A05A35C}" dt="2023-07-01T16:38:24.962" v="84" actId="1076"/>
            <ac:spMkLst>
              <pc:docMk/>
              <pc:sldMasterMk cId="877917659" sldId="2147483672"/>
              <pc:sldLayoutMk cId="3633127490" sldId="2147483674"/>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a:extLst>
              <a:ext uri="{FF2B5EF4-FFF2-40B4-BE49-F238E27FC236}">
                <a16:creationId xmlns:a16="http://schemas.microsoft.com/office/drawing/2014/main" id="{D8529220-162F-4AE8-B5F5-84AC0B2A4A8C}"/>
              </a:ext>
            </a:extLst>
          </p:cNvPr>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34147" name="Rectangle 3">
            <a:extLst>
              <a:ext uri="{FF2B5EF4-FFF2-40B4-BE49-F238E27FC236}">
                <a16:creationId xmlns:a16="http://schemas.microsoft.com/office/drawing/2014/main" id="{ACA50F23-2B2D-942B-8407-ED3BC2C6E38A}"/>
              </a:ext>
            </a:extLst>
          </p:cNvPr>
          <p:cNvSpPr>
            <a:spLocks noGrp="1" noChangeArrowheads="1"/>
          </p:cNvSpPr>
          <p:nvPr>
            <p:ph type="dt" sz="quarter"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34148" name="Rectangle 4">
            <a:extLst>
              <a:ext uri="{FF2B5EF4-FFF2-40B4-BE49-F238E27FC236}">
                <a16:creationId xmlns:a16="http://schemas.microsoft.com/office/drawing/2014/main" id="{E7C950A5-3317-0E37-6317-5681AB5DD64A}"/>
              </a:ext>
            </a:extLst>
          </p:cNvPr>
          <p:cNvSpPr>
            <a:spLocks noGrp="1" noChangeArrowheads="1"/>
          </p:cNvSpPr>
          <p:nvPr>
            <p:ph type="ftr" sz="quarter" idx="2"/>
          </p:nvPr>
        </p:nvSpPr>
        <p:spPr bwMode="auto">
          <a:xfrm>
            <a:off x="0" y="884555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34149" name="Rectangle 5">
            <a:extLst>
              <a:ext uri="{FF2B5EF4-FFF2-40B4-BE49-F238E27FC236}">
                <a16:creationId xmlns:a16="http://schemas.microsoft.com/office/drawing/2014/main" id="{03FD44E8-0629-7251-89AC-46D3AE82021A}"/>
              </a:ext>
            </a:extLst>
          </p:cNvPr>
          <p:cNvSpPr>
            <a:spLocks noGrp="1" noChangeArrowheads="1"/>
          </p:cNvSpPr>
          <p:nvPr>
            <p:ph type="sldNum" sz="quarter" idx="3"/>
          </p:nvPr>
        </p:nvSpPr>
        <p:spPr bwMode="auto">
          <a:xfrm>
            <a:off x="3884613" y="884555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579B31D-69A1-4306-961B-1DF666F02EE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EED5F82-C937-C355-69C9-EDD5166F16E3}"/>
              </a:ext>
            </a:extLst>
          </p:cNvPr>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7891" name="Rectangle 3">
            <a:extLst>
              <a:ext uri="{FF2B5EF4-FFF2-40B4-BE49-F238E27FC236}">
                <a16:creationId xmlns:a16="http://schemas.microsoft.com/office/drawing/2014/main" id="{B2FF18F8-D24D-2616-D09A-E8AFF2F2B106}"/>
              </a:ext>
            </a:extLst>
          </p:cNvPr>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7892" name="Rectangle 4">
            <a:extLst>
              <a:ext uri="{FF2B5EF4-FFF2-40B4-BE49-F238E27FC236}">
                <a16:creationId xmlns:a16="http://schemas.microsoft.com/office/drawing/2014/main" id="{66115F27-9F57-B8A7-18D1-36214DBE6924}"/>
              </a:ext>
            </a:extLst>
          </p:cNvPr>
          <p:cNvSpPr>
            <a:spLocks noGrp="1" noRot="1" noChangeAspect="1" noChangeArrowheads="1" noTextEdit="1"/>
          </p:cNvSpPr>
          <p:nvPr>
            <p:ph type="sldImg" idx="2"/>
          </p:nvPr>
        </p:nvSpPr>
        <p:spPr bwMode="auto">
          <a:xfrm>
            <a:off x="325438" y="698500"/>
            <a:ext cx="6208712" cy="34925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7893" name="Rectangle 5">
            <a:extLst>
              <a:ext uri="{FF2B5EF4-FFF2-40B4-BE49-F238E27FC236}">
                <a16:creationId xmlns:a16="http://schemas.microsoft.com/office/drawing/2014/main" id="{42776227-6110-8E28-7ED6-C70154367EA3}"/>
              </a:ext>
            </a:extLst>
          </p:cNvPr>
          <p:cNvSpPr>
            <a:spLocks noGrp="1" noChangeArrowheads="1"/>
          </p:cNvSpPr>
          <p:nvPr>
            <p:ph type="body" sz="quarter" idx="3"/>
          </p:nvPr>
        </p:nvSpPr>
        <p:spPr bwMode="auto">
          <a:xfrm>
            <a:off x="685800" y="4422775"/>
            <a:ext cx="5486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7894" name="Rectangle 6">
            <a:extLst>
              <a:ext uri="{FF2B5EF4-FFF2-40B4-BE49-F238E27FC236}">
                <a16:creationId xmlns:a16="http://schemas.microsoft.com/office/drawing/2014/main" id="{DF43D656-90BF-6C09-2E9B-020752B4E6D9}"/>
              </a:ext>
            </a:extLst>
          </p:cNvPr>
          <p:cNvSpPr>
            <a:spLocks noGrp="1" noChangeArrowheads="1"/>
          </p:cNvSpPr>
          <p:nvPr>
            <p:ph type="ftr" sz="quarter" idx="4"/>
          </p:nvPr>
        </p:nvSpPr>
        <p:spPr bwMode="auto">
          <a:xfrm>
            <a:off x="0" y="884555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7895" name="Rectangle 7">
            <a:extLst>
              <a:ext uri="{FF2B5EF4-FFF2-40B4-BE49-F238E27FC236}">
                <a16:creationId xmlns:a16="http://schemas.microsoft.com/office/drawing/2014/main" id="{D4CED871-FBD1-F987-A233-9FDBE74921B5}"/>
              </a:ext>
            </a:extLst>
          </p:cNvPr>
          <p:cNvSpPr>
            <a:spLocks noGrp="1" noChangeArrowheads="1"/>
          </p:cNvSpPr>
          <p:nvPr>
            <p:ph type="sldNum" sz="quarter" idx="5"/>
          </p:nvPr>
        </p:nvSpPr>
        <p:spPr bwMode="auto">
          <a:xfrm>
            <a:off x="3884613" y="884555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FD0C62B-B4E2-46B0-A4CE-1AF7EF7ABAA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68B2471-49FF-40D8-B4D2-21C3A96C1E47}" type="slidenum">
              <a:rPr lang="en-US" altLang="en-US" smtClean="0"/>
              <a:pPr/>
              <a:t>‹#›</a:t>
            </a:fld>
            <a:endParaRPr lang="en-US" altLang="en-US"/>
          </a:p>
        </p:txBody>
      </p:sp>
    </p:spTree>
    <p:extLst>
      <p:ext uri="{BB962C8B-B14F-4D97-AF65-F5344CB8AC3E}">
        <p14:creationId xmlns:p14="http://schemas.microsoft.com/office/powerpoint/2010/main" val="115463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008C924-B7B9-4F98-B66C-AC578A43AA6B}" type="slidenum">
              <a:rPr lang="en-US" altLang="en-US" smtClean="0"/>
              <a:pPr/>
              <a:t>‹#›</a:t>
            </a:fld>
            <a:endParaRPr lang="en-US" altLang="en-US"/>
          </a:p>
        </p:txBody>
      </p:sp>
    </p:spTree>
    <p:extLst>
      <p:ext uri="{BB962C8B-B14F-4D97-AF65-F5344CB8AC3E}">
        <p14:creationId xmlns:p14="http://schemas.microsoft.com/office/powerpoint/2010/main" val="3698775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0A65B77-C03F-4DAB-81FA-92E5BD59E520}" type="slidenum">
              <a:rPr lang="en-US" altLang="en-US" smtClean="0"/>
              <a:pPr/>
              <a:t>‹#›</a:t>
            </a:fld>
            <a:endParaRPr lang="en-US" altLang="en-US"/>
          </a:p>
        </p:txBody>
      </p:sp>
    </p:spTree>
    <p:extLst>
      <p:ext uri="{BB962C8B-B14F-4D97-AF65-F5344CB8AC3E}">
        <p14:creationId xmlns:p14="http://schemas.microsoft.com/office/powerpoint/2010/main" val="986097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30812"/>
            <a:ext cx="10515600" cy="701675"/>
          </a:xfrm>
        </p:spPr>
        <p:txBody>
          <a:bodyPr/>
          <a:lstStyle>
            <a:lvl1pPr algn="ctr">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BA3CB68-FDC3-4AE6-9CD6-0CF1C0910B5D}" type="slidenum">
              <a:rPr lang="en-US" altLang="en-US" smtClean="0"/>
              <a:pPr/>
              <a:t>‹#›</a:t>
            </a:fld>
            <a:endParaRPr lang="en-US" altLang="en-US"/>
          </a:p>
        </p:txBody>
      </p:sp>
    </p:spTree>
    <p:extLst>
      <p:ext uri="{BB962C8B-B14F-4D97-AF65-F5344CB8AC3E}">
        <p14:creationId xmlns:p14="http://schemas.microsoft.com/office/powerpoint/2010/main" val="363312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88BF66DF-146E-44FA-8EE4-D898598C0091}" type="slidenum">
              <a:rPr lang="en-US" altLang="en-US" smtClean="0"/>
              <a:pPr/>
              <a:t>‹#›</a:t>
            </a:fld>
            <a:endParaRPr lang="en-US" altLang="en-US"/>
          </a:p>
        </p:txBody>
      </p:sp>
    </p:spTree>
    <p:extLst>
      <p:ext uri="{BB962C8B-B14F-4D97-AF65-F5344CB8AC3E}">
        <p14:creationId xmlns:p14="http://schemas.microsoft.com/office/powerpoint/2010/main" val="2141708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09182F60-C1F6-44F5-BF67-044E0B9BFA6D}" type="slidenum">
              <a:rPr lang="en-US" altLang="en-US" smtClean="0"/>
              <a:pPr/>
              <a:t>‹#›</a:t>
            </a:fld>
            <a:endParaRPr lang="en-US" altLang="en-US"/>
          </a:p>
        </p:txBody>
      </p:sp>
    </p:spTree>
    <p:extLst>
      <p:ext uri="{BB962C8B-B14F-4D97-AF65-F5344CB8AC3E}">
        <p14:creationId xmlns:p14="http://schemas.microsoft.com/office/powerpoint/2010/main" val="134519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02E8B564-8EFF-4863-8DE9-27866C4191F8}" type="slidenum">
              <a:rPr lang="en-US" altLang="en-US" smtClean="0"/>
              <a:pPr/>
              <a:t>‹#›</a:t>
            </a:fld>
            <a:endParaRPr lang="en-US" altLang="en-US"/>
          </a:p>
        </p:txBody>
      </p:sp>
    </p:spTree>
    <p:extLst>
      <p:ext uri="{BB962C8B-B14F-4D97-AF65-F5344CB8AC3E}">
        <p14:creationId xmlns:p14="http://schemas.microsoft.com/office/powerpoint/2010/main" val="3837670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B404C969-42EC-4342-8321-4CA382515F1A}" type="slidenum">
              <a:rPr lang="en-US" altLang="en-US" smtClean="0"/>
              <a:pPr/>
              <a:t>‹#›</a:t>
            </a:fld>
            <a:endParaRPr lang="en-US" altLang="en-US"/>
          </a:p>
        </p:txBody>
      </p:sp>
    </p:spTree>
    <p:extLst>
      <p:ext uri="{BB962C8B-B14F-4D97-AF65-F5344CB8AC3E}">
        <p14:creationId xmlns:p14="http://schemas.microsoft.com/office/powerpoint/2010/main" val="551535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64EB7CB4-D058-448C-8B71-0302F3079B21}" type="slidenum">
              <a:rPr lang="en-US" altLang="en-US" smtClean="0"/>
              <a:pPr/>
              <a:t>‹#›</a:t>
            </a:fld>
            <a:endParaRPr lang="en-US" altLang="en-US"/>
          </a:p>
        </p:txBody>
      </p:sp>
    </p:spTree>
    <p:extLst>
      <p:ext uri="{BB962C8B-B14F-4D97-AF65-F5344CB8AC3E}">
        <p14:creationId xmlns:p14="http://schemas.microsoft.com/office/powerpoint/2010/main" val="1208401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0B41B529-CA7F-4756-B150-146458554247}" type="slidenum">
              <a:rPr lang="en-US" altLang="en-US" smtClean="0"/>
              <a:pPr/>
              <a:t>‹#›</a:t>
            </a:fld>
            <a:endParaRPr lang="en-US" altLang="en-US"/>
          </a:p>
        </p:txBody>
      </p:sp>
    </p:spTree>
    <p:extLst>
      <p:ext uri="{BB962C8B-B14F-4D97-AF65-F5344CB8AC3E}">
        <p14:creationId xmlns:p14="http://schemas.microsoft.com/office/powerpoint/2010/main" val="182760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504C2A88-AEE3-4BD7-9442-1B9D9BD913D5}" type="slidenum">
              <a:rPr lang="en-US" altLang="en-US" smtClean="0"/>
              <a:pPr/>
              <a:t>‹#›</a:t>
            </a:fld>
            <a:endParaRPr lang="en-US" altLang="en-US"/>
          </a:p>
        </p:txBody>
      </p:sp>
    </p:spTree>
    <p:extLst>
      <p:ext uri="{BB962C8B-B14F-4D97-AF65-F5344CB8AC3E}">
        <p14:creationId xmlns:p14="http://schemas.microsoft.com/office/powerpoint/2010/main" val="186896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5873" y="104198"/>
            <a:ext cx="10515600" cy="70167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38200" y="1143000"/>
            <a:ext cx="10515600" cy="5033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9453418" y="6494895"/>
            <a:ext cx="2743200" cy="365125"/>
          </a:xfrm>
          <a:prstGeom prst="rect">
            <a:avLst/>
          </a:prstGeom>
        </p:spPr>
        <p:txBody>
          <a:bodyPr vert="horz" lIns="91440" tIns="45720" rIns="91440" bIns="45720" rtlCol="0" anchor="ctr"/>
          <a:lstStyle>
            <a:lvl1pPr algn="r">
              <a:defRPr sz="1800" b="1">
                <a:solidFill>
                  <a:schemeClr val="tx1">
                    <a:tint val="75000"/>
                  </a:schemeClr>
                </a:solidFill>
              </a:defRPr>
            </a:lvl1pPr>
          </a:lstStyle>
          <a:p>
            <a:fld id="{7D83BE09-F962-40D3-A498-2AD81C705A0A}" type="slidenum">
              <a:rPr lang="en-US" altLang="en-US" smtClean="0"/>
              <a:pPr/>
              <a:t>‹#›</a:t>
            </a:fld>
            <a:endParaRPr lang="en-US" altLang="en-US"/>
          </a:p>
        </p:txBody>
      </p:sp>
    </p:spTree>
    <p:extLst>
      <p:ext uri="{BB962C8B-B14F-4D97-AF65-F5344CB8AC3E}">
        <p14:creationId xmlns:p14="http://schemas.microsoft.com/office/powerpoint/2010/main" val="87791765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lnSpc>
          <a:spcPct val="90000"/>
        </a:lnSpc>
        <a:spcBef>
          <a:spcPct val="0"/>
        </a:spcBef>
        <a:buNone/>
        <a:defRPr sz="4800" b="1" kern="1200">
          <a:solidFill>
            <a:srgbClr val="FFFF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7FE5922-009C-A519-CD84-323869892012}"/>
              </a:ext>
            </a:extLst>
          </p:cNvPr>
          <p:cNvSpPr>
            <a:spLocks noGrp="1" noChangeArrowheads="1"/>
          </p:cNvSpPr>
          <p:nvPr>
            <p:ph type="ctrTitle"/>
          </p:nvPr>
        </p:nvSpPr>
        <p:spPr>
          <a:xfrm>
            <a:off x="1524000" y="1739590"/>
            <a:ext cx="9144000" cy="1860863"/>
          </a:xfrm>
        </p:spPr>
        <p:txBody>
          <a:bodyPr anchor="ctr">
            <a:noAutofit/>
          </a:bodyPr>
          <a:lstStyle/>
          <a:p>
            <a:r>
              <a:rPr lang="en-US" altLang="en-US" sz="7200" dirty="0"/>
              <a:t>Joining a</a:t>
            </a:r>
            <a:br>
              <a:rPr lang="en-US" altLang="en-US" sz="7200" dirty="0"/>
            </a:br>
            <a:r>
              <a:rPr lang="en-US" altLang="en-US" sz="7200" dirty="0"/>
              <a:t>Local Church</a:t>
            </a:r>
            <a:endParaRPr lang="en-US" altLang="en-US" sz="6600" b="0" dirty="0">
              <a:solidFill>
                <a:schemeClr val="tx1"/>
              </a:solidFill>
            </a:endParaRPr>
          </a:p>
        </p:txBody>
      </p:sp>
      <p:sp>
        <p:nvSpPr>
          <p:cNvPr id="2051" name="Rectangle 3">
            <a:extLst>
              <a:ext uri="{FF2B5EF4-FFF2-40B4-BE49-F238E27FC236}">
                <a16:creationId xmlns:a16="http://schemas.microsoft.com/office/drawing/2014/main" id="{D76C1E30-CA22-5E00-C7B4-4874E4EDEFCB}"/>
              </a:ext>
            </a:extLst>
          </p:cNvPr>
          <p:cNvSpPr>
            <a:spLocks noGrp="1" noChangeArrowheads="1"/>
          </p:cNvSpPr>
          <p:nvPr>
            <p:ph type="subTitle" idx="1"/>
          </p:nvPr>
        </p:nvSpPr>
        <p:spPr>
          <a:xfrm>
            <a:off x="2895600" y="6358370"/>
            <a:ext cx="6400800" cy="365125"/>
          </a:xfrm>
        </p:spPr>
        <p:txBody>
          <a:bodyPr>
            <a:normAutofit lnSpcReduction="10000"/>
          </a:bodyPr>
          <a:lstStyle/>
          <a:p>
            <a:r>
              <a:rPr lang="en-US" altLang="en-US" sz="2000" dirty="0"/>
              <a:t>Embry Hills – 2 July 2023</a:t>
            </a:r>
          </a:p>
        </p:txBody>
      </p:sp>
      <p:sp>
        <p:nvSpPr>
          <p:cNvPr id="4" name="Slide Number Placeholder 5">
            <a:extLst>
              <a:ext uri="{FF2B5EF4-FFF2-40B4-BE49-F238E27FC236}">
                <a16:creationId xmlns:a16="http://schemas.microsoft.com/office/drawing/2014/main" id="{713CA8BA-4757-8685-EC8D-BE14CC9BEBF0}"/>
              </a:ext>
            </a:extLst>
          </p:cNvPr>
          <p:cNvSpPr>
            <a:spLocks noGrp="1"/>
          </p:cNvSpPr>
          <p:nvPr>
            <p:ph type="sldNum" sz="quarter" idx="12"/>
          </p:nvPr>
        </p:nvSpPr>
        <p:spPr/>
        <p:txBody>
          <a:bodyPr/>
          <a:lstStyle/>
          <a:p>
            <a:fld id="{D107F1CA-C43A-431F-B5A9-497579EB057B}" type="slidenum">
              <a:rPr lang="en-US" altLang="en-US"/>
              <a:pPr/>
              <a:t>1</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Effect transition="in" filter="fade">
                                      <p:cBhvr>
                                        <p:cTn id="9"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960BC857-D0BA-4703-2F66-9B7FE9603D3A}"/>
              </a:ext>
            </a:extLst>
          </p:cNvPr>
          <p:cNvSpPr>
            <a:spLocks noGrp="1" noChangeArrowheads="1"/>
          </p:cNvSpPr>
          <p:nvPr>
            <p:ph type="title"/>
          </p:nvPr>
        </p:nvSpPr>
        <p:spPr/>
        <p:txBody>
          <a:bodyPr/>
          <a:lstStyle/>
          <a:p>
            <a:r>
              <a:rPr lang="en-US" altLang="en-US"/>
              <a:t>Saul Comes to Jerusalem</a:t>
            </a:r>
          </a:p>
        </p:txBody>
      </p:sp>
      <p:sp>
        <p:nvSpPr>
          <p:cNvPr id="106499" name="Rectangle 3">
            <a:extLst>
              <a:ext uri="{FF2B5EF4-FFF2-40B4-BE49-F238E27FC236}">
                <a16:creationId xmlns:a16="http://schemas.microsoft.com/office/drawing/2014/main" id="{CD487A61-C6EF-7868-EEDD-2F090F42B4DF}"/>
              </a:ext>
            </a:extLst>
          </p:cNvPr>
          <p:cNvSpPr>
            <a:spLocks noGrp="1" noChangeArrowheads="1"/>
          </p:cNvSpPr>
          <p:nvPr>
            <p:ph idx="1"/>
          </p:nvPr>
        </p:nvSpPr>
        <p:spPr>
          <a:xfrm>
            <a:off x="339365" y="801279"/>
            <a:ext cx="11642103" cy="5791200"/>
          </a:xfrm>
        </p:spPr>
        <p:txBody>
          <a:bodyPr>
            <a:normAutofit/>
          </a:bodyPr>
          <a:lstStyle/>
          <a:p>
            <a:pPr marL="0" indent="0">
              <a:lnSpc>
                <a:spcPct val="80000"/>
              </a:lnSpc>
              <a:spcBef>
                <a:spcPts val="0"/>
              </a:spcBef>
              <a:buNone/>
            </a:pPr>
            <a:r>
              <a:rPr lang="en-US" altLang="en-US" sz="4000" dirty="0"/>
              <a:t>And when Saul had come to Jerusalem, he tried to join the disciples;  but they were all afraid of him and </a:t>
            </a:r>
            <a:r>
              <a:rPr lang="en-US" altLang="en-US" sz="4000" b="1" u="sng" dirty="0">
                <a:solidFill>
                  <a:srgbClr val="FFFF00"/>
                </a:solidFill>
              </a:rPr>
              <a:t>did not believe that he was a disciple</a:t>
            </a:r>
            <a:r>
              <a:rPr lang="en-US" altLang="en-US" sz="4000" dirty="0"/>
              <a:t>.  </a:t>
            </a:r>
            <a:r>
              <a:rPr lang="en-US" altLang="en-US" sz="4000" baseline="30000" dirty="0"/>
              <a:t>27 </a:t>
            </a:r>
            <a:r>
              <a:rPr lang="en-US" altLang="en-US" sz="4000" dirty="0"/>
              <a:t>But </a:t>
            </a:r>
            <a:r>
              <a:rPr lang="en-US" altLang="en-US" sz="4000" b="1" u="sng" dirty="0">
                <a:solidFill>
                  <a:srgbClr val="FFFF00"/>
                </a:solidFill>
              </a:rPr>
              <a:t>Barnabas</a:t>
            </a:r>
            <a:r>
              <a:rPr lang="en-US" altLang="en-US" sz="4000" dirty="0"/>
              <a:t> took him and brought him to the apostles.  And he </a:t>
            </a:r>
            <a:r>
              <a:rPr lang="en-US" altLang="en-US" sz="4000" b="1" u="sng" dirty="0">
                <a:solidFill>
                  <a:srgbClr val="FFFF00"/>
                </a:solidFill>
              </a:rPr>
              <a:t>declared </a:t>
            </a:r>
            <a:r>
              <a:rPr lang="en-US" altLang="en-US" sz="4000" b="1" u="sng" dirty="0">
                <a:solidFill>
                  <a:srgbClr val="00B0F0"/>
                </a:solidFill>
              </a:rPr>
              <a:t>[recounted, LSB] </a:t>
            </a:r>
            <a:r>
              <a:rPr lang="en-US" altLang="en-US" sz="4000" b="1" u="sng" dirty="0">
                <a:solidFill>
                  <a:srgbClr val="FFFF00"/>
                </a:solidFill>
              </a:rPr>
              <a:t>to them </a:t>
            </a:r>
            <a:r>
              <a:rPr lang="en-US" altLang="en-US" sz="4000" dirty="0"/>
              <a:t>how he had seen the Lord on the road, and that He had spoken to him, and how he had preached boldly at Damascus in the name of Jesus.  </a:t>
            </a:r>
            <a:r>
              <a:rPr lang="en-US" altLang="en-US" sz="4000" baseline="30000" dirty="0"/>
              <a:t>28 </a:t>
            </a:r>
            <a:r>
              <a:rPr lang="en-US" altLang="en-US" sz="4000" dirty="0"/>
              <a:t>So he was with them at Jerusalem, coming in and going out. </a:t>
            </a:r>
            <a:r>
              <a:rPr lang="en-US" altLang="en-US" sz="4000" i="1" dirty="0"/>
              <a:t>(Acts 9:26-28)</a:t>
            </a:r>
          </a:p>
        </p:txBody>
      </p:sp>
      <p:sp>
        <p:nvSpPr>
          <p:cNvPr id="4" name="Slide Number Placeholder 5">
            <a:extLst>
              <a:ext uri="{FF2B5EF4-FFF2-40B4-BE49-F238E27FC236}">
                <a16:creationId xmlns:a16="http://schemas.microsoft.com/office/drawing/2014/main" id="{5BBEF668-BA8F-FA4E-7856-3B94ACA08ABF}"/>
              </a:ext>
            </a:extLst>
          </p:cNvPr>
          <p:cNvSpPr>
            <a:spLocks noGrp="1"/>
          </p:cNvSpPr>
          <p:nvPr>
            <p:ph type="sldNum" sz="quarter" idx="12"/>
          </p:nvPr>
        </p:nvSpPr>
        <p:spPr/>
        <p:txBody>
          <a:bodyPr/>
          <a:lstStyle/>
          <a:p>
            <a:fld id="{AFCCA6CC-9D77-4ED3-991F-ED0B7C6761FE}" type="slidenum">
              <a:rPr lang="en-US" altLang="en-US"/>
              <a:pPr/>
              <a:t>10</a:t>
            </a:fld>
            <a:endParaRPr lang="en-US" altLang="en-US"/>
          </a:p>
        </p:txBody>
      </p:sp>
    </p:spTree>
    <p:extLst>
      <p:ext uri="{BB962C8B-B14F-4D97-AF65-F5344CB8AC3E}">
        <p14:creationId xmlns:p14="http://schemas.microsoft.com/office/powerpoint/2010/main" val="3381031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563925A3-BC9B-9B5E-9070-39B3B8CF9F95}"/>
              </a:ext>
            </a:extLst>
          </p:cNvPr>
          <p:cNvSpPr>
            <a:spLocks noGrp="1" noChangeArrowheads="1"/>
          </p:cNvSpPr>
          <p:nvPr>
            <p:ph type="title"/>
          </p:nvPr>
        </p:nvSpPr>
        <p:spPr/>
        <p:txBody>
          <a:bodyPr/>
          <a:lstStyle/>
          <a:p>
            <a:r>
              <a:rPr lang="en-US" altLang="en-US" dirty="0"/>
              <a:t>Criteria for Membership in a Local Church</a:t>
            </a:r>
          </a:p>
        </p:txBody>
      </p:sp>
      <p:sp>
        <p:nvSpPr>
          <p:cNvPr id="118787" name="Rectangle 3">
            <a:extLst>
              <a:ext uri="{FF2B5EF4-FFF2-40B4-BE49-F238E27FC236}">
                <a16:creationId xmlns:a16="http://schemas.microsoft.com/office/drawing/2014/main" id="{044DA9CB-40A0-9373-D40E-4946F895C0E7}"/>
              </a:ext>
            </a:extLst>
          </p:cNvPr>
          <p:cNvSpPr>
            <a:spLocks noGrp="1" noChangeArrowheads="1"/>
          </p:cNvSpPr>
          <p:nvPr>
            <p:ph idx="1"/>
          </p:nvPr>
        </p:nvSpPr>
        <p:spPr>
          <a:xfrm>
            <a:off x="1206516" y="1114857"/>
            <a:ext cx="10515599" cy="5562600"/>
          </a:xfrm>
        </p:spPr>
        <p:txBody>
          <a:bodyPr/>
          <a:lstStyle/>
          <a:p>
            <a:pPr marL="339725" indent="-339725">
              <a:lnSpc>
                <a:spcPct val="100000"/>
              </a:lnSpc>
              <a:spcAft>
                <a:spcPts val="1800"/>
              </a:spcAft>
            </a:pPr>
            <a:r>
              <a:rPr lang="en-US" altLang="en-US" sz="4000" b="1" dirty="0"/>
              <a:t>A Disciple </a:t>
            </a:r>
            <a:r>
              <a:rPr lang="en-US" altLang="en-US" sz="4000" dirty="0"/>
              <a:t>– A believer, in subjection to Christ.</a:t>
            </a:r>
          </a:p>
        </p:txBody>
      </p:sp>
      <p:sp>
        <p:nvSpPr>
          <p:cNvPr id="4" name="Slide Number Placeholder 5">
            <a:extLst>
              <a:ext uri="{FF2B5EF4-FFF2-40B4-BE49-F238E27FC236}">
                <a16:creationId xmlns:a16="http://schemas.microsoft.com/office/drawing/2014/main" id="{BE9704A7-DDBC-FFBF-1289-071CEFD1046C}"/>
              </a:ext>
            </a:extLst>
          </p:cNvPr>
          <p:cNvSpPr>
            <a:spLocks noGrp="1"/>
          </p:cNvSpPr>
          <p:nvPr>
            <p:ph type="sldNum" sz="quarter" idx="12"/>
          </p:nvPr>
        </p:nvSpPr>
        <p:spPr/>
        <p:txBody>
          <a:bodyPr/>
          <a:lstStyle/>
          <a:p>
            <a:fld id="{9854C2BC-5AF9-4282-B17B-AD0279F046F0}" type="slidenum">
              <a:rPr lang="en-US" altLang="en-US"/>
              <a:pPr/>
              <a:t>11</a:t>
            </a:fld>
            <a:endParaRPr lang="en-US" altLang="en-US"/>
          </a:p>
        </p:txBody>
      </p:sp>
    </p:spTree>
    <p:extLst>
      <p:ext uri="{BB962C8B-B14F-4D97-AF65-F5344CB8AC3E}">
        <p14:creationId xmlns:p14="http://schemas.microsoft.com/office/powerpoint/2010/main" val="2653917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AE207-9BD0-1989-0EC6-F6E69007A02E}"/>
              </a:ext>
            </a:extLst>
          </p:cNvPr>
          <p:cNvSpPr>
            <a:spLocks noGrp="1"/>
          </p:cNvSpPr>
          <p:nvPr>
            <p:ph type="title"/>
          </p:nvPr>
        </p:nvSpPr>
        <p:spPr/>
        <p:txBody>
          <a:bodyPr/>
          <a:lstStyle/>
          <a:p>
            <a:r>
              <a:rPr lang="en-US" dirty="0"/>
              <a:t>A Disciple</a:t>
            </a:r>
          </a:p>
        </p:txBody>
      </p:sp>
      <p:sp>
        <p:nvSpPr>
          <p:cNvPr id="3" name="Content Placeholder 2">
            <a:extLst>
              <a:ext uri="{FF2B5EF4-FFF2-40B4-BE49-F238E27FC236}">
                <a16:creationId xmlns:a16="http://schemas.microsoft.com/office/drawing/2014/main" id="{4788AE55-C54F-708F-12AF-06DE6ECD3017}"/>
              </a:ext>
            </a:extLst>
          </p:cNvPr>
          <p:cNvSpPr>
            <a:spLocks noGrp="1"/>
          </p:cNvSpPr>
          <p:nvPr>
            <p:ph idx="1"/>
          </p:nvPr>
        </p:nvSpPr>
        <p:spPr>
          <a:xfrm>
            <a:off x="288910" y="857069"/>
            <a:ext cx="11764544" cy="5820388"/>
          </a:xfrm>
        </p:spPr>
        <p:txBody>
          <a:bodyPr>
            <a:noAutofit/>
          </a:bodyPr>
          <a:lstStyle/>
          <a:p>
            <a:pPr marL="0" indent="0">
              <a:lnSpc>
                <a:spcPct val="80000"/>
              </a:lnSpc>
              <a:spcBef>
                <a:spcPts val="0"/>
              </a:spcBef>
              <a:spcAft>
                <a:spcPts val="1200"/>
              </a:spcAft>
              <a:buNone/>
            </a:pPr>
            <a:r>
              <a:rPr lang="en-US" sz="3000" b="0" i="0" dirty="0">
                <a:effectLst/>
              </a:rPr>
              <a:t>So Ananias departed and entered the house. And he laid his hands on him and said, “Brother Saul, </a:t>
            </a:r>
            <a:r>
              <a:rPr lang="en-US" sz="3000" b="1" i="0" dirty="0">
                <a:solidFill>
                  <a:srgbClr val="FFFF00"/>
                </a:solidFill>
                <a:effectLst/>
              </a:rPr>
              <a:t>the Lord sent me—Jesus </a:t>
            </a:r>
            <a:r>
              <a:rPr lang="en-US" sz="3000" b="0" i="0" dirty="0">
                <a:effectLst/>
              </a:rPr>
              <a:t>who appeared to you on the road by which you were coming—so that you may regain your sight and be filled with the Holy Spirit.” </a:t>
            </a:r>
            <a:r>
              <a:rPr lang="en-US" sz="3000" b="1" i="0" baseline="30000" dirty="0">
                <a:effectLst/>
              </a:rPr>
              <a:t>18 </a:t>
            </a:r>
            <a:r>
              <a:rPr lang="en-US" sz="3000" b="0" i="0" dirty="0">
                <a:effectLst/>
              </a:rPr>
              <a:t>And immediately there fell from his eyes something like scales, and he regained his sight, and he </a:t>
            </a:r>
            <a:r>
              <a:rPr lang="en-US" sz="3000" b="1" i="0" dirty="0">
                <a:solidFill>
                  <a:srgbClr val="FFFF00"/>
                </a:solidFill>
                <a:effectLst/>
              </a:rPr>
              <a:t>rose up and was baptized</a:t>
            </a:r>
            <a:r>
              <a:rPr lang="en-US" sz="3000" b="0" i="0" dirty="0">
                <a:effectLst/>
              </a:rPr>
              <a:t>.  (Acts 9:17-18)</a:t>
            </a:r>
          </a:p>
          <a:p>
            <a:pPr marL="0" indent="0">
              <a:lnSpc>
                <a:spcPct val="80000"/>
              </a:lnSpc>
              <a:spcBef>
                <a:spcPts val="0"/>
              </a:spcBef>
              <a:spcAft>
                <a:spcPts val="1200"/>
              </a:spcAft>
              <a:buNone/>
            </a:pPr>
            <a:r>
              <a:rPr lang="en-US" sz="3000" b="0" i="0" dirty="0">
                <a:solidFill>
                  <a:schemeClr val="accent5">
                    <a:lumMod val="60000"/>
                    <a:lumOff val="40000"/>
                  </a:schemeClr>
                </a:solidFill>
                <a:effectLst/>
              </a:rPr>
              <a:t>Ananias to Saul</a:t>
            </a:r>
            <a:r>
              <a:rPr lang="en-US" sz="3000" b="0" i="0" dirty="0">
                <a:effectLst/>
              </a:rPr>
              <a:t>:  “Now why do you delay? </a:t>
            </a:r>
            <a:r>
              <a:rPr lang="en-US" sz="3000" b="1" i="0" dirty="0">
                <a:solidFill>
                  <a:srgbClr val="FFFF00"/>
                </a:solidFill>
                <a:effectLst/>
              </a:rPr>
              <a:t>Rise up and be baptized, and wash away your sins</a:t>
            </a:r>
            <a:r>
              <a:rPr lang="en-US" sz="3000" b="0" i="0" dirty="0">
                <a:effectLst/>
              </a:rPr>
              <a:t>, </a:t>
            </a:r>
            <a:r>
              <a:rPr lang="en-US" sz="3000" b="1" i="0" dirty="0">
                <a:solidFill>
                  <a:srgbClr val="FFFF00"/>
                </a:solidFill>
                <a:effectLst/>
              </a:rPr>
              <a:t>calling on His name</a:t>
            </a:r>
            <a:r>
              <a:rPr lang="en-US" sz="3000" b="0" i="0" dirty="0">
                <a:effectLst/>
              </a:rPr>
              <a:t>.” (Acts 22:16)</a:t>
            </a:r>
          </a:p>
          <a:p>
            <a:pPr marL="0" indent="0">
              <a:lnSpc>
                <a:spcPct val="80000"/>
              </a:lnSpc>
              <a:spcBef>
                <a:spcPts val="0"/>
              </a:spcBef>
              <a:spcAft>
                <a:spcPts val="1200"/>
              </a:spcAft>
              <a:buNone/>
            </a:pPr>
            <a:r>
              <a:rPr lang="en-US" sz="3000" dirty="0">
                <a:solidFill>
                  <a:schemeClr val="accent5">
                    <a:lumMod val="60000"/>
                    <a:lumOff val="40000"/>
                  </a:schemeClr>
                </a:solidFill>
              </a:rPr>
              <a:t>Peter, on Pentecost</a:t>
            </a:r>
            <a:r>
              <a:rPr lang="en-US" sz="3000" dirty="0"/>
              <a:t>: “Repent, and each of you </a:t>
            </a:r>
            <a:r>
              <a:rPr lang="en-US" sz="3000" b="1" dirty="0">
                <a:solidFill>
                  <a:srgbClr val="FFFF00"/>
                </a:solidFill>
              </a:rPr>
              <a:t>be baptized in the name of Jesus Christ for the forgiveness of your sins</a:t>
            </a:r>
            <a:r>
              <a:rPr lang="en-US" sz="3000" dirty="0"/>
              <a:t>; and you will receive the gift of the Holy Spirit.”  (Acts 2:38)</a:t>
            </a:r>
          </a:p>
          <a:p>
            <a:pPr marL="0" indent="0">
              <a:lnSpc>
                <a:spcPct val="80000"/>
              </a:lnSpc>
              <a:spcBef>
                <a:spcPts val="0"/>
              </a:spcBef>
              <a:spcAft>
                <a:spcPts val="1200"/>
              </a:spcAft>
              <a:buNone/>
            </a:pPr>
            <a:r>
              <a:rPr lang="en-US" sz="3000" dirty="0">
                <a:solidFill>
                  <a:schemeClr val="accent5">
                    <a:lumMod val="60000"/>
                    <a:lumOff val="40000"/>
                  </a:schemeClr>
                </a:solidFill>
              </a:rPr>
              <a:t>Jesus to Apostles</a:t>
            </a:r>
            <a:r>
              <a:rPr lang="en-US" sz="3000" dirty="0"/>
              <a:t>:  “Go therefore and </a:t>
            </a:r>
            <a:r>
              <a:rPr lang="en-US" sz="3000" b="1" dirty="0">
                <a:solidFill>
                  <a:srgbClr val="FFFF00"/>
                </a:solidFill>
              </a:rPr>
              <a:t>make disciples </a:t>
            </a:r>
            <a:r>
              <a:rPr lang="en-US" sz="3000" dirty="0"/>
              <a:t>of all the nations, </a:t>
            </a:r>
            <a:r>
              <a:rPr lang="en-US" sz="3000" b="1" dirty="0">
                <a:solidFill>
                  <a:srgbClr val="FFFF00"/>
                </a:solidFill>
              </a:rPr>
              <a:t>baptizing them </a:t>
            </a:r>
            <a:r>
              <a:rPr lang="en-US" sz="3000" dirty="0"/>
              <a:t>in the name of the Father and of the Son and of the Holy Spirit, </a:t>
            </a:r>
            <a:r>
              <a:rPr lang="en-US" sz="3000" b="1" baseline="30000" dirty="0"/>
              <a:t>20 </a:t>
            </a:r>
            <a:r>
              <a:rPr lang="en-US" sz="3000" dirty="0"/>
              <a:t>teaching them to observe all things that I have commanded you…”</a:t>
            </a:r>
          </a:p>
        </p:txBody>
      </p:sp>
      <p:sp>
        <p:nvSpPr>
          <p:cNvPr id="4" name="Slide Number Placeholder 3">
            <a:extLst>
              <a:ext uri="{FF2B5EF4-FFF2-40B4-BE49-F238E27FC236}">
                <a16:creationId xmlns:a16="http://schemas.microsoft.com/office/drawing/2014/main" id="{3C914AAE-C638-CE39-124D-C37EFB979A7B}"/>
              </a:ext>
            </a:extLst>
          </p:cNvPr>
          <p:cNvSpPr>
            <a:spLocks noGrp="1"/>
          </p:cNvSpPr>
          <p:nvPr>
            <p:ph type="sldNum" sz="quarter" idx="12"/>
          </p:nvPr>
        </p:nvSpPr>
        <p:spPr/>
        <p:txBody>
          <a:bodyPr/>
          <a:lstStyle/>
          <a:p>
            <a:fld id="{3BA3CB68-FDC3-4AE6-9CD6-0CF1C0910B5D}" type="slidenum">
              <a:rPr lang="en-US" altLang="en-US" smtClean="0"/>
              <a:pPr/>
              <a:t>12</a:t>
            </a:fld>
            <a:endParaRPr lang="en-US" altLang="en-US"/>
          </a:p>
        </p:txBody>
      </p:sp>
    </p:spTree>
    <p:extLst>
      <p:ext uri="{BB962C8B-B14F-4D97-AF65-F5344CB8AC3E}">
        <p14:creationId xmlns:p14="http://schemas.microsoft.com/office/powerpoint/2010/main" val="226047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30795-4E2F-82BA-27FC-AD321388513D}"/>
              </a:ext>
            </a:extLst>
          </p:cNvPr>
          <p:cNvSpPr>
            <a:spLocks noGrp="1"/>
          </p:cNvSpPr>
          <p:nvPr>
            <p:ph type="title"/>
          </p:nvPr>
        </p:nvSpPr>
        <p:spPr/>
        <p:txBody>
          <a:bodyPr/>
          <a:lstStyle/>
          <a:p>
            <a:r>
              <a:rPr lang="en-US" dirty="0"/>
              <a:t>Paul, later, in Ephesus (Acts 19:1-5)</a:t>
            </a:r>
          </a:p>
        </p:txBody>
      </p:sp>
      <p:sp>
        <p:nvSpPr>
          <p:cNvPr id="3" name="Content Placeholder 2">
            <a:extLst>
              <a:ext uri="{FF2B5EF4-FFF2-40B4-BE49-F238E27FC236}">
                <a16:creationId xmlns:a16="http://schemas.microsoft.com/office/drawing/2014/main" id="{9DED26BE-D563-156B-4872-022E0557ECE2}"/>
              </a:ext>
            </a:extLst>
          </p:cNvPr>
          <p:cNvSpPr>
            <a:spLocks noGrp="1"/>
          </p:cNvSpPr>
          <p:nvPr>
            <p:ph idx="1"/>
          </p:nvPr>
        </p:nvSpPr>
        <p:spPr>
          <a:xfrm>
            <a:off x="341376" y="1389888"/>
            <a:ext cx="11582400" cy="5105007"/>
          </a:xfrm>
        </p:spPr>
        <p:txBody>
          <a:bodyPr>
            <a:normAutofit/>
          </a:bodyPr>
          <a:lstStyle/>
          <a:p>
            <a:pPr marL="0" indent="0" algn="l">
              <a:lnSpc>
                <a:spcPct val="100000"/>
              </a:lnSpc>
              <a:spcBef>
                <a:spcPts val="1800"/>
              </a:spcBef>
              <a:buNone/>
            </a:pPr>
            <a:r>
              <a:rPr lang="en-US" sz="3600" b="1" baseline="30000" dirty="0">
                <a:effectLst/>
                <a:latin typeface="system-ui"/>
              </a:rPr>
              <a:t>3 </a:t>
            </a:r>
            <a:r>
              <a:rPr lang="en-US" sz="3600" b="0" dirty="0">
                <a:effectLst/>
                <a:latin typeface="system-ui"/>
              </a:rPr>
              <a:t>And he said to them, “Into what then were you baptized?”</a:t>
            </a:r>
          </a:p>
          <a:p>
            <a:pPr marL="0" indent="0" algn="l">
              <a:lnSpc>
                <a:spcPct val="100000"/>
              </a:lnSpc>
              <a:spcBef>
                <a:spcPts val="1800"/>
              </a:spcBef>
              <a:buNone/>
            </a:pPr>
            <a:r>
              <a:rPr lang="en-US" sz="3600" b="0" dirty="0">
                <a:effectLst/>
                <a:latin typeface="system-ui"/>
              </a:rPr>
              <a:t>So they said, “Into John’s baptism.”</a:t>
            </a:r>
          </a:p>
          <a:p>
            <a:pPr marL="0" indent="0" algn="l">
              <a:lnSpc>
                <a:spcPct val="100000"/>
              </a:lnSpc>
              <a:spcBef>
                <a:spcPts val="1800"/>
              </a:spcBef>
              <a:buNone/>
            </a:pPr>
            <a:r>
              <a:rPr lang="en-US" sz="3600" b="1" baseline="30000" dirty="0">
                <a:effectLst/>
                <a:latin typeface="system-ui"/>
              </a:rPr>
              <a:t>4 </a:t>
            </a:r>
            <a:r>
              <a:rPr lang="en-US" sz="3600" b="0" dirty="0">
                <a:effectLst/>
                <a:latin typeface="system-ui"/>
              </a:rPr>
              <a:t>Then Paul said, “John indeed baptized with a baptism of repentance, saying to the people that they should </a:t>
            </a:r>
            <a:r>
              <a:rPr lang="en-US" sz="3600" b="1" dirty="0">
                <a:solidFill>
                  <a:srgbClr val="FFFF00"/>
                </a:solidFill>
                <a:effectLst/>
                <a:latin typeface="system-ui"/>
              </a:rPr>
              <a:t>believe on Him who would come after him, that is, on Christ Jesus</a:t>
            </a:r>
            <a:r>
              <a:rPr lang="en-US" sz="3600" b="0" dirty="0">
                <a:effectLst/>
                <a:latin typeface="system-ui"/>
              </a:rPr>
              <a:t>.”</a:t>
            </a:r>
          </a:p>
          <a:p>
            <a:pPr marL="0" indent="0" algn="l">
              <a:lnSpc>
                <a:spcPct val="100000"/>
              </a:lnSpc>
              <a:spcBef>
                <a:spcPts val="1800"/>
              </a:spcBef>
              <a:buNone/>
            </a:pPr>
            <a:r>
              <a:rPr lang="en-US" sz="3600" b="1" baseline="30000" dirty="0">
                <a:effectLst/>
                <a:latin typeface="system-ui"/>
              </a:rPr>
              <a:t>5 </a:t>
            </a:r>
            <a:r>
              <a:rPr lang="en-US" sz="3600" b="0" dirty="0">
                <a:effectLst/>
                <a:latin typeface="system-ui"/>
              </a:rPr>
              <a:t>When they heard this, they were </a:t>
            </a:r>
            <a:r>
              <a:rPr lang="en-US" sz="3600" b="1" u="sng" dirty="0">
                <a:solidFill>
                  <a:srgbClr val="FFFF00"/>
                </a:solidFill>
                <a:effectLst/>
                <a:latin typeface="system-ui"/>
              </a:rPr>
              <a:t>baptized in the name of the Lord Jesus</a:t>
            </a:r>
            <a:r>
              <a:rPr lang="en-US" sz="3600" b="0" dirty="0">
                <a:effectLst/>
                <a:latin typeface="system-ui"/>
              </a:rPr>
              <a:t>.</a:t>
            </a:r>
          </a:p>
          <a:p>
            <a:pPr marL="0" indent="0">
              <a:lnSpc>
                <a:spcPct val="100000"/>
              </a:lnSpc>
              <a:spcBef>
                <a:spcPts val="1800"/>
              </a:spcBef>
              <a:buNone/>
            </a:pPr>
            <a:endParaRPr lang="en-US" sz="3600" dirty="0"/>
          </a:p>
        </p:txBody>
      </p:sp>
      <p:sp>
        <p:nvSpPr>
          <p:cNvPr id="4" name="Slide Number Placeholder 3">
            <a:extLst>
              <a:ext uri="{FF2B5EF4-FFF2-40B4-BE49-F238E27FC236}">
                <a16:creationId xmlns:a16="http://schemas.microsoft.com/office/drawing/2014/main" id="{A1C9EF33-9173-4F3C-1677-FC84EECF8662}"/>
              </a:ext>
            </a:extLst>
          </p:cNvPr>
          <p:cNvSpPr>
            <a:spLocks noGrp="1"/>
          </p:cNvSpPr>
          <p:nvPr>
            <p:ph type="sldNum" sz="quarter" idx="12"/>
          </p:nvPr>
        </p:nvSpPr>
        <p:spPr/>
        <p:txBody>
          <a:bodyPr/>
          <a:lstStyle/>
          <a:p>
            <a:fld id="{3BA3CB68-FDC3-4AE6-9CD6-0CF1C0910B5D}" type="slidenum">
              <a:rPr lang="en-US" altLang="en-US" smtClean="0"/>
              <a:pPr/>
              <a:t>13</a:t>
            </a:fld>
            <a:endParaRPr lang="en-US" altLang="en-US"/>
          </a:p>
        </p:txBody>
      </p:sp>
    </p:spTree>
    <p:extLst>
      <p:ext uri="{BB962C8B-B14F-4D97-AF65-F5344CB8AC3E}">
        <p14:creationId xmlns:p14="http://schemas.microsoft.com/office/powerpoint/2010/main" val="482784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960BC857-D0BA-4703-2F66-9B7FE9603D3A}"/>
              </a:ext>
            </a:extLst>
          </p:cNvPr>
          <p:cNvSpPr>
            <a:spLocks noGrp="1" noChangeArrowheads="1"/>
          </p:cNvSpPr>
          <p:nvPr>
            <p:ph type="title"/>
          </p:nvPr>
        </p:nvSpPr>
        <p:spPr/>
        <p:txBody>
          <a:bodyPr/>
          <a:lstStyle/>
          <a:p>
            <a:r>
              <a:rPr lang="en-US" altLang="en-US"/>
              <a:t>Saul Comes to Jerusalem</a:t>
            </a:r>
          </a:p>
        </p:txBody>
      </p:sp>
      <p:sp>
        <p:nvSpPr>
          <p:cNvPr id="106499" name="Rectangle 3">
            <a:extLst>
              <a:ext uri="{FF2B5EF4-FFF2-40B4-BE49-F238E27FC236}">
                <a16:creationId xmlns:a16="http://schemas.microsoft.com/office/drawing/2014/main" id="{CD487A61-C6EF-7868-EEDD-2F090F42B4DF}"/>
              </a:ext>
            </a:extLst>
          </p:cNvPr>
          <p:cNvSpPr>
            <a:spLocks noGrp="1" noChangeArrowheads="1"/>
          </p:cNvSpPr>
          <p:nvPr>
            <p:ph idx="1"/>
          </p:nvPr>
        </p:nvSpPr>
        <p:spPr>
          <a:xfrm>
            <a:off x="339365" y="801279"/>
            <a:ext cx="11660957" cy="5791200"/>
          </a:xfrm>
        </p:spPr>
        <p:txBody>
          <a:bodyPr>
            <a:normAutofit/>
          </a:bodyPr>
          <a:lstStyle/>
          <a:p>
            <a:pPr marL="0" indent="0">
              <a:lnSpc>
                <a:spcPct val="80000"/>
              </a:lnSpc>
              <a:spcBef>
                <a:spcPts val="0"/>
              </a:spcBef>
              <a:buNone/>
            </a:pPr>
            <a:r>
              <a:rPr lang="en-US" altLang="en-US" sz="4000" dirty="0"/>
              <a:t>And when Saul had come to Jerusalem, he tried to join the disciples;  but they were all afraid of him and did not believe that he was a disciple.  </a:t>
            </a:r>
            <a:r>
              <a:rPr lang="en-US" altLang="en-US" sz="4000" baseline="30000" dirty="0"/>
              <a:t>27 </a:t>
            </a:r>
            <a:r>
              <a:rPr lang="en-US" altLang="en-US" sz="4000" dirty="0"/>
              <a:t>But Barnabas took him and brought him to the apostles.  And he declared </a:t>
            </a:r>
            <a:r>
              <a:rPr lang="en-US" altLang="en-US" sz="4000" dirty="0">
                <a:solidFill>
                  <a:srgbClr val="00B0F0"/>
                </a:solidFill>
              </a:rPr>
              <a:t>[recounted, LSB] </a:t>
            </a:r>
            <a:r>
              <a:rPr lang="en-US" altLang="en-US" sz="4000" dirty="0"/>
              <a:t>to them how he had </a:t>
            </a:r>
            <a:r>
              <a:rPr lang="en-US" altLang="en-US" sz="4000" b="1" u="sng" dirty="0">
                <a:solidFill>
                  <a:srgbClr val="FFFF00"/>
                </a:solidFill>
              </a:rPr>
              <a:t>seen the Lord </a:t>
            </a:r>
            <a:r>
              <a:rPr lang="en-US" altLang="en-US" sz="4000" dirty="0"/>
              <a:t>on the road, and that </a:t>
            </a:r>
            <a:r>
              <a:rPr lang="en-US" altLang="en-US" sz="4000" b="1" u="sng" dirty="0">
                <a:solidFill>
                  <a:srgbClr val="FFFF00"/>
                </a:solidFill>
              </a:rPr>
              <a:t>He had spoken to him</a:t>
            </a:r>
            <a:r>
              <a:rPr lang="en-US" altLang="en-US" sz="4000" dirty="0"/>
              <a:t>, and how he had </a:t>
            </a:r>
            <a:r>
              <a:rPr lang="en-US" altLang="en-US" sz="4000" b="1" u="sng" dirty="0">
                <a:solidFill>
                  <a:srgbClr val="FFFF00"/>
                </a:solidFill>
              </a:rPr>
              <a:t>preached boldly</a:t>
            </a:r>
            <a:r>
              <a:rPr lang="en-US" altLang="en-US" sz="4000" dirty="0"/>
              <a:t> at Damascus in the </a:t>
            </a:r>
            <a:r>
              <a:rPr lang="en-US" altLang="en-US" sz="4000" b="1" u="sng" dirty="0">
                <a:solidFill>
                  <a:srgbClr val="FFFF00"/>
                </a:solidFill>
              </a:rPr>
              <a:t>name of Jesus</a:t>
            </a:r>
            <a:r>
              <a:rPr lang="en-US" altLang="en-US" sz="4000" dirty="0"/>
              <a:t>.  </a:t>
            </a:r>
            <a:r>
              <a:rPr lang="en-US" altLang="en-US" sz="4000" baseline="30000" dirty="0"/>
              <a:t>28 </a:t>
            </a:r>
            <a:r>
              <a:rPr lang="en-US" altLang="en-US" sz="4000" dirty="0"/>
              <a:t>So he was with them at Jerusalem, coming in and going out. </a:t>
            </a:r>
            <a:r>
              <a:rPr lang="en-US" altLang="en-US" sz="4000" i="1" dirty="0"/>
              <a:t>(Acts 9:26-28)</a:t>
            </a:r>
          </a:p>
        </p:txBody>
      </p:sp>
      <p:sp>
        <p:nvSpPr>
          <p:cNvPr id="4" name="Slide Number Placeholder 5">
            <a:extLst>
              <a:ext uri="{FF2B5EF4-FFF2-40B4-BE49-F238E27FC236}">
                <a16:creationId xmlns:a16="http://schemas.microsoft.com/office/drawing/2014/main" id="{5BBEF668-BA8F-FA4E-7856-3B94ACA08ABF}"/>
              </a:ext>
            </a:extLst>
          </p:cNvPr>
          <p:cNvSpPr>
            <a:spLocks noGrp="1"/>
          </p:cNvSpPr>
          <p:nvPr>
            <p:ph type="sldNum" sz="quarter" idx="12"/>
          </p:nvPr>
        </p:nvSpPr>
        <p:spPr/>
        <p:txBody>
          <a:bodyPr/>
          <a:lstStyle/>
          <a:p>
            <a:fld id="{AFCCA6CC-9D77-4ED3-991F-ED0B7C6761FE}" type="slidenum">
              <a:rPr lang="en-US" altLang="en-US"/>
              <a:pPr/>
              <a:t>14</a:t>
            </a:fld>
            <a:endParaRPr lang="en-US" altLang="en-US"/>
          </a:p>
        </p:txBody>
      </p:sp>
      <p:sp>
        <p:nvSpPr>
          <p:cNvPr id="3" name="Rectangle 6">
            <a:extLst>
              <a:ext uri="{FF2B5EF4-FFF2-40B4-BE49-F238E27FC236}">
                <a16:creationId xmlns:a16="http://schemas.microsoft.com/office/drawing/2014/main" id="{0A7F4E57-C674-F83E-0236-3487B77E5540}"/>
              </a:ext>
            </a:extLst>
          </p:cNvPr>
          <p:cNvSpPr>
            <a:spLocks noChangeArrowheads="1"/>
          </p:cNvSpPr>
          <p:nvPr/>
        </p:nvSpPr>
        <p:spPr bwMode="auto">
          <a:xfrm>
            <a:off x="987136" y="5247409"/>
            <a:ext cx="10535204" cy="1430048"/>
          </a:xfrm>
          <a:prstGeom prst="rect">
            <a:avLst/>
          </a:prstGeom>
          <a:solidFill>
            <a:schemeClr val="accent1"/>
          </a:solidFill>
          <a:ln w="9525">
            <a:solidFill>
              <a:schemeClr val="tx1"/>
            </a:solidFill>
            <a:miter lim="800000"/>
            <a:headEnd/>
            <a:tailEnd/>
          </a:ln>
          <a:effectLst/>
        </p:spPr>
        <p:txBody>
          <a:bodyPr lIns="182880" tIns="228600" rIns="182880" bIns="228600" anchor="ctr"/>
          <a:lstStyle/>
          <a:p>
            <a:pPr>
              <a:lnSpc>
                <a:spcPct val="80000"/>
              </a:lnSpc>
            </a:pPr>
            <a:r>
              <a:rPr lang="en-US" sz="2800" baseline="30000" dirty="0"/>
              <a:t>21 </a:t>
            </a:r>
            <a:r>
              <a:rPr lang="en-US" sz="2800" dirty="0"/>
              <a:t>Immediately he began to proclaim </a:t>
            </a:r>
            <a:r>
              <a:rPr lang="en-US" sz="2800" b="1" u="sng" dirty="0">
                <a:solidFill>
                  <a:srgbClr val="FFFF00"/>
                </a:solidFill>
              </a:rPr>
              <a:t>Jesus</a:t>
            </a:r>
            <a:r>
              <a:rPr lang="en-US" sz="2800" dirty="0"/>
              <a:t> in the synagogues, saying, “He is the </a:t>
            </a:r>
            <a:r>
              <a:rPr lang="en-US" sz="2800" b="1" u="sng" dirty="0">
                <a:solidFill>
                  <a:srgbClr val="FFFF00"/>
                </a:solidFill>
              </a:rPr>
              <a:t>Son of God</a:t>
            </a:r>
            <a:r>
              <a:rPr lang="en-US" sz="2800" dirty="0"/>
              <a:t>.”…</a:t>
            </a:r>
            <a:br>
              <a:rPr lang="en-US" sz="2800" dirty="0"/>
            </a:br>
            <a:r>
              <a:rPr lang="en-US" sz="2800" baseline="30000" dirty="0"/>
              <a:t>22 </a:t>
            </a:r>
            <a:r>
              <a:rPr lang="en-US" sz="2800" dirty="0"/>
              <a:t>Saul kept increasing in strength and confounding the Jews who lived at Damascus by </a:t>
            </a:r>
            <a:r>
              <a:rPr lang="en-US" sz="2800" b="1" u="sng" dirty="0">
                <a:solidFill>
                  <a:srgbClr val="FFFF00"/>
                </a:solidFill>
              </a:rPr>
              <a:t>proving that this One is the Christ</a:t>
            </a:r>
            <a:r>
              <a:rPr lang="en-US" sz="2800" dirty="0"/>
              <a:t>. (Acts 9:21-22)</a:t>
            </a:r>
            <a:endParaRPr lang="en-US" altLang="en-US" sz="2800" dirty="0"/>
          </a:p>
        </p:txBody>
      </p:sp>
    </p:spTree>
    <p:extLst>
      <p:ext uri="{BB962C8B-B14F-4D97-AF65-F5344CB8AC3E}">
        <p14:creationId xmlns:p14="http://schemas.microsoft.com/office/powerpoint/2010/main" val="184322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563925A3-BC9B-9B5E-9070-39B3B8CF9F95}"/>
              </a:ext>
            </a:extLst>
          </p:cNvPr>
          <p:cNvSpPr>
            <a:spLocks noGrp="1" noChangeArrowheads="1"/>
          </p:cNvSpPr>
          <p:nvPr>
            <p:ph type="title"/>
          </p:nvPr>
        </p:nvSpPr>
        <p:spPr/>
        <p:txBody>
          <a:bodyPr/>
          <a:lstStyle/>
          <a:p>
            <a:r>
              <a:rPr lang="en-US" altLang="en-US" dirty="0"/>
              <a:t>Criteria for Membership in a Local Church</a:t>
            </a:r>
          </a:p>
        </p:txBody>
      </p:sp>
      <p:sp>
        <p:nvSpPr>
          <p:cNvPr id="118787" name="Rectangle 3">
            <a:extLst>
              <a:ext uri="{FF2B5EF4-FFF2-40B4-BE49-F238E27FC236}">
                <a16:creationId xmlns:a16="http://schemas.microsoft.com/office/drawing/2014/main" id="{044DA9CB-40A0-9373-D40E-4946F895C0E7}"/>
              </a:ext>
            </a:extLst>
          </p:cNvPr>
          <p:cNvSpPr>
            <a:spLocks noGrp="1" noChangeArrowheads="1"/>
          </p:cNvSpPr>
          <p:nvPr>
            <p:ph idx="1"/>
          </p:nvPr>
        </p:nvSpPr>
        <p:spPr>
          <a:xfrm>
            <a:off x="1206517" y="1114857"/>
            <a:ext cx="8621712" cy="5562600"/>
          </a:xfrm>
        </p:spPr>
        <p:txBody>
          <a:bodyPr/>
          <a:lstStyle/>
          <a:p>
            <a:pPr marL="339725" indent="-339725">
              <a:lnSpc>
                <a:spcPct val="100000"/>
              </a:lnSpc>
              <a:spcAft>
                <a:spcPts val="1800"/>
              </a:spcAft>
            </a:pPr>
            <a:r>
              <a:rPr lang="en-US" altLang="en-US" sz="4000" b="1" dirty="0">
                <a:solidFill>
                  <a:srgbClr val="808080"/>
                </a:solidFill>
              </a:rPr>
              <a:t>A Disciple</a:t>
            </a:r>
          </a:p>
          <a:p>
            <a:pPr marL="339725" indent="-339725">
              <a:lnSpc>
                <a:spcPct val="100000"/>
              </a:lnSpc>
              <a:spcAft>
                <a:spcPts val="1800"/>
              </a:spcAft>
            </a:pPr>
            <a:r>
              <a:rPr lang="en-US" altLang="en-US" sz="4000" b="1" dirty="0"/>
              <a:t>Agreement on Basic Beliefs</a:t>
            </a:r>
          </a:p>
        </p:txBody>
      </p:sp>
      <p:sp>
        <p:nvSpPr>
          <p:cNvPr id="4" name="Slide Number Placeholder 5">
            <a:extLst>
              <a:ext uri="{FF2B5EF4-FFF2-40B4-BE49-F238E27FC236}">
                <a16:creationId xmlns:a16="http://schemas.microsoft.com/office/drawing/2014/main" id="{BE9704A7-DDBC-FFBF-1289-071CEFD1046C}"/>
              </a:ext>
            </a:extLst>
          </p:cNvPr>
          <p:cNvSpPr>
            <a:spLocks noGrp="1"/>
          </p:cNvSpPr>
          <p:nvPr>
            <p:ph type="sldNum" sz="quarter" idx="12"/>
          </p:nvPr>
        </p:nvSpPr>
        <p:spPr/>
        <p:txBody>
          <a:bodyPr/>
          <a:lstStyle/>
          <a:p>
            <a:fld id="{9854C2BC-5AF9-4282-B17B-AD0279F046F0}" type="slidenum">
              <a:rPr lang="en-US" altLang="en-US"/>
              <a:pPr/>
              <a:t>15</a:t>
            </a:fld>
            <a:endParaRPr lang="en-US" altLang="en-US"/>
          </a:p>
        </p:txBody>
      </p:sp>
    </p:spTree>
    <p:extLst>
      <p:ext uri="{BB962C8B-B14F-4D97-AF65-F5344CB8AC3E}">
        <p14:creationId xmlns:p14="http://schemas.microsoft.com/office/powerpoint/2010/main" val="1895000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7A06EFAE-552A-63DD-1123-745FC97371A5}"/>
              </a:ext>
            </a:extLst>
          </p:cNvPr>
          <p:cNvSpPr>
            <a:spLocks noGrp="1" noChangeArrowheads="1"/>
          </p:cNvSpPr>
          <p:nvPr>
            <p:ph type="title"/>
          </p:nvPr>
        </p:nvSpPr>
        <p:spPr/>
        <p:txBody>
          <a:bodyPr/>
          <a:lstStyle/>
          <a:p>
            <a:r>
              <a:rPr lang="en-US" altLang="en-US"/>
              <a:t>II John 9-11</a:t>
            </a:r>
          </a:p>
        </p:txBody>
      </p:sp>
      <p:sp>
        <p:nvSpPr>
          <p:cNvPr id="129027" name="Rectangle 3">
            <a:extLst>
              <a:ext uri="{FF2B5EF4-FFF2-40B4-BE49-F238E27FC236}">
                <a16:creationId xmlns:a16="http://schemas.microsoft.com/office/drawing/2014/main" id="{E97822A3-F550-6650-14F9-0CBE8B43129B}"/>
              </a:ext>
            </a:extLst>
          </p:cNvPr>
          <p:cNvSpPr>
            <a:spLocks noGrp="1" noChangeArrowheads="1"/>
          </p:cNvSpPr>
          <p:nvPr>
            <p:ph idx="1"/>
          </p:nvPr>
        </p:nvSpPr>
        <p:spPr>
          <a:xfrm>
            <a:off x="495300" y="912019"/>
            <a:ext cx="11049000" cy="4172046"/>
          </a:xfrm>
        </p:spPr>
        <p:txBody>
          <a:bodyPr>
            <a:normAutofit/>
          </a:bodyPr>
          <a:lstStyle/>
          <a:p>
            <a:pPr marL="0" indent="0">
              <a:buNone/>
            </a:pPr>
            <a:r>
              <a:rPr lang="en-US" altLang="en-US" sz="4000" dirty="0"/>
              <a:t>Whoever transgresses and </a:t>
            </a:r>
            <a:r>
              <a:rPr lang="en-US" altLang="en-US" sz="4000" u="sng" dirty="0"/>
              <a:t>does not abide</a:t>
            </a:r>
            <a:r>
              <a:rPr lang="en-US" altLang="en-US" sz="4000" dirty="0"/>
              <a:t> in the doctrine of Christ </a:t>
            </a:r>
            <a:r>
              <a:rPr lang="en-US" altLang="en-US" sz="4000" u="sng" dirty="0"/>
              <a:t>does not have God</a:t>
            </a:r>
            <a:r>
              <a:rPr lang="en-US" altLang="en-US" sz="4000" dirty="0"/>
              <a:t>. He who </a:t>
            </a:r>
            <a:r>
              <a:rPr lang="en-US" altLang="en-US" sz="4000" u="sng" dirty="0"/>
              <a:t>abides in the doctrine</a:t>
            </a:r>
            <a:r>
              <a:rPr lang="en-US" altLang="en-US" sz="4000" dirty="0"/>
              <a:t> of Christ </a:t>
            </a:r>
            <a:r>
              <a:rPr lang="en-US" altLang="en-US" sz="4000" u="sng" dirty="0"/>
              <a:t>has both the Father and the Son</a:t>
            </a:r>
            <a:r>
              <a:rPr lang="en-US" altLang="en-US" sz="4000" dirty="0"/>
              <a:t>.  </a:t>
            </a:r>
            <a:r>
              <a:rPr lang="en-US" altLang="en-US" sz="4000" baseline="30000" dirty="0"/>
              <a:t>10 </a:t>
            </a:r>
            <a:r>
              <a:rPr lang="en-US" altLang="en-US" sz="4000" dirty="0"/>
              <a:t>If anyone comes to you and does not bring this doctrine, </a:t>
            </a:r>
            <a:r>
              <a:rPr lang="en-US" altLang="en-US" sz="4000" u="sng" dirty="0">
                <a:solidFill>
                  <a:srgbClr val="FFFF00"/>
                </a:solidFill>
              </a:rPr>
              <a:t>do not receive him</a:t>
            </a:r>
            <a:r>
              <a:rPr lang="en-US" altLang="en-US" sz="4000" dirty="0"/>
              <a:t> into your house nor greet him;  </a:t>
            </a:r>
            <a:r>
              <a:rPr lang="en-US" altLang="en-US" sz="4000" baseline="30000" dirty="0"/>
              <a:t>11 </a:t>
            </a:r>
            <a:r>
              <a:rPr lang="en-US" altLang="en-US" sz="4000" dirty="0"/>
              <a:t>for he who greets him shares in his evil deeds. </a:t>
            </a:r>
          </a:p>
        </p:txBody>
      </p:sp>
      <p:sp>
        <p:nvSpPr>
          <p:cNvPr id="4" name="Slide Number Placeholder 5">
            <a:extLst>
              <a:ext uri="{FF2B5EF4-FFF2-40B4-BE49-F238E27FC236}">
                <a16:creationId xmlns:a16="http://schemas.microsoft.com/office/drawing/2014/main" id="{371031C1-F5CC-ABE7-5280-EEE0DCCED098}"/>
              </a:ext>
            </a:extLst>
          </p:cNvPr>
          <p:cNvSpPr>
            <a:spLocks noGrp="1"/>
          </p:cNvSpPr>
          <p:nvPr>
            <p:ph type="sldNum" sz="quarter" idx="12"/>
          </p:nvPr>
        </p:nvSpPr>
        <p:spPr/>
        <p:txBody>
          <a:bodyPr/>
          <a:lstStyle/>
          <a:p>
            <a:fld id="{13832900-400B-44D3-BEC5-637C7AE96195}" type="slidenum">
              <a:rPr lang="en-US" altLang="en-US"/>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D2D11-18DB-A45D-AB3A-C1A7ADD23CB6}"/>
              </a:ext>
            </a:extLst>
          </p:cNvPr>
          <p:cNvSpPr>
            <a:spLocks noGrp="1"/>
          </p:cNvSpPr>
          <p:nvPr>
            <p:ph type="title"/>
          </p:nvPr>
        </p:nvSpPr>
        <p:spPr/>
        <p:txBody>
          <a:bodyPr/>
          <a:lstStyle/>
          <a:p>
            <a:r>
              <a:rPr lang="en-US" dirty="0"/>
              <a:t>Warnings Against Fellowship with Error</a:t>
            </a:r>
          </a:p>
        </p:txBody>
      </p:sp>
      <p:sp>
        <p:nvSpPr>
          <p:cNvPr id="3" name="Content Placeholder 2">
            <a:extLst>
              <a:ext uri="{FF2B5EF4-FFF2-40B4-BE49-F238E27FC236}">
                <a16:creationId xmlns:a16="http://schemas.microsoft.com/office/drawing/2014/main" id="{887270EE-BE6C-BE6A-60FC-0A30EB2C297B}"/>
              </a:ext>
            </a:extLst>
          </p:cNvPr>
          <p:cNvSpPr>
            <a:spLocks noGrp="1"/>
          </p:cNvSpPr>
          <p:nvPr>
            <p:ph idx="1"/>
          </p:nvPr>
        </p:nvSpPr>
        <p:spPr>
          <a:xfrm>
            <a:off x="256032" y="938784"/>
            <a:ext cx="11740896" cy="5888404"/>
          </a:xfrm>
        </p:spPr>
        <p:txBody>
          <a:bodyPr>
            <a:normAutofit fontScale="92500" lnSpcReduction="20000"/>
          </a:bodyPr>
          <a:lstStyle/>
          <a:p>
            <a:pPr marL="0" indent="0">
              <a:lnSpc>
                <a:spcPct val="100000"/>
              </a:lnSpc>
              <a:spcBef>
                <a:spcPts val="0"/>
              </a:spcBef>
              <a:spcAft>
                <a:spcPts val="1200"/>
              </a:spcAft>
              <a:buNone/>
            </a:pPr>
            <a:r>
              <a:rPr lang="en-US" sz="2400" dirty="0">
                <a:latin typeface="system-ui"/>
              </a:rPr>
              <a:t>…Having faith and a good conscience, which some having </a:t>
            </a:r>
            <a:r>
              <a:rPr lang="en-US" sz="2400" dirty="0">
                <a:solidFill>
                  <a:srgbClr val="FFFF00"/>
                </a:solidFill>
                <a:latin typeface="system-ui"/>
              </a:rPr>
              <a:t>rejected, concerning the faith </a:t>
            </a:r>
            <a:r>
              <a:rPr lang="en-US" sz="2400" dirty="0">
                <a:latin typeface="system-ui"/>
              </a:rPr>
              <a:t>have suffered shipwreck, </a:t>
            </a:r>
            <a:r>
              <a:rPr lang="en-US" sz="2400" baseline="30000" dirty="0">
                <a:latin typeface="system-ui"/>
              </a:rPr>
              <a:t>20 </a:t>
            </a:r>
            <a:r>
              <a:rPr lang="en-US" sz="2400" dirty="0">
                <a:latin typeface="system-ui"/>
              </a:rPr>
              <a:t>of whom are Hymenaeus and Alexander, whom </a:t>
            </a:r>
            <a:r>
              <a:rPr lang="en-US" sz="2400" dirty="0">
                <a:solidFill>
                  <a:srgbClr val="FFFF00"/>
                </a:solidFill>
                <a:latin typeface="system-ui"/>
              </a:rPr>
              <a:t>I delivered to Satan </a:t>
            </a:r>
            <a:r>
              <a:rPr lang="en-US" sz="2400" dirty="0">
                <a:latin typeface="system-ui"/>
              </a:rPr>
              <a:t>that they may learn not to blaspheme. (I Tim 1:19)</a:t>
            </a:r>
          </a:p>
          <a:p>
            <a:pPr marL="0" indent="0">
              <a:lnSpc>
                <a:spcPct val="100000"/>
              </a:lnSpc>
              <a:spcBef>
                <a:spcPts val="0"/>
              </a:spcBef>
              <a:spcAft>
                <a:spcPts val="1200"/>
              </a:spcAft>
              <a:buNone/>
            </a:pPr>
            <a:r>
              <a:rPr lang="en-US" sz="2400" dirty="0">
                <a:effectLst/>
                <a:latin typeface="system-ui"/>
              </a:rPr>
              <a:t>[</a:t>
            </a:r>
            <a:r>
              <a:rPr lang="en-US" sz="2400" baseline="30000" dirty="0">
                <a:effectLst/>
                <a:latin typeface="system-ui"/>
              </a:rPr>
              <a:t>16 </a:t>
            </a:r>
            <a:r>
              <a:rPr lang="en-US" sz="2400" dirty="0">
                <a:solidFill>
                  <a:srgbClr val="FFFF00"/>
                </a:solidFill>
                <a:effectLst/>
                <a:latin typeface="system-ui"/>
              </a:rPr>
              <a:t>Shun</a:t>
            </a:r>
            <a:r>
              <a:rPr lang="en-US" sz="2400" dirty="0">
                <a:effectLst/>
                <a:latin typeface="system-ui"/>
              </a:rPr>
              <a:t>]…</a:t>
            </a:r>
            <a:r>
              <a:rPr lang="en-US" sz="2400" baseline="30000" dirty="0">
                <a:effectLst/>
                <a:latin typeface="system-ui"/>
              </a:rPr>
              <a:t>17 </a:t>
            </a:r>
            <a:r>
              <a:rPr lang="en-US" sz="2400" dirty="0">
                <a:effectLst/>
                <a:latin typeface="system-ui"/>
              </a:rPr>
              <a:t>Their message will spread like cancer. Hymenaeus and Philetus are of this sort, </a:t>
            </a:r>
            <a:r>
              <a:rPr lang="en-US" sz="2400" baseline="30000" dirty="0">
                <a:effectLst/>
                <a:latin typeface="system-ui"/>
              </a:rPr>
              <a:t>18 </a:t>
            </a:r>
            <a:r>
              <a:rPr lang="en-US" sz="2400" dirty="0">
                <a:effectLst/>
                <a:latin typeface="system-ui"/>
              </a:rPr>
              <a:t>who have </a:t>
            </a:r>
            <a:r>
              <a:rPr lang="en-US" sz="2400" dirty="0">
                <a:solidFill>
                  <a:srgbClr val="FFFF00"/>
                </a:solidFill>
                <a:effectLst/>
                <a:latin typeface="system-ui"/>
              </a:rPr>
              <a:t>strayed concerning the truth</a:t>
            </a:r>
            <a:r>
              <a:rPr lang="en-US" sz="2400" dirty="0">
                <a:effectLst/>
                <a:latin typeface="system-ui"/>
              </a:rPr>
              <a:t>, saying that the resurrection is already past; and they overthrow the faith of some. (II Tim 2:16-18)</a:t>
            </a:r>
          </a:p>
          <a:p>
            <a:pPr marL="0" indent="0">
              <a:lnSpc>
                <a:spcPct val="100000"/>
              </a:lnSpc>
              <a:spcBef>
                <a:spcPts val="0"/>
              </a:spcBef>
              <a:spcAft>
                <a:spcPts val="1200"/>
              </a:spcAft>
              <a:buNone/>
            </a:pPr>
            <a:r>
              <a:rPr lang="en-US" sz="2400" i="0" dirty="0">
                <a:effectLst/>
                <a:latin typeface="system-ui"/>
              </a:rPr>
              <a:t>But there were also false prophets among the people, even as there will be </a:t>
            </a:r>
            <a:r>
              <a:rPr lang="en-US" sz="2400" i="0" dirty="0">
                <a:solidFill>
                  <a:srgbClr val="FFFF00"/>
                </a:solidFill>
                <a:effectLst/>
                <a:latin typeface="system-ui"/>
              </a:rPr>
              <a:t>false teachers among you</a:t>
            </a:r>
            <a:r>
              <a:rPr lang="en-US" sz="2400" i="0" dirty="0">
                <a:effectLst/>
                <a:latin typeface="system-ui"/>
              </a:rPr>
              <a:t>, who will secretly bring in </a:t>
            </a:r>
            <a:r>
              <a:rPr lang="en-US" sz="2400" i="0" dirty="0">
                <a:solidFill>
                  <a:srgbClr val="FFFF00"/>
                </a:solidFill>
                <a:effectLst/>
                <a:latin typeface="system-ui"/>
              </a:rPr>
              <a:t>destructive heresies</a:t>
            </a:r>
            <a:r>
              <a:rPr lang="en-US" sz="2400" i="0" dirty="0">
                <a:effectLst/>
                <a:latin typeface="system-ui"/>
              </a:rPr>
              <a:t>, even denying the Lord who bought them... (II Pet 2:1)</a:t>
            </a:r>
          </a:p>
          <a:p>
            <a:pPr marL="0" indent="0">
              <a:lnSpc>
                <a:spcPct val="100000"/>
              </a:lnSpc>
              <a:spcBef>
                <a:spcPts val="0"/>
              </a:spcBef>
              <a:spcAft>
                <a:spcPts val="1200"/>
              </a:spcAft>
              <a:buNone/>
            </a:pPr>
            <a:r>
              <a:rPr lang="en-US" sz="2400" dirty="0">
                <a:latin typeface="system-ui"/>
              </a:rPr>
              <a:t>…</a:t>
            </a:r>
            <a:r>
              <a:rPr lang="en-US" sz="2400" dirty="0">
                <a:solidFill>
                  <a:srgbClr val="FFFF00"/>
                </a:solidFill>
                <a:latin typeface="system-ui"/>
              </a:rPr>
              <a:t>F</a:t>
            </a:r>
            <a:r>
              <a:rPr lang="en-US" sz="2400" dirty="0">
                <a:solidFill>
                  <a:srgbClr val="FFFF00"/>
                </a:solidFill>
                <a:effectLst/>
                <a:latin typeface="system-ui"/>
              </a:rPr>
              <a:t>alse brethren</a:t>
            </a:r>
            <a:r>
              <a:rPr lang="en-US" sz="2400" dirty="0">
                <a:effectLst/>
                <a:latin typeface="system-ui"/>
              </a:rPr>
              <a:t> secretly brought in (who came in by stealth to spy out our liberty which we have in Christ Jesus, that they might bring us into bondage), </a:t>
            </a:r>
            <a:r>
              <a:rPr lang="en-US" sz="2400" baseline="30000" dirty="0">
                <a:effectLst/>
                <a:latin typeface="system-ui"/>
              </a:rPr>
              <a:t>5</a:t>
            </a:r>
            <a:r>
              <a:rPr lang="en-US" sz="2400" dirty="0">
                <a:effectLst/>
                <a:latin typeface="system-ui"/>
              </a:rPr>
              <a:t> to whom </a:t>
            </a:r>
            <a:r>
              <a:rPr lang="en-US" sz="2400" dirty="0">
                <a:solidFill>
                  <a:srgbClr val="FFFF00"/>
                </a:solidFill>
                <a:effectLst/>
                <a:latin typeface="system-ui"/>
              </a:rPr>
              <a:t>we did not yield submission </a:t>
            </a:r>
            <a:r>
              <a:rPr lang="en-US" sz="2400" dirty="0">
                <a:effectLst/>
                <a:latin typeface="system-ui"/>
              </a:rPr>
              <a:t>even for an hour, that the truth of the gospel might continue with you. (Gal 2:4-5)</a:t>
            </a:r>
          </a:p>
          <a:p>
            <a:pPr marL="0" indent="0">
              <a:lnSpc>
                <a:spcPct val="100000"/>
              </a:lnSpc>
              <a:spcBef>
                <a:spcPts val="0"/>
              </a:spcBef>
              <a:spcAft>
                <a:spcPts val="1200"/>
              </a:spcAft>
              <a:buNone/>
            </a:pPr>
            <a:r>
              <a:rPr lang="en-US" sz="2400" baseline="30000" dirty="0">
                <a:latin typeface="system-ui"/>
              </a:rPr>
              <a:t>17 </a:t>
            </a:r>
            <a:r>
              <a:rPr lang="en-US" sz="2400" dirty="0">
                <a:effectLst/>
                <a:latin typeface="system-ui"/>
              </a:rPr>
              <a:t>Now I urge you, brethren, </a:t>
            </a:r>
            <a:r>
              <a:rPr lang="en-US" sz="2400" dirty="0">
                <a:solidFill>
                  <a:srgbClr val="FFFF00"/>
                </a:solidFill>
                <a:effectLst/>
                <a:latin typeface="system-ui"/>
              </a:rPr>
              <a:t>note those </a:t>
            </a:r>
            <a:r>
              <a:rPr lang="en-US" sz="2400" dirty="0">
                <a:effectLst/>
                <a:latin typeface="system-ui"/>
              </a:rPr>
              <a:t>who cause divisions and offenses, contrary to the doctrine which you learned, and </a:t>
            </a:r>
            <a:r>
              <a:rPr lang="en-US" sz="2400" dirty="0">
                <a:solidFill>
                  <a:srgbClr val="FFFF00"/>
                </a:solidFill>
                <a:effectLst/>
                <a:latin typeface="system-ui"/>
              </a:rPr>
              <a:t>avoid them</a:t>
            </a:r>
            <a:r>
              <a:rPr lang="en-US" sz="2400" dirty="0">
                <a:effectLst/>
                <a:latin typeface="system-ui"/>
              </a:rPr>
              <a:t>. </a:t>
            </a:r>
            <a:r>
              <a:rPr lang="en-US" sz="2400" baseline="30000" dirty="0">
                <a:latin typeface="system-ui"/>
              </a:rPr>
              <a:t>18 </a:t>
            </a:r>
            <a:r>
              <a:rPr lang="en-US" sz="2400" dirty="0">
                <a:effectLst/>
                <a:latin typeface="system-ui"/>
              </a:rPr>
              <a:t>For those who are such do not serve our Lord Jesus Christ, but their own belly, and by smooth words and flattering speech deceive the hearts of the simple.  (Rom 16:17-18)</a:t>
            </a:r>
          </a:p>
          <a:p>
            <a:pPr marL="0" indent="0">
              <a:lnSpc>
                <a:spcPct val="100000"/>
              </a:lnSpc>
              <a:spcBef>
                <a:spcPts val="0"/>
              </a:spcBef>
              <a:spcAft>
                <a:spcPts val="1200"/>
              </a:spcAft>
              <a:buNone/>
            </a:pPr>
            <a:r>
              <a:rPr lang="en-US" sz="2400" dirty="0">
                <a:effectLst/>
                <a:latin typeface="system-ui"/>
              </a:rPr>
              <a:t>[To the church in Thyatira] Nevertheless, I have a few things </a:t>
            </a:r>
            <a:r>
              <a:rPr lang="en-US" sz="2400" dirty="0">
                <a:solidFill>
                  <a:srgbClr val="FFFF00"/>
                </a:solidFill>
                <a:effectLst/>
                <a:latin typeface="system-ui"/>
              </a:rPr>
              <a:t>against you, because you allow </a:t>
            </a:r>
            <a:r>
              <a:rPr lang="en-US" sz="2400" dirty="0">
                <a:effectLst/>
                <a:latin typeface="system-ui"/>
              </a:rPr>
              <a:t>that woman Jezebel, who calls herself a prophetess, to teach and seduce My servants to commit sexual immorality and eat things sacrificed to idols. (Rev 2:20)</a:t>
            </a:r>
          </a:p>
          <a:p>
            <a:pPr marL="0" indent="0">
              <a:lnSpc>
                <a:spcPct val="100000"/>
              </a:lnSpc>
              <a:spcBef>
                <a:spcPts val="0"/>
              </a:spcBef>
              <a:spcAft>
                <a:spcPts val="1200"/>
              </a:spcAft>
              <a:buNone/>
            </a:pPr>
            <a:endParaRPr lang="en-US" sz="2400" dirty="0">
              <a:effectLst/>
              <a:latin typeface="system-ui"/>
            </a:endParaRPr>
          </a:p>
          <a:p>
            <a:pPr marL="0" indent="0">
              <a:lnSpc>
                <a:spcPct val="100000"/>
              </a:lnSpc>
              <a:spcBef>
                <a:spcPts val="0"/>
              </a:spcBef>
              <a:spcAft>
                <a:spcPts val="1200"/>
              </a:spcAft>
              <a:buNone/>
            </a:pPr>
            <a:endParaRPr lang="en-US" sz="2400" dirty="0"/>
          </a:p>
        </p:txBody>
      </p:sp>
      <p:sp>
        <p:nvSpPr>
          <p:cNvPr id="4" name="Slide Number Placeholder 3">
            <a:extLst>
              <a:ext uri="{FF2B5EF4-FFF2-40B4-BE49-F238E27FC236}">
                <a16:creationId xmlns:a16="http://schemas.microsoft.com/office/drawing/2014/main" id="{0ED58C35-F5E4-BF7C-6740-F03F67551578}"/>
              </a:ext>
            </a:extLst>
          </p:cNvPr>
          <p:cNvSpPr>
            <a:spLocks noGrp="1"/>
          </p:cNvSpPr>
          <p:nvPr>
            <p:ph type="sldNum" sz="quarter" idx="12"/>
          </p:nvPr>
        </p:nvSpPr>
        <p:spPr/>
        <p:txBody>
          <a:bodyPr/>
          <a:lstStyle/>
          <a:p>
            <a:fld id="{3BA3CB68-FDC3-4AE6-9CD6-0CF1C0910B5D}" type="slidenum">
              <a:rPr lang="en-US" altLang="en-US" smtClean="0"/>
              <a:pPr/>
              <a:t>17</a:t>
            </a:fld>
            <a:endParaRPr lang="en-US" altLang="en-US"/>
          </a:p>
        </p:txBody>
      </p:sp>
    </p:spTree>
    <p:extLst>
      <p:ext uri="{BB962C8B-B14F-4D97-AF65-F5344CB8AC3E}">
        <p14:creationId xmlns:p14="http://schemas.microsoft.com/office/powerpoint/2010/main" val="1612824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1" name="Rectangle 5">
            <a:extLst>
              <a:ext uri="{FF2B5EF4-FFF2-40B4-BE49-F238E27FC236}">
                <a16:creationId xmlns:a16="http://schemas.microsoft.com/office/drawing/2014/main" id="{E1056211-D4A7-24E5-8FE2-F8E59BD5B8B6}"/>
              </a:ext>
            </a:extLst>
          </p:cNvPr>
          <p:cNvSpPr>
            <a:spLocks noGrp="1" noChangeArrowheads="1"/>
          </p:cNvSpPr>
          <p:nvPr>
            <p:ph type="title"/>
          </p:nvPr>
        </p:nvSpPr>
        <p:spPr/>
        <p:txBody>
          <a:bodyPr/>
          <a:lstStyle/>
          <a:p>
            <a:r>
              <a:rPr lang="en-US" altLang="en-US"/>
              <a:t>Agreement on Basic Beliefs</a:t>
            </a:r>
          </a:p>
        </p:txBody>
      </p:sp>
      <p:sp>
        <p:nvSpPr>
          <p:cNvPr id="101382" name="Rectangle 6">
            <a:extLst>
              <a:ext uri="{FF2B5EF4-FFF2-40B4-BE49-F238E27FC236}">
                <a16:creationId xmlns:a16="http://schemas.microsoft.com/office/drawing/2014/main" id="{EB6C8CB9-9466-ECB0-22B1-E98E642A4636}"/>
              </a:ext>
            </a:extLst>
          </p:cNvPr>
          <p:cNvSpPr>
            <a:spLocks noGrp="1" noChangeArrowheads="1"/>
          </p:cNvSpPr>
          <p:nvPr>
            <p:ph idx="1"/>
          </p:nvPr>
        </p:nvSpPr>
        <p:spPr>
          <a:xfrm>
            <a:off x="405353" y="990600"/>
            <a:ext cx="10972799" cy="5410200"/>
          </a:xfrm>
        </p:spPr>
        <p:txBody>
          <a:bodyPr>
            <a:noAutofit/>
          </a:bodyPr>
          <a:lstStyle/>
          <a:p>
            <a:pPr>
              <a:lnSpc>
                <a:spcPct val="100000"/>
              </a:lnSpc>
              <a:spcBef>
                <a:spcPct val="0"/>
              </a:spcBef>
              <a:spcAft>
                <a:spcPts val="2400"/>
              </a:spcAft>
            </a:pPr>
            <a:r>
              <a:rPr lang="en-US" altLang="en-US" sz="4000" dirty="0"/>
              <a:t>Existence of God  (Heb 11:6)</a:t>
            </a:r>
          </a:p>
          <a:p>
            <a:pPr>
              <a:lnSpc>
                <a:spcPct val="100000"/>
              </a:lnSpc>
              <a:spcBef>
                <a:spcPct val="0"/>
              </a:spcBef>
              <a:spcAft>
                <a:spcPts val="2400"/>
              </a:spcAft>
            </a:pPr>
            <a:r>
              <a:rPr lang="en-US" altLang="en-US" sz="4000" dirty="0"/>
              <a:t>Deity of Jesus  (II Pet 2:1; John 8:24)</a:t>
            </a:r>
            <a:endParaRPr lang="en-US" altLang="en-US" sz="4000" b="0" dirty="0"/>
          </a:p>
          <a:p>
            <a:pPr>
              <a:lnSpc>
                <a:spcPct val="100000"/>
              </a:lnSpc>
              <a:spcBef>
                <a:spcPct val="0"/>
              </a:spcBef>
              <a:spcAft>
                <a:spcPts val="2400"/>
              </a:spcAft>
            </a:pPr>
            <a:r>
              <a:rPr lang="en-US" altLang="en-US" sz="4000" dirty="0"/>
              <a:t>Requirements for Salvation  (Col 2:8-14)</a:t>
            </a:r>
          </a:p>
          <a:p>
            <a:pPr>
              <a:lnSpc>
                <a:spcPct val="100000"/>
              </a:lnSpc>
              <a:spcBef>
                <a:spcPct val="0"/>
              </a:spcBef>
              <a:spcAft>
                <a:spcPts val="2400"/>
              </a:spcAft>
            </a:pPr>
            <a:r>
              <a:rPr lang="en-US" altLang="en-US" sz="4000" dirty="0"/>
              <a:t>Apostolic Authority  (II John 9-11)</a:t>
            </a:r>
          </a:p>
          <a:p>
            <a:pPr>
              <a:lnSpc>
                <a:spcPct val="100000"/>
              </a:lnSpc>
              <a:spcBef>
                <a:spcPct val="0"/>
              </a:spcBef>
              <a:spcAft>
                <a:spcPts val="2400"/>
              </a:spcAft>
            </a:pPr>
            <a:r>
              <a:rPr lang="en-US" altLang="en-US" sz="4000" dirty="0"/>
              <a:t>Inspiration of Scripture (II Tim 3:16;  II Pet 1:21)</a:t>
            </a:r>
            <a:endParaRPr lang="en-US" altLang="en-US" sz="4000" b="0" dirty="0"/>
          </a:p>
          <a:p>
            <a:pPr>
              <a:lnSpc>
                <a:spcPct val="100000"/>
              </a:lnSpc>
              <a:spcBef>
                <a:spcPct val="0"/>
              </a:spcBef>
              <a:spcAft>
                <a:spcPts val="2400"/>
              </a:spcAft>
            </a:pPr>
            <a:r>
              <a:rPr lang="en-US" altLang="en-US" sz="4000" dirty="0"/>
              <a:t>Reality of Resurrection &amp; Judgment (II Pet 3:3,4)</a:t>
            </a:r>
          </a:p>
        </p:txBody>
      </p:sp>
      <p:sp>
        <p:nvSpPr>
          <p:cNvPr id="4" name="Slide Number Placeholder 5">
            <a:extLst>
              <a:ext uri="{FF2B5EF4-FFF2-40B4-BE49-F238E27FC236}">
                <a16:creationId xmlns:a16="http://schemas.microsoft.com/office/drawing/2014/main" id="{A6FDF35F-B193-5FB6-8E2E-FB43A98D6EB6}"/>
              </a:ext>
            </a:extLst>
          </p:cNvPr>
          <p:cNvSpPr>
            <a:spLocks noGrp="1"/>
          </p:cNvSpPr>
          <p:nvPr>
            <p:ph type="sldNum" sz="quarter" idx="12"/>
          </p:nvPr>
        </p:nvSpPr>
        <p:spPr/>
        <p:txBody>
          <a:bodyPr/>
          <a:lstStyle/>
          <a:p>
            <a:fld id="{5604F7CA-5CF1-4039-B4FD-13CBC25F0280}" type="slidenum">
              <a:rPr lang="en-US" altLang="en-US"/>
              <a:pPr/>
              <a:t>18</a:t>
            </a:fld>
            <a:endParaRPr lang="en-US" altLang="en-US"/>
          </a:p>
        </p:txBody>
      </p:sp>
      <p:sp>
        <p:nvSpPr>
          <p:cNvPr id="101389" name="Oval 13">
            <a:extLst>
              <a:ext uri="{FF2B5EF4-FFF2-40B4-BE49-F238E27FC236}">
                <a16:creationId xmlns:a16="http://schemas.microsoft.com/office/drawing/2014/main" id="{08D27121-FA3F-0A68-F9CE-3B14DFE8E2EE}"/>
              </a:ext>
            </a:extLst>
          </p:cNvPr>
          <p:cNvSpPr>
            <a:spLocks noChangeArrowheads="1"/>
          </p:cNvSpPr>
          <p:nvPr/>
        </p:nvSpPr>
        <p:spPr bwMode="auto">
          <a:xfrm>
            <a:off x="10119675" y="5436462"/>
            <a:ext cx="1828800" cy="533400"/>
          </a:xfrm>
          <a:prstGeom prst="ellipse">
            <a:avLst/>
          </a:prstGeom>
          <a:solidFill>
            <a:srgbClr val="0000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b="1"/>
              <a:t>Hope</a:t>
            </a:r>
          </a:p>
        </p:txBody>
      </p:sp>
      <p:sp>
        <p:nvSpPr>
          <p:cNvPr id="101390" name="Oval 14">
            <a:extLst>
              <a:ext uri="{FF2B5EF4-FFF2-40B4-BE49-F238E27FC236}">
                <a16:creationId xmlns:a16="http://schemas.microsoft.com/office/drawing/2014/main" id="{A6D8E816-5356-972E-A3C8-7CA58715D3DE}"/>
              </a:ext>
            </a:extLst>
          </p:cNvPr>
          <p:cNvSpPr>
            <a:spLocks noChangeArrowheads="1"/>
          </p:cNvSpPr>
          <p:nvPr/>
        </p:nvSpPr>
        <p:spPr bwMode="auto">
          <a:xfrm>
            <a:off x="6786121" y="990600"/>
            <a:ext cx="1600200" cy="533400"/>
          </a:xfrm>
          <a:prstGeom prst="ellipse">
            <a:avLst/>
          </a:prstGeom>
          <a:solidFill>
            <a:srgbClr val="0000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b="1"/>
              <a:t>God</a:t>
            </a:r>
          </a:p>
        </p:txBody>
      </p:sp>
      <p:sp>
        <p:nvSpPr>
          <p:cNvPr id="101391" name="Oval 15">
            <a:extLst>
              <a:ext uri="{FF2B5EF4-FFF2-40B4-BE49-F238E27FC236}">
                <a16:creationId xmlns:a16="http://schemas.microsoft.com/office/drawing/2014/main" id="{419228FD-68CC-740F-D876-56B536679A85}"/>
              </a:ext>
            </a:extLst>
          </p:cNvPr>
          <p:cNvSpPr>
            <a:spLocks noChangeArrowheads="1"/>
          </p:cNvSpPr>
          <p:nvPr/>
        </p:nvSpPr>
        <p:spPr bwMode="auto">
          <a:xfrm>
            <a:off x="8241384" y="1927700"/>
            <a:ext cx="1600200" cy="533400"/>
          </a:xfrm>
          <a:prstGeom prst="ellipse">
            <a:avLst/>
          </a:prstGeom>
          <a:solidFill>
            <a:srgbClr val="0000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b="1"/>
              <a:t>Lord</a:t>
            </a:r>
          </a:p>
        </p:txBody>
      </p:sp>
      <p:sp>
        <p:nvSpPr>
          <p:cNvPr id="101392" name="Oval 16">
            <a:extLst>
              <a:ext uri="{FF2B5EF4-FFF2-40B4-BE49-F238E27FC236}">
                <a16:creationId xmlns:a16="http://schemas.microsoft.com/office/drawing/2014/main" id="{B58DA03A-0C9D-EE58-F248-98CB9B13CA20}"/>
              </a:ext>
            </a:extLst>
          </p:cNvPr>
          <p:cNvSpPr>
            <a:spLocks noChangeArrowheads="1"/>
          </p:cNvSpPr>
          <p:nvPr/>
        </p:nvSpPr>
        <p:spPr bwMode="auto">
          <a:xfrm>
            <a:off x="9041484" y="2800329"/>
            <a:ext cx="1828800" cy="645796"/>
          </a:xfrm>
          <a:prstGeom prst="ellipse">
            <a:avLst/>
          </a:prstGeom>
          <a:solidFill>
            <a:srgbClr val="0000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b="1"/>
              <a:t>Baptism</a:t>
            </a:r>
          </a:p>
        </p:txBody>
      </p:sp>
      <p:sp>
        <p:nvSpPr>
          <p:cNvPr id="101393" name="Oval 17">
            <a:extLst>
              <a:ext uri="{FF2B5EF4-FFF2-40B4-BE49-F238E27FC236}">
                <a16:creationId xmlns:a16="http://schemas.microsoft.com/office/drawing/2014/main" id="{D1B3F7F9-BE87-5F7F-CCBA-2A51453DD07C}"/>
              </a:ext>
            </a:extLst>
          </p:cNvPr>
          <p:cNvSpPr>
            <a:spLocks noChangeArrowheads="1"/>
          </p:cNvSpPr>
          <p:nvPr/>
        </p:nvSpPr>
        <p:spPr bwMode="auto">
          <a:xfrm>
            <a:off x="10119675" y="4472125"/>
            <a:ext cx="1828800" cy="533400"/>
          </a:xfrm>
          <a:prstGeom prst="ellipse">
            <a:avLst/>
          </a:prstGeom>
          <a:solidFill>
            <a:srgbClr val="0000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b="1"/>
              <a:t>Spirit</a:t>
            </a:r>
          </a:p>
        </p:txBody>
      </p:sp>
      <p:sp>
        <p:nvSpPr>
          <p:cNvPr id="101394" name="Oval 18">
            <a:extLst>
              <a:ext uri="{FF2B5EF4-FFF2-40B4-BE49-F238E27FC236}">
                <a16:creationId xmlns:a16="http://schemas.microsoft.com/office/drawing/2014/main" id="{12681528-4B3E-5AA7-5EAC-330A915611F4}"/>
              </a:ext>
            </a:extLst>
          </p:cNvPr>
          <p:cNvSpPr>
            <a:spLocks noChangeArrowheads="1"/>
          </p:cNvSpPr>
          <p:nvPr/>
        </p:nvSpPr>
        <p:spPr bwMode="auto">
          <a:xfrm>
            <a:off x="7779470" y="3826281"/>
            <a:ext cx="1828800" cy="533400"/>
          </a:xfrm>
          <a:prstGeom prst="ellipse">
            <a:avLst/>
          </a:prstGeom>
          <a:solidFill>
            <a:srgbClr val="0000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b="1"/>
              <a:t>Faith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13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138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138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138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138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138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0139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0138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01391"/>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0139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01392"/>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013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2" grpId="0" build="p"/>
      <p:bldP spid="101389" grpId="0" animBg="1"/>
      <p:bldP spid="101390" grpId="0" animBg="1"/>
      <p:bldP spid="101391" grpId="0" animBg="1"/>
      <p:bldP spid="101392" grpId="0" animBg="1"/>
      <p:bldP spid="101393" grpId="0" animBg="1"/>
      <p:bldP spid="10139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960BC857-D0BA-4703-2F66-9B7FE9603D3A}"/>
              </a:ext>
            </a:extLst>
          </p:cNvPr>
          <p:cNvSpPr>
            <a:spLocks noGrp="1" noChangeArrowheads="1"/>
          </p:cNvSpPr>
          <p:nvPr>
            <p:ph type="title"/>
          </p:nvPr>
        </p:nvSpPr>
        <p:spPr/>
        <p:txBody>
          <a:bodyPr/>
          <a:lstStyle/>
          <a:p>
            <a:r>
              <a:rPr lang="en-US" altLang="en-US"/>
              <a:t>Saul Comes to Jerusalem</a:t>
            </a:r>
          </a:p>
        </p:txBody>
      </p:sp>
      <p:sp>
        <p:nvSpPr>
          <p:cNvPr id="106499" name="Rectangle 3">
            <a:extLst>
              <a:ext uri="{FF2B5EF4-FFF2-40B4-BE49-F238E27FC236}">
                <a16:creationId xmlns:a16="http://schemas.microsoft.com/office/drawing/2014/main" id="{CD487A61-C6EF-7868-EEDD-2F090F42B4DF}"/>
              </a:ext>
            </a:extLst>
          </p:cNvPr>
          <p:cNvSpPr>
            <a:spLocks noGrp="1" noChangeArrowheads="1"/>
          </p:cNvSpPr>
          <p:nvPr>
            <p:ph idx="1"/>
          </p:nvPr>
        </p:nvSpPr>
        <p:spPr>
          <a:xfrm>
            <a:off x="340370" y="732487"/>
            <a:ext cx="11511259" cy="5791200"/>
          </a:xfrm>
        </p:spPr>
        <p:txBody>
          <a:bodyPr>
            <a:normAutofit/>
          </a:bodyPr>
          <a:lstStyle/>
          <a:p>
            <a:pPr marL="0" indent="0">
              <a:lnSpc>
                <a:spcPct val="80000"/>
              </a:lnSpc>
              <a:spcBef>
                <a:spcPts val="0"/>
              </a:spcBef>
              <a:buNone/>
            </a:pPr>
            <a:r>
              <a:rPr lang="en-US" altLang="en-US" sz="4000" dirty="0"/>
              <a:t>And when Saul had come to Jerusalem, he tried to join the disciples;  but </a:t>
            </a:r>
            <a:r>
              <a:rPr lang="en-US" altLang="en-US" sz="4000" b="1" u="sng" dirty="0">
                <a:solidFill>
                  <a:srgbClr val="FFFF00"/>
                </a:solidFill>
              </a:rPr>
              <a:t>they were all afraid of him</a:t>
            </a:r>
            <a:r>
              <a:rPr lang="en-US" altLang="en-US" sz="4000" b="1" dirty="0">
                <a:solidFill>
                  <a:srgbClr val="FFFF00"/>
                </a:solidFill>
              </a:rPr>
              <a:t> </a:t>
            </a:r>
            <a:r>
              <a:rPr lang="en-US" altLang="en-US" sz="4000" dirty="0"/>
              <a:t>and did not believe that he was a disciple.  </a:t>
            </a:r>
            <a:r>
              <a:rPr lang="en-US" altLang="en-US" sz="4000" baseline="30000" dirty="0"/>
              <a:t>27 </a:t>
            </a:r>
            <a:r>
              <a:rPr lang="en-US" altLang="en-US" sz="4000" dirty="0"/>
              <a:t>But Barnabas took him and brought him to the apostles.  And he declared </a:t>
            </a:r>
            <a:r>
              <a:rPr lang="en-US" altLang="en-US" sz="4000" dirty="0">
                <a:solidFill>
                  <a:srgbClr val="00B0F0"/>
                </a:solidFill>
              </a:rPr>
              <a:t>[recounted, LSB] </a:t>
            </a:r>
            <a:r>
              <a:rPr lang="en-US" altLang="en-US" sz="4000" dirty="0"/>
              <a:t>to them how he had seen the Lord on the road, and that He had spoken to him, and how he had preached boldly at Damascus in the name of Jesus.  </a:t>
            </a:r>
            <a:r>
              <a:rPr lang="en-US" altLang="en-US" sz="4000" baseline="30000" dirty="0"/>
              <a:t>28 </a:t>
            </a:r>
            <a:r>
              <a:rPr lang="en-US" altLang="en-US" sz="4000" dirty="0"/>
              <a:t>So he was with them at Jerusalem, coming in and going out. </a:t>
            </a:r>
            <a:r>
              <a:rPr lang="en-US" altLang="en-US" sz="4000" i="1" dirty="0"/>
              <a:t>(Acts 9:26-28)</a:t>
            </a:r>
          </a:p>
        </p:txBody>
      </p:sp>
      <p:sp>
        <p:nvSpPr>
          <p:cNvPr id="4" name="Slide Number Placeholder 5">
            <a:extLst>
              <a:ext uri="{FF2B5EF4-FFF2-40B4-BE49-F238E27FC236}">
                <a16:creationId xmlns:a16="http://schemas.microsoft.com/office/drawing/2014/main" id="{5BBEF668-BA8F-FA4E-7856-3B94ACA08ABF}"/>
              </a:ext>
            </a:extLst>
          </p:cNvPr>
          <p:cNvSpPr>
            <a:spLocks noGrp="1"/>
          </p:cNvSpPr>
          <p:nvPr>
            <p:ph type="sldNum" sz="quarter" idx="12"/>
          </p:nvPr>
        </p:nvSpPr>
        <p:spPr/>
        <p:txBody>
          <a:bodyPr/>
          <a:lstStyle/>
          <a:p>
            <a:fld id="{AFCCA6CC-9D77-4ED3-991F-ED0B7C6761FE}" type="slidenum">
              <a:rPr lang="en-US" altLang="en-US"/>
              <a:pPr/>
              <a:t>19</a:t>
            </a:fld>
            <a:endParaRPr lang="en-US" altLang="en-US"/>
          </a:p>
        </p:txBody>
      </p:sp>
      <p:sp>
        <p:nvSpPr>
          <p:cNvPr id="2" name="Rectangle 6">
            <a:extLst>
              <a:ext uri="{FF2B5EF4-FFF2-40B4-BE49-F238E27FC236}">
                <a16:creationId xmlns:a16="http://schemas.microsoft.com/office/drawing/2014/main" id="{762E9305-2E66-132A-87F5-3E5E503BDC06}"/>
              </a:ext>
            </a:extLst>
          </p:cNvPr>
          <p:cNvSpPr>
            <a:spLocks noChangeArrowheads="1"/>
          </p:cNvSpPr>
          <p:nvPr/>
        </p:nvSpPr>
        <p:spPr bwMode="auto">
          <a:xfrm>
            <a:off x="1059872" y="5185424"/>
            <a:ext cx="10390909" cy="1558636"/>
          </a:xfrm>
          <a:prstGeom prst="rect">
            <a:avLst/>
          </a:prstGeom>
          <a:solidFill>
            <a:schemeClr val="accent1"/>
          </a:solidFill>
          <a:ln w="9525">
            <a:solidFill>
              <a:schemeClr val="tx1"/>
            </a:solidFill>
            <a:miter lim="800000"/>
            <a:headEnd/>
            <a:tailEnd/>
          </a:ln>
          <a:effectLst/>
        </p:spPr>
        <p:txBody>
          <a:bodyPr lIns="182880" tIns="228600" rIns="182880" bIns="228600" anchor="ctr"/>
          <a:lstStyle/>
          <a:p>
            <a:pPr>
              <a:lnSpc>
                <a:spcPct val="80000"/>
              </a:lnSpc>
            </a:pPr>
            <a:r>
              <a:rPr lang="en-US" altLang="en-US" sz="3200" dirty="0"/>
              <a:t>Then all who heard were amazed, and said, “Is this not he who </a:t>
            </a:r>
            <a:r>
              <a:rPr lang="en-US" altLang="en-US" sz="3200" b="1" u="sng" dirty="0">
                <a:solidFill>
                  <a:srgbClr val="FFFF00"/>
                </a:solidFill>
              </a:rPr>
              <a:t>destroyed those who called on this name</a:t>
            </a:r>
            <a:r>
              <a:rPr lang="en-US" altLang="en-US" sz="3200" b="1" dirty="0">
                <a:solidFill>
                  <a:srgbClr val="FFFF00"/>
                </a:solidFill>
              </a:rPr>
              <a:t> </a:t>
            </a:r>
            <a:r>
              <a:rPr lang="en-US" altLang="en-US" sz="3200" dirty="0"/>
              <a:t>in Jerusalem, and has come here for that purpose, so that he might bring them bound to the chief priests?”  </a:t>
            </a:r>
            <a:r>
              <a:rPr lang="en-US" altLang="en-US" sz="3200" i="1" dirty="0"/>
              <a:t>(Acts 9:21)</a:t>
            </a:r>
          </a:p>
        </p:txBody>
      </p:sp>
    </p:spTree>
    <p:extLst>
      <p:ext uri="{BB962C8B-B14F-4D97-AF65-F5344CB8AC3E}">
        <p14:creationId xmlns:p14="http://schemas.microsoft.com/office/powerpoint/2010/main" val="2494815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90064ACB-1715-3533-11C3-131F0EADC20D}"/>
              </a:ext>
            </a:extLst>
          </p:cNvPr>
          <p:cNvSpPr>
            <a:spLocks noGrp="1" noChangeArrowheads="1"/>
          </p:cNvSpPr>
          <p:nvPr>
            <p:ph type="title"/>
          </p:nvPr>
        </p:nvSpPr>
        <p:spPr/>
        <p:txBody>
          <a:bodyPr/>
          <a:lstStyle/>
          <a:p>
            <a:r>
              <a:rPr lang="en-US" altLang="en-US"/>
              <a:t>Joining a Local Church - Outline</a:t>
            </a:r>
          </a:p>
        </p:txBody>
      </p:sp>
      <p:sp>
        <p:nvSpPr>
          <p:cNvPr id="111619" name="Rectangle 3">
            <a:extLst>
              <a:ext uri="{FF2B5EF4-FFF2-40B4-BE49-F238E27FC236}">
                <a16:creationId xmlns:a16="http://schemas.microsoft.com/office/drawing/2014/main" id="{85EA8114-643F-9A60-17ED-03AA9B3BB694}"/>
              </a:ext>
            </a:extLst>
          </p:cNvPr>
          <p:cNvSpPr>
            <a:spLocks noGrp="1" noChangeArrowheads="1"/>
          </p:cNvSpPr>
          <p:nvPr>
            <p:ph idx="1"/>
          </p:nvPr>
        </p:nvSpPr>
        <p:spPr>
          <a:xfrm>
            <a:off x="2438400" y="1447803"/>
            <a:ext cx="7620000" cy="4525963"/>
          </a:xfrm>
        </p:spPr>
        <p:txBody>
          <a:bodyPr/>
          <a:lstStyle/>
          <a:p>
            <a:pPr marL="344488" indent="-344488">
              <a:spcBef>
                <a:spcPts val="0"/>
              </a:spcBef>
              <a:spcAft>
                <a:spcPts val="3000"/>
              </a:spcAft>
            </a:pPr>
            <a:r>
              <a:rPr lang="en-US" altLang="en-US" sz="4000" b="1" dirty="0"/>
              <a:t>Local &amp; Universal Church</a:t>
            </a:r>
          </a:p>
          <a:p>
            <a:pPr marL="344488" indent="-344488">
              <a:spcBef>
                <a:spcPts val="0"/>
              </a:spcBef>
              <a:spcAft>
                <a:spcPts val="3000"/>
              </a:spcAft>
            </a:pPr>
            <a:r>
              <a:rPr lang="en-US" altLang="en-US" sz="4000" b="1" dirty="0"/>
              <a:t>Criteria for Membership</a:t>
            </a:r>
          </a:p>
          <a:p>
            <a:pPr marL="344488" indent="-344488">
              <a:spcBef>
                <a:spcPts val="0"/>
              </a:spcBef>
              <a:spcAft>
                <a:spcPts val="3000"/>
              </a:spcAft>
            </a:pPr>
            <a:r>
              <a:rPr lang="en-US" altLang="en-US" sz="4000" b="1" dirty="0"/>
              <a:t>Misconceptions – Applications</a:t>
            </a:r>
          </a:p>
          <a:p>
            <a:endParaRPr lang="en-US" altLang="en-US" sz="4000" dirty="0"/>
          </a:p>
        </p:txBody>
      </p:sp>
      <p:sp>
        <p:nvSpPr>
          <p:cNvPr id="4" name="Slide Number Placeholder 5">
            <a:extLst>
              <a:ext uri="{FF2B5EF4-FFF2-40B4-BE49-F238E27FC236}">
                <a16:creationId xmlns:a16="http://schemas.microsoft.com/office/drawing/2014/main" id="{6A28CB48-3A65-0BB9-4803-BF51DC8E9E9B}"/>
              </a:ext>
            </a:extLst>
          </p:cNvPr>
          <p:cNvSpPr>
            <a:spLocks noGrp="1"/>
          </p:cNvSpPr>
          <p:nvPr>
            <p:ph type="sldNum" sz="quarter" idx="12"/>
          </p:nvPr>
        </p:nvSpPr>
        <p:spPr/>
        <p:txBody>
          <a:bodyPr/>
          <a:lstStyle/>
          <a:p>
            <a:fld id="{3F4E6483-A04F-49C9-8EF0-BC3701B5E0D5}" type="slidenum">
              <a:rPr lang="en-US" altLang="en-US"/>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563925A3-BC9B-9B5E-9070-39B3B8CF9F95}"/>
              </a:ext>
            </a:extLst>
          </p:cNvPr>
          <p:cNvSpPr>
            <a:spLocks noGrp="1" noChangeArrowheads="1"/>
          </p:cNvSpPr>
          <p:nvPr>
            <p:ph type="title"/>
          </p:nvPr>
        </p:nvSpPr>
        <p:spPr/>
        <p:txBody>
          <a:bodyPr/>
          <a:lstStyle/>
          <a:p>
            <a:r>
              <a:rPr lang="en-US" altLang="en-US" dirty="0"/>
              <a:t>Criteria for Membership in a Local Church</a:t>
            </a:r>
          </a:p>
        </p:txBody>
      </p:sp>
      <p:sp>
        <p:nvSpPr>
          <p:cNvPr id="118787" name="Rectangle 3">
            <a:extLst>
              <a:ext uri="{FF2B5EF4-FFF2-40B4-BE49-F238E27FC236}">
                <a16:creationId xmlns:a16="http://schemas.microsoft.com/office/drawing/2014/main" id="{044DA9CB-40A0-9373-D40E-4946F895C0E7}"/>
              </a:ext>
            </a:extLst>
          </p:cNvPr>
          <p:cNvSpPr>
            <a:spLocks noGrp="1" noChangeArrowheads="1"/>
          </p:cNvSpPr>
          <p:nvPr>
            <p:ph idx="1"/>
          </p:nvPr>
        </p:nvSpPr>
        <p:spPr>
          <a:xfrm>
            <a:off x="1206517" y="1114857"/>
            <a:ext cx="8621712" cy="5562600"/>
          </a:xfrm>
        </p:spPr>
        <p:txBody>
          <a:bodyPr/>
          <a:lstStyle/>
          <a:p>
            <a:pPr marL="339725" indent="-339725">
              <a:lnSpc>
                <a:spcPct val="100000"/>
              </a:lnSpc>
              <a:spcAft>
                <a:spcPts val="1800"/>
              </a:spcAft>
            </a:pPr>
            <a:r>
              <a:rPr lang="en-US" altLang="en-US" sz="4000" b="1" dirty="0">
                <a:solidFill>
                  <a:srgbClr val="808080"/>
                </a:solidFill>
              </a:rPr>
              <a:t>A Disciple</a:t>
            </a:r>
          </a:p>
          <a:p>
            <a:pPr marL="339725" indent="-339725">
              <a:lnSpc>
                <a:spcPct val="100000"/>
              </a:lnSpc>
              <a:spcAft>
                <a:spcPts val="1800"/>
              </a:spcAft>
            </a:pPr>
            <a:r>
              <a:rPr lang="en-US" altLang="en-US" sz="4000" b="1" dirty="0">
                <a:solidFill>
                  <a:srgbClr val="808080"/>
                </a:solidFill>
              </a:rPr>
              <a:t>Agreement on Basic Beliefs</a:t>
            </a:r>
          </a:p>
          <a:p>
            <a:pPr marL="339725" indent="-339725">
              <a:lnSpc>
                <a:spcPct val="100000"/>
              </a:lnSpc>
              <a:spcAft>
                <a:spcPts val="1800"/>
              </a:spcAft>
            </a:pPr>
            <a:r>
              <a:rPr lang="en-US" altLang="en-US" sz="4000" b="1" dirty="0"/>
              <a:t>Moral Conduct</a:t>
            </a:r>
          </a:p>
        </p:txBody>
      </p:sp>
      <p:sp>
        <p:nvSpPr>
          <p:cNvPr id="4" name="Slide Number Placeholder 5">
            <a:extLst>
              <a:ext uri="{FF2B5EF4-FFF2-40B4-BE49-F238E27FC236}">
                <a16:creationId xmlns:a16="http://schemas.microsoft.com/office/drawing/2014/main" id="{BE9704A7-DDBC-FFBF-1289-071CEFD1046C}"/>
              </a:ext>
            </a:extLst>
          </p:cNvPr>
          <p:cNvSpPr>
            <a:spLocks noGrp="1"/>
          </p:cNvSpPr>
          <p:nvPr>
            <p:ph type="sldNum" sz="quarter" idx="12"/>
          </p:nvPr>
        </p:nvSpPr>
        <p:spPr/>
        <p:txBody>
          <a:bodyPr/>
          <a:lstStyle/>
          <a:p>
            <a:fld id="{9854C2BC-5AF9-4282-B17B-AD0279F046F0}" type="slidenum">
              <a:rPr lang="en-US" altLang="en-US"/>
              <a:pPr/>
              <a:t>20</a:t>
            </a:fld>
            <a:endParaRPr lang="en-US" altLang="en-US"/>
          </a:p>
        </p:txBody>
      </p:sp>
    </p:spTree>
    <p:extLst>
      <p:ext uri="{BB962C8B-B14F-4D97-AF65-F5344CB8AC3E}">
        <p14:creationId xmlns:p14="http://schemas.microsoft.com/office/powerpoint/2010/main" val="4258082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8BA0925B-D60D-697E-EA11-0C16DB08A781}"/>
              </a:ext>
            </a:extLst>
          </p:cNvPr>
          <p:cNvSpPr>
            <a:spLocks noGrp="1" noChangeArrowheads="1"/>
          </p:cNvSpPr>
          <p:nvPr>
            <p:ph type="title"/>
          </p:nvPr>
        </p:nvSpPr>
        <p:spPr/>
        <p:txBody>
          <a:bodyPr/>
          <a:lstStyle/>
          <a:p>
            <a:r>
              <a:rPr lang="en-US" altLang="en-US"/>
              <a:t>I Cor 6:9-10</a:t>
            </a:r>
          </a:p>
        </p:txBody>
      </p:sp>
      <p:sp>
        <p:nvSpPr>
          <p:cNvPr id="128003" name="Rectangle 3">
            <a:extLst>
              <a:ext uri="{FF2B5EF4-FFF2-40B4-BE49-F238E27FC236}">
                <a16:creationId xmlns:a16="http://schemas.microsoft.com/office/drawing/2014/main" id="{DABD6772-0D96-11B8-DB70-AF59137B41FE}"/>
              </a:ext>
            </a:extLst>
          </p:cNvPr>
          <p:cNvSpPr>
            <a:spLocks noGrp="1" noChangeArrowheads="1"/>
          </p:cNvSpPr>
          <p:nvPr>
            <p:ph idx="1"/>
          </p:nvPr>
        </p:nvSpPr>
        <p:spPr>
          <a:xfrm>
            <a:off x="838200" y="1166018"/>
            <a:ext cx="10248900" cy="4525963"/>
          </a:xfrm>
        </p:spPr>
        <p:txBody>
          <a:bodyPr>
            <a:normAutofit/>
          </a:bodyPr>
          <a:lstStyle/>
          <a:p>
            <a:pPr marL="0" indent="0">
              <a:buNone/>
            </a:pPr>
            <a:r>
              <a:rPr lang="en-US" altLang="en-US" sz="4400" dirty="0"/>
              <a:t>Do you not know that the unrighteous will not inherit the kingdom of God?  Do not be deceived.  Neither fornicators, nor idolaters, nor adulterers, nor homosexuals, nor sodomites, </a:t>
            </a:r>
            <a:r>
              <a:rPr lang="en-US" altLang="en-US" sz="4400" baseline="30000" dirty="0"/>
              <a:t>10 </a:t>
            </a:r>
            <a:r>
              <a:rPr lang="en-US" altLang="en-US" sz="4400" dirty="0"/>
              <a:t>nor thieves, nor covetous, nor drunkards, nor revilers, nor extortioners will inherit the kingdom of God. </a:t>
            </a:r>
          </a:p>
        </p:txBody>
      </p:sp>
      <p:sp>
        <p:nvSpPr>
          <p:cNvPr id="4" name="Slide Number Placeholder 5">
            <a:extLst>
              <a:ext uri="{FF2B5EF4-FFF2-40B4-BE49-F238E27FC236}">
                <a16:creationId xmlns:a16="http://schemas.microsoft.com/office/drawing/2014/main" id="{DB2FB515-0471-7111-C5F6-5F3BE001DD70}"/>
              </a:ext>
            </a:extLst>
          </p:cNvPr>
          <p:cNvSpPr>
            <a:spLocks noGrp="1"/>
          </p:cNvSpPr>
          <p:nvPr>
            <p:ph type="sldNum" sz="quarter" idx="12"/>
          </p:nvPr>
        </p:nvSpPr>
        <p:spPr/>
        <p:txBody>
          <a:bodyPr/>
          <a:lstStyle/>
          <a:p>
            <a:fld id="{A4DBFA09-195B-4B33-A263-E30350EE63D8}" type="slidenum">
              <a:rPr lang="en-US" altLang="en-US"/>
              <a:pPr/>
              <a:t>21</a:t>
            </a:fld>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71122458-84AB-EEDF-8A9D-535C3904CC0B}"/>
              </a:ext>
            </a:extLst>
          </p:cNvPr>
          <p:cNvSpPr>
            <a:spLocks noGrp="1" noChangeArrowheads="1"/>
          </p:cNvSpPr>
          <p:nvPr>
            <p:ph type="title"/>
          </p:nvPr>
        </p:nvSpPr>
        <p:spPr/>
        <p:txBody>
          <a:bodyPr/>
          <a:lstStyle/>
          <a:p>
            <a:r>
              <a:rPr lang="en-US" altLang="en-US" dirty="0"/>
              <a:t>I Corinthians 5</a:t>
            </a:r>
          </a:p>
        </p:txBody>
      </p:sp>
      <p:sp>
        <p:nvSpPr>
          <p:cNvPr id="120835" name="Rectangle 3">
            <a:extLst>
              <a:ext uri="{FF2B5EF4-FFF2-40B4-BE49-F238E27FC236}">
                <a16:creationId xmlns:a16="http://schemas.microsoft.com/office/drawing/2014/main" id="{14D9CF22-5D3E-625B-05B5-315DFBC0889B}"/>
              </a:ext>
            </a:extLst>
          </p:cNvPr>
          <p:cNvSpPr>
            <a:spLocks noGrp="1" noChangeArrowheads="1"/>
          </p:cNvSpPr>
          <p:nvPr>
            <p:ph idx="1"/>
          </p:nvPr>
        </p:nvSpPr>
        <p:spPr>
          <a:xfrm>
            <a:off x="443061" y="838200"/>
            <a:ext cx="11190070" cy="6019800"/>
          </a:xfrm>
        </p:spPr>
        <p:txBody>
          <a:bodyPr>
            <a:normAutofit/>
          </a:bodyPr>
          <a:lstStyle/>
          <a:p>
            <a:pPr marL="0" indent="0">
              <a:lnSpc>
                <a:spcPct val="90000"/>
              </a:lnSpc>
              <a:buNone/>
            </a:pPr>
            <a:r>
              <a:rPr lang="en-US" altLang="en-US" sz="3600" baseline="30000" dirty="0"/>
              <a:t>2 </a:t>
            </a:r>
            <a:r>
              <a:rPr lang="en-US" altLang="en-US" sz="3600" dirty="0"/>
              <a:t>And you are puffed up, and have not rather mourned, that he who has done this deed might be taken away from among you…</a:t>
            </a:r>
            <a:br>
              <a:rPr lang="en-US" altLang="en-US" sz="3600" dirty="0"/>
            </a:br>
            <a:endParaRPr lang="en-US" altLang="en-US" sz="3600" dirty="0"/>
          </a:p>
          <a:p>
            <a:pPr marL="0" indent="0">
              <a:lnSpc>
                <a:spcPct val="90000"/>
              </a:lnSpc>
              <a:buNone/>
            </a:pPr>
            <a:r>
              <a:rPr lang="en-US" altLang="en-US" sz="3600" baseline="30000" dirty="0"/>
              <a:t>5 </a:t>
            </a:r>
            <a:r>
              <a:rPr lang="en-US" altLang="en-US" sz="3600" dirty="0"/>
              <a:t>deliver such a one to Satan for the destruction of the flesh, that his spirit may be saved in the day of the Lord Jesus. </a:t>
            </a:r>
            <a:r>
              <a:rPr lang="en-US" altLang="en-US" sz="3600" baseline="30000" dirty="0"/>
              <a:t>6 </a:t>
            </a:r>
            <a:r>
              <a:rPr lang="en-US" altLang="en-US" sz="3600" dirty="0"/>
              <a:t>Your glorying </a:t>
            </a:r>
            <a:r>
              <a:rPr lang="en-US" altLang="en-US" sz="3600" i="1" dirty="0"/>
              <a:t>is</a:t>
            </a:r>
            <a:r>
              <a:rPr lang="en-US" altLang="en-US" sz="3600" dirty="0"/>
              <a:t> not good.  Do you not know that a little leaven leavens the whole lump? …</a:t>
            </a:r>
          </a:p>
          <a:p>
            <a:pPr marL="0" indent="0">
              <a:lnSpc>
                <a:spcPct val="90000"/>
              </a:lnSpc>
              <a:buNone/>
            </a:pPr>
            <a:endParaRPr lang="en-US" altLang="en-US" sz="3600" dirty="0"/>
          </a:p>
          <a:p>
            <a:pPr marL="0" indent="0">
              <a:lnSpc>
                <a:spcPct val="90000"/>
              </a:lnSpc>
              <a:buNone/>
            </a:pPr>
            <a:r>
              <a:rPr lang="en-US" altLang="en-US" sz="3600" baseline="30000" dirty="0"/>
              <a:t>13 </a:t>
            </a:r>
            <a:r>
              <a:rPr lang="en-US" altLang="en-US" sz="3600" dirty="0"/>
              <a:t>…Therefore </a:t>
            </a:r>
            <a:r>
              <a:rPr lang="en-US" altLang="en-US" sz="3600" i="1" dirty="0"/>
              <a:t>“put away from yourselves the evil person.”</a:t>
            </a:r>
            <a:r>
              <a:rPr lang="en-US" altLang="en-US" sz="3600" dirty="0"/>
              <a:t> </a:t>
            </a:r>
          </a:p>
        </p:txBody>
      </p:sp>
      <p:sp>
        <p:nvSpPr>
          <p:cNvPr id="4" name="Slide Number Placeholder 5">
            <a:extLst>
              <a:ext uri="{FF2B5EF4-FFF2-40B4-BE49-F238E27FC236}">
                <a16:creationId xmlns:a16="http://schemas.microsoft.com/office/drawing/2014/main" id="{BFECA443-B3C2-BF62-1259-CD82EC02A9D7}"/>
              </a:ext>
            </a:extLst>
          </p:cNvPr>
          <p:cNvSpPr>
            <a:spLocks noGrp="1"/>
          </p:cNvSpPr>
          <p:nvPr>
            <p:ph type="sldNum" sz="quarter" idx="12"/>
          </p:nvPr>
        </p:nvSpPr>
        <p:spPr/>
        <p:txBody>
          <a:bodyPr/>
          <a:lstStyle/>
          <a:p>
            <a:fld id="{90C447FB-104A-4B1A-8743-21D701E51306}" type="slidenum">
              <a:rPr lang="en-US" altLang="en-US"/>
              <a:pPr/>
              <a:t>22</a:t>
            </a:fld>
            <a:endParaRPr lang="en-US" altLang="en-US"/>
          </a:p>
        </p:txBody>
      </p:sp>
      <p:sp>
        <p:nvSpPr>
          <p:cNvPr id="120836" name="Line 4">
            <a:extLst>
              <a:ext uri="{FF2B5EF4-FFF2-40B4-BE49-F238E27FC236}">
                <a16:creationId xmlns:a16="http://schemas.microsoft.com/office/drawing/2014/main" id="{480F841A-85EB-EB8A-90E5-75F545492860}"/>
              </a:ext>
            </a:extLst>
          </p:cNvPr>
          <p:cNvSpPr>
            <a:spLocks noChangeShapeType="1"/>
          </p:cNvSpPr>
          <p:nvPr/>
        </p:nvSpPr>
        <p:spPr bwMode="auto">
          <a:xfrm flipV="1">
            <a:off x="558868" y="1838818"/>
            <a:ext cx="10718731" cy="22244"/>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37" name="Line 5">
            <a:extLst>
              <a:ext uri="{FF2B5EF4-FFF2-40B4-BE49-F238E27FC236}">
                <a16:creationId xmlns:a16="http://schemas.microsoft.com/office/drawing/2014/main" id="{ADC425E8-EBD6-8B3A-7E97-C1F15C2A1815}"/>
              </a:ext>
            </a:extLst>
          </p:cNvPr>
          <p:cNvSpPr>
            <a:spLocks noChangeShapeType="1"/>
          </p:cNvSpPr>
          <p:nvPr/>
        </p:nvSpPr>
        <p:spPr bwMode="auto">
          <a:xfrm>
            <a:off x="558868" y="2352376"/>
            <a:ext cx="2061784"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38" name="Line 6">
            <a:extLst>
              <a:ext uri="{FF2B5EF4-FFF2-40B4-BE49-F238E27FC236}">
                <a16:creationId xmlns:a16="http://schemas.microsoft.com/office/drawing/2014/main" id="{91B56FF8-9013-132E-344F-5227CBF214EE}"/>
              </a:ext>
            </a:extLst>
          </p:cNvPr>
          <p:cNvSpPr>
            <a:spLocks noChangeShapeType="1"/>
          </p:cNvSpPr>
          <p:nvPr/>
        </p:nvSpPr>
        <p:spPr bwMode="auto">
          <a:xfrm flipV="1">
            <a:off x="3271101" y="6151363"/>
            <a:ext cx="4769964"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41" name="Line 9">
            <a:extLst>
              <a:ext uri="{FF2B5EF4-FFF2-40B4-BE49-F238E27FC236}">
                <a16:creationId xmlns:a16="http://schemas.microsoft.com/office/drawing/2014/main" id="{F355DDDF-C4E6-778B-6140-1C76E855DDDD}"/>
              </a:ext>
            </a:extLst>
          </p:cNvPr>
          <p:cNvSpPr>
            <a:spLocks noChangeShapeType="1"/>
          </p:cNvSpPr>
          <p:nvPr/>
        </p:nvSpPr>
        <p:spPr bwMode="auto">
          <a:xfrm flipV="1">
            <a:off x="558869" y="4927664"/>
            <a:ext cx="5537131" cy="22245"/>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20836"/>
                                        </p:tgtEl>
                                        <p:attrNameLst>
                                          <p:attrName>style.visibility</p:attrName>
                                        </p:attrNameLst>
                                      </p:cBhvr>
                                      <p:to>
                                        <p:strVal val="visible"/>
                                      </p:to>
                                    </p:set>
                                    <p:animEffect transition="in" filter="wipe(left)">
                                      <p:cBhvr>
                                        <p:cTn id="7" dur="1000"/>
                                        <p:tgtEl>
                                          <p:spTgt spid="120836"/>
                                        </p:tgtEl>
                                      </p:cBhvr>
                                    </p:animEffect>
                                  </p:childTnLst>
                                </p:cTn>
                              </p:par>
                            </p:childTnLst>
                          </p:cTn>
                        </p:par>
                        <p:par>
                          <p:cTn id="8" fill="hold" nodeType="afterGroup">
                            <p:stCondLst>
                              <p:cond delay="1000"/>
                            </p:stCondLst>
                            <p:childTnLst>
                              <p:par>
                                <p:cTn id="9" presetID="22" presetClass="entr" presetSubtype="8" fill="hold" nodeType="afterEffect">
                                  <p:stCondLst>
                                    <p:cond delay="0"/>
                                  </p:stCondLst>
                                  <p:childTnLst>
                                    <p:set>
                                      <p:cBhvr>
                                        <p:cTn id="10" dur="1" fill="hold">
                                          <p:stCondLst>
                                            <p:cond delay="0"/>
                                          </p:stCondLst>
                                        </p:cTn>
                                        <p:tgtEl>
                                          <p:spTgt spid="120837"/>
                                        </p:tgtEl>
                                        <p:attrNameLst>
                                          <p:attrName>style.visibility</p:attrName>
                                        </p:attrNameLst>
                                      </p:cBhvr>
                                      <p:to>
                                        <p:strVal val="visible"/>
                                      </p:to>
                                    </p:set>
                                    <p:animEffect transition="in" filter="wipe(left)">
                                      <p:cBhvr>
                                        <p:cTn id="11" dur="1000"/>
                                        <p:tgtEl>
                                          <p:spTgt spid="12083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120838"/>
                                        </p:tgtEl>
                                        <p:attrNameLst>
                                          <p:attrName>style.visibility</p:attrName>
                                        </p:attrNameLst>
                                      </p:cBhvr>
                                      <p:to>
                                        <p:strVal val="visible"/>
                                      </p:to>
                                    </p:set>
                                    <p:animEffect transition="in" filter="wipe(left)">
                                      <p:cBhvr>
                                        <p:cTn id="16" dur="1000"/>
                                        <p:tgtEl>
                                          <p:spTgt spid="12083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120841"/>
                                        </p:tgtEl>
                                        <p:attrNameLst>
                                          <p:attrName>style.visibility</p:attrName>
                                        </p:attrNameLst>
                                      </p:cBhvr>
                                      <p:to>
                                        <p:strVal val="visible"/>
                                      </p:to>
                                    </p:set>
                                    <p:animEffect transition="in" filter="wipe(left)">
                                      <p:cBhvr>
                                        <p:cTn id="21" dur="1000"/>
                                        <p:tgtEl>
                                          <p:spTgt spid="1208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D021F67C-A1C3-40EA-A80B-8E46FA3436D9}"/>
              </a:ext>
            </a:extLst>
          </p:cNvPr>
          <p:cNvSpPr>
            <a:spLocks noGrp="1" noChangeArrowheads="1"/>
          </p:cNvSpPr>
          <p:nvPr>
            <p:ph type="title"/>
          </p:nvPr>
        </p:nvSpPr>
        <p:spPr/>
        <p:txBody>
          <a:bodyPr/>
          <a:lstStyle/>
          <a:p>
            <a:r>
              <a:rPr lang="en-US" altLang="en-US"/>
              <a:t>More on Morality in the Church</a:t>
            </a:r>
          </a:p>
        </p:txBody>
      </p:sp>
      <p:sp>
        <p:nvSpPr>
          <p:cNvPr id="4" name="Slide Number Placeholder 5">
            <a:extLst>
              <a:ext uri="{FF2B5EF4-FFF2-40B4-BE49-F238E27FC236}">
                <a16:creationId xmlns:a16="http://schemas.microsoft.com/office/drawing/2014/main" id="{318C9575-FA24-3EDD-C971-D672901C18DC}"/>
              </a:ext>
            </a:extLst>
          </p:cNvPr>
          <p:cNvSpPr>
            <a:spLocks noGrp="1"/>
          </p:cNvSpPr>
          <p:nvPr>
            <p:ph type="sldNum" sz="quarter" idx="12"/>
          </p:nvPr>
        </p:nvSpPr>
        <p:spPr/>
        <p:txBody>
          <a:bodyPr/>
          <a:lstStyle/>
          <a:p>
            <a:fld id="{5D14B3FF-A7BD-4271-A7F0-44E349A56138}" type="slidenum">
              <a:rPr lang="en-US" altLang="en-US"/>
              <a:pPr/>
              <a:t>23</a:t>
            </a:fld>
            <a:endParaRPr lang="en-US" altLang="en-US"/>
          </a:p>
        </p:txBody>
      </p:sp>
      <p:sp>
        <p:nvSpPr>
          <p:cNvPr id="7" name="Rectangle 3">
            <a:extLst>
              <a:ext uri="{FF2B5EF4-FFF2-40B4-BE49-F238E27FC236}">
                <a16:creationId xmlns:a16="http://schemas.microsoft.com/office/drawing/2014/main" id="{2FE83762-740A-218A-A34B-34B3179F5E0B}"/>
              </a:ext>
            </a:extLst>
          </p:cNvPr>
          <p:cNvSpPr>
            <a:spLocks noGrp="1" noChangeArrowheads="1"/>
          </p:cNvSpPr>
          <p:nvPr>
            <p:ph idx="1"/>
          </p:nvPr>
        </p:nvSpPr>
        <p:spPr>
          <a:xfrm>
            <a:off x="637094" y="932295"/>
            <a:ext cx="11127557" cy="5562600"/>
          </a:xfrm>
        </p:spPr>
        <p:txBody>
          <a:bodyPr>
            <a:normAutofit/>
          </a:bodyPr>
          <a:lstStyle/>
          <a:p>
            <a:pPr marL="339725" indent="-339725">
              <a:lnSpc>
                <a:spcPct val="90000"/>
              </a:lnSpc>
            </a:pPr>
            <a:r>
              <a:rPr lang="en-US" altLang="en-US" sz="4000" b="1" dirty="0"/>
              <a:t>Exclusion of immorality is to save souls </a:t>
            </a:r>
            <a:br>
              <a:rPr lang="en-US" altLang="en-US" sz="4000" b="1" dirty="0"/>
            </a:br>
            <a:r>
              <a:rPr lang="en-US" altLang="en-US" sz="4000" b="1" dirty="0"/>
              <a:t>(I Cor 5:5)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E174DB77-C87A-BABF-A020-EB2F026A5BCA}"/>
              </a:ext>
            </a:extLst>
          </p:cNvPr>
          <p:cNvSpPr>
            <a:spLocks noGrp="1" noChangeArrowheads="1"/>
          </p:cNvSpPr>
          <p:nvPr>
            <p:ph type="title"/>
          </p:nvPr>
        </p:nvSpPr>
        <p:spPr/>
        <p:txBody>
          <a:bodyPr/>
          <a:lstStyle/>
          <a:p>
            <a:r>
              <a:rPr lang="en-US" altLang="en-US"/>
              <a:t>I Corinthians 5</a:t>
            </a:r>
          </a:p>
        </p:txBody>
      </p:sp>
      <p:sp>
        <p:nvSpPr>
          <p:cNvPr id="126979" name="Rectangle 3">
            <a:extLst>
              <a:ext uri="{FF2B5EF4-FFF2-40B4-BE49-F238E27FC236}">
                <a16:creationId xmlns:a16="http://schemas.microsoft.com/office/drawing/2014/main" id="{7B891AB5-70F2-B86E-478E-053E22870DC6}"/>
              </a:ext>
            </a:extLst>
          </p:cNvPr>
          <p:cNvSpPr>
            <a:spLocks noGrp="1" noChangeArrowheads="1"/>
          </p:cNvSpPr>
          <p:nvPr>
            <p:ph idx="1"/>
          </p:nvPr>
        </p:nvSpPr>
        <p:spPr>
          <a:xfrm>
            <a:off x="761999" y="838200"/>
            <a:ext cx="11068639" cy="6019800"/>
          </a:xfrm>
        </p:spPr>
        <p:txBody>
          <a:bodyPr>
            <a:normAutofit/>
          </a:bodyPr>
          <a:lstStyle/>
          <a:p>
            <a:pPr marL="0" indent="0">
              <a:lnSpc>
                <a:spcPct val="90000"/>
              </a:lnSpc>
              <a:buNone/>
            </a:pPr>
            <a:r>
              <a:rPr lang="en-US" altLang="en-US" sz="3600" dirty="0"/>
              <a:t>And you are puffed up, and have not rather mourned, that he who has done this deed might be taken away from among you…</a:t>
            </a:r>
            <a:br>
              <a:rPr lang="en-US" altLang="en-US" sz="3600" dirty="0"/>
            </a:br>
            <a:endParaRPr lang="en-US" altLang="en-US" sz="3600" dirty="0"/>
          </a:p>
          <a:p>
            <a:pPr marL="0" indent="0">
              <a:lnSpc>
                <a:spcPct val="90000"/>
              </a:lnSpc>
              <a:buNone/>
            </a:pPr>
            <a:r>
              <a:rPr lang="en-US" altLang="en-US" sz="3600" baseline="30000" dirty="0"/>
              <a:t>5 </a:t>
            </a:r>
            <a:r>
              <a:rPr lang="en-US" altLang="en-US" sz="3600" dirty="0"/>
              <a:t>deliver such a one to Satan for the destruction of the flesh, that his spirit may be saved in the day of the Lord Jesus. </a:t>
            </a:r>
            <a:r>
              <a:rPr lang="en-US" altLang="en-US" sz="3600" baseline="30000" dirty="0"/>
              <a:t>6 </a:t>
            </a:r>
            <a:r>
              <a:rPr lang="en-US" altLang="en-US" sz="3600" dirty="0"/>
              <a:t>Your glorying </a:t>
            </a:r>
            <a:r>
              <a:rPr lang="en-US" altLang="en-US" sz="3600" i="1" dirty="0"/>
              <a:t>is</a:t>
            </a:r>
            <a:r>
              <a:rPr lang="en-US" altLang="en-US" sz="3600" dirty="0"/>
              <a:t> not good.  Do you not know that </a:t>
            </a:r>
            <a:br>
              <a:rPr lang="en-US" altLang="en-US" sz="3600" dirty="0"/>
            </a:br>
            <a:r>
              <a:rPr lang="en-US" altLang="en-US" sz="3600" dirty="0"/>
              <a:t>a little leaven leavens the whole lump? …</a:t>
            </a:r>
          </a:p>
          <a:p>
            <a:pPr marL="0" indent="0">
              <a:lnSpc>
                <a:spcPct val="90000"/>
              </a:lnSpc>
              <a:buNone/>
            </a:pPr>
            <a:endParaRPr lang="en-US" altLang="en-US" sz="3600" dirty="0"/>
          </a:p>
          <a:p>
            <a:pPr marL="0" indent="0">
              <a:lnSpc>
                <a:spcPct val="90000"/>
              </a:lnSpc>
              <a:buNone/>
            </a:pPr>
            <a:r>
              <a:rPr lang="en-US" altLang="en-US" sz="3600" baseline="30000" dirty="0"/>
              <a:t>13 </a:t>
            </a:r>
            <a:r>
              <a:rPr lang="en-US" altLang="en-US" sz="3600" dirty="0"/>
              <a:t>…Therefore </a:t>
            </a:r>
            <a:r>
              <a:rPr lang="en-US" altLang="en-US" sz="3600" i="1" dirty="0"/>
              <a:t>“put away from yourselves the evil person.”</a:t>
            </a:r>
            <a:r>
              <a:rPr lang="en-US" altLang="en-US" sz="3600" dirty="0"/>
              <a:t> </a:t>
            </a:r>
          </a:p>
        </p:txBody>
      </p:sp>
      <p:sp>
        <p:nvSpPr>
          <p:cNvPr id="4" name="Slide Number Placeholder 5">
            <a:extLst>
              <a:ext uri="{FF2B5EF4-FFF2-40B4-BE49-F238E27FC236}">
                <a16:creationId xmlns:a16="http://schemas.microsoft.com/office/drawing/2014/main" id="{E97C29B0-44C8-9885-7823-595DA946D21E}"/>
              </a:ext>
            </a:extLst>
          </p:cNvPr>
          <p:cNvSpPr>
            <a:spLocks noGrp="1"/>
          </p:cNvSpPr>
          <p:nvPr>
            <p:ph type="sldNum" sz="quarter" idx="12"/>
          </p:nvPr>
        </p:nvSpPr>
        <p:spPr/>
        <p:txBody>
          <a:bodyPr/>
          <a:lstStyle/>
          <a:p>
            <a:fld id="{F2237B58-019A-48D7-B1DC-AFACE364AECA}" type="slidenum">
              <a:rPr lang="en-US" altLang="en-US"/>
              <a:pPr/>
              <a:t>24</a:t>
            </a:fld>
            <a:endParaRPr lang="en-US" altLang="en-US"/>
          </a:p>
        </p:txBody>
      </p:sp>
      <p:sp>
        <p:nvSpPr>
          <p:cNvPr id="126983" name="Line 7">
            <a:extLst>
              <a:ext uri="{FF2B5EF4-FFF2-40B4-BE49-F238E27FC236}">
                <a16:creationId xmlns:a16="http://schemas.microsoft.com/office/drawing/2014/main" id="{85E659F5-EF80-9920-5022-62EE857C2EC3}"/>
              </a:ext>
            </a:extLst>
          </p:cNvPr>
          <p:cNvSpPr>
            <a:spLocks noChangeShapeType="1"/>
          </p:cNvSpPr>
          <p:nvPr/>
        </p:nvSpPr>
        <p:spPr bwMode="auto">
          <a:xfrm flipV="1">
            <a:off x="2826649" y="3944381"/>
            <a:ext cx="8278125" cy="1588"/>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26983"/>
                                        </p:tgtEl>
                                        <p:attrNameLst>
                                          <p:attrName>style.visibility</p:attrName>
                                        </p:attrNameLst>
                                      </p:cBhvr>
                                      <p:to>
                                        <p:strVal val="visible"/>
                                      </p:to>
                                    </p:set>
                                    <p:animEffect transition="in" filter="wipe(left)">
                                      <p:cBhvr>
                                        <p:cTn id="7" dur="1000"/>
                                        <p:tgtEl>
                                          <p:spTgt spid="1269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B20C07EE-2024-A081-D228-5B7E6AE1A5ED}"/>
              </a:ext>
            </a:extLst>
          </p:cNvPr>
          <p:cNvSpPr>
            <a:spLocks noGrp="1" noChangeArrowheads="1"/>
          </p:cNvSpPr>
          <p:nvPr>
            <p:ph type="title"/>
          </p:nvPr>
        </p:nvSpPr>
        <p:spPr/>
        <p:txBody>
          <a:bodyPr/>
          <a:lstStyle/>
          <a:p>
            <a:r>
              <a:rPr lang="en-US" altLang="en-US"/>
              <a:t>More on Morality in the Church</a:t>
            </a:r>
          </a:p>
        </p:txBody>
      </p:sp>
      <p:sp>
        <p:nvSpPr>
          <p:cNvPr id="133123" name="Rectangle 3">
            <a:extLst>
              <a:ext uri="{FF2B5EF4-FFF2-40B4-BE49-F238E27FC236}">
                <a16:creationId xmlns:a16="http://schemas.microsoft.com/office/drawing/2014/main" id="{7881D30A-A9E7-2C4F-123D-6CF324958421}"/>
              </a:ext>
            </a:extLst>
          </p:cNvPr>
          <p:cNvSpPr>
            <a:spLocks noGrp="1" noChangeArrowheads="1"/>
          </p:cNvSpPr>
          <p:nvPr>
            <p:ph idx="1"/>
          </p:nvPr>
        </p:nvSpPr>
        <p:spPr>
          <a:xfrm>
            <a:off x="637094" y="932295"/>
            <a:ext cx="11334947" cy="5562600"/>
          </a:xfrm>
        </p:spPr>
        <p:txBody>
          <a:bodyPr>
            <a:normAutofit/>
          </a:bodyPr>
          <a:lstStyle/>
          <a:p>
            <a:pPr marL="339725" indent="-339725">
              <a:lnSpc>
                <a:spcPct val="90000"/>
              </a:lnSpc>
            </a:pPr>
            <a:r>
              <a:rPr lang="en-US" altLang="en-US" sz="3600" b="1" dirty="0">
                <a:solidFill>
                  <a:srgbClr val="808080"/>
                </a:solidFill>
              </a:rPr>
              <a:t>Exclusion of immorality is to save souls </a:t>
            </a:r>
            <a:br>
              <a:rPr lang="en-US" altLang="en-US" sz="3600" b="1" dirty="0">
                <a:solidFill>
                  <a:srgbClr val="808080"/>
                </a:solidFill>
              </a:rPr>
            </a:br>
            <a:r>
              <a:rPr lang="en-US" altLang="en-US" sz="3600" b="1" dirty="0">
                <a:solidFill>
                  <a:srgbClr val="808080"/>
                </a:solidFill>
              </a:rPr>
              <a:t>(I Cor 5:5) </a:t>
            </a:r>
          </a:p>
          <a:p>
            <a:pPr marL="339725" indent="-339725">
              <a:lnSpc>
                <a:spcPct val="90000"/>
              </a:lnSpc>
            </a:pPr>
            <a:r>
              <a:rPr lang="en-US" altLang="en-US" sz="3600" b="1" dirty="0"/>
              <a:t>Not to “preserve the reputation of church” </a:t>
            </a:r>
            <a:br>
              <a:rPr lang="en-US" altLang="en-US" sz="3600" b="1" dirty="0"/>
            </a:br>
            <a:r>
              <a:rPr lang="en-US" altLang="en-US" sz="3600" b="1" dirty="0"/>
              <a:t>(see I Cor 6:9-11)</a:t>
            </a:r>
          </a:p>
          <a:p>
            <a:pPr marL="339725" indent="-339725">
              <a:lnSpc>
                <a:spcPct val="90000"/>
              </a:lnSpc>
            </a:pPr>
            <a:r>
              <a:rPr lang="en-US" altLang="en-US" sz="3600" b="1" dirty="0"/>
              <a:t>Jesus was called a “friend of sinners” </a:t>
            </a:r>
            <a:br>
              <a:rPr lang="en-US" altLang="en-US" sz="3600" b="1" dirty="0"/>
            </a:br>
            <a:r>
              <a:rPr lang="en-US" altLang="en-US" sz="3600" b="1" dirty="0"/>
              <a:t>(Lk 7:34)</a:t>
            </a:r>
          </a:p>
          <a:p>
            <a:pPr marL="339725" indent="-339725">
              <a:lnSpc>
                <a:spcPct val="90000"/>
              </a:lnSpc>
            </a:pPr>
            <a:r>
              <a:rPr lang="en-US" altLang="en-US" sz="3600" b="1" dirty="0"/>
              <a:t>We are a hospital, …we need the Physician. </a:t>
            </a:r>
            <a:br>
              <a:rPr lang="en-US" altLang="en-US" sz="3600" b="1" dirty="0"/>
            </a:br>
            <a:r>
              <a:rPr lang="en-US" altLang="en-US" sz="3600" b="1" dirty="0"/>
              <a:t>(Lk 5:30-32)</a:t>
            </a:r>
          </a:p>
          <a:p>
            <a:pPr marL="339725" indent="-339725">
              <a:lnSpc>
                <a:spcPct val="90000"/>
              </a:lnSpc>
            </a:pPr>
            <a:r>
              <a:rPr lang="en-US" altLang="en-US" sz="3600" b="1" dirty="0"/>
              <a:t>We must be eager to forgive, comfort, reaffirm our love. </a:t>
            </a:r>
            <a:br>
              <a:rPr lang="en-US" altLang="en-US" sz="3600" b="1" dirty="0"/>
            </a:br>
            <a:r>
              <a:rPr lang="en-US" altLang="en-US" sz="3600" b="1" dirty="0"/>
              <a:t>(II Cor 2:5-8)</a:t>
            </a:r>
          </a:p>
        </p:txBody>
      </p:sp>
      <p:sp>
        <p:nvSpPr>
          <p:cNvPr id="4" name="Slide Number Placeholder 5">
            <a:extLst>
              <a:ext uri="{FF2B5EF4-FFF2-40B4-BE49-F238E27FC236}">
                <a16:creationId xmlns:a16="http://schemas.microsoft.com/office/drawing/2014/main" id="{F067F7DF-FF4E-F2BC-80EA-C6DEA785FB35}"/>
              </a:ext>
            </a:extLst>
          </p:cNvPr>
          <p:cNvSpPr>
            <a:spLocks noGrp="1"/>
          </p:cNvSpPr>
          <p:nvPr>
            <p:ph type="sldNum" sz="quarter" idx="12"/>
          </p:nvPr>
        </p:nvSpPr>
        <p:spPr/>
        <p:txBody>
          <a:bodyPr/>
          <a:lstStyle/>
          <a:p>
            <a:fld id="{28207C74-CDCA-49DC-BFF0-0A22A05DC1C8}" type="slidenum">
              <a:rPr lang="en-US" altLang="en-US"/>
              <a:pPr/>
              <a:t>25</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31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3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CEF97687-350D-B9DE-2E5C-DABA6928EF85}"/>
              </a:ext>
            </a:extLst>
          </p:cNvPr>
          <p:cNvSpPr>
            <a:spLocks noGrp="1" noChangeArrowheads="1"/>
          </p:cNvSpPr>
          <p:nvPr>
            <p:ph type="title"/>
          </p:nvPr>
        </p:nvSpPr>
        <p:spPr/>
        <p:txBody>
          <a:bodyPr/>
          <a:lstStyle/>
          <a:p>
            <a:r>
              <a:rPr lang="en-US" altLang="en-US"/>
              <a:t>Forgiveness</a:t>
            </a:r>
          </a:p>
        </p:txBody>
      </p:sp>
      <p:sp>
        <p:nvSpPr>
          <p:cNvPr id="125955" name="Rectangle 3">
            <a:extLst>
              <a:ext uri="{FF2B5EF4-FFF2-40B4-BE49-F238E27FC236}">
                <a16:creationId xmlns:a16="http://schemas.microsoft.com/office/drawing/2014/main" id="{DEB6F368-8FEA-CFC5-5AC7-6B2DC2921F82}"/>
              </a:ext>
            </a:extLst>
          </p:cNvPr>
          <p:cNvSpPr>
            <a:spLocks noGrp="1" noChangeArrowheads="1"/>
          </p:cNvSpPr>
          <p:nvPr>
            <p:ph idx="1"/>
          </p:nvPr>
        </p:nvSpPr>
        <p:spPr>
          <a:xfrm>
            <a:off x="838199" y="1143000"/>
            <a:ext cx="11133841" cy="5033963"/>
          </a:xfrm>
        </p:spPr>
        <p:txBody>
          <a:bodyPr>
            <a:normAutofit/>
          </a:bodyPr>
          <a:lstStyle/>
          <a:p>
            <a:pPr marL="0" indent="0">
              <a:buNone/>
            </a:pPr>
            <a:r>
              <a:rPr lang="en-US" altLang="en-US" sz="4800" dirty="0"/>
              <a:t>This punishment which was inflicted by the majority is sufficient for such a man, </a:t>
            </a:r>
            <a:r>
              <a:rPr lang="en-US" altLang="en-US" sz="4800" baseline="30000" dirty="0"/>
              <a:t>7 </a:t>
            </a:r>
            <a:r>
              <a:rPr lang="en-US" altLang="en-US" sz="4800" dirty="0"/>
              <a:t>so that, on the contrary, you ought rather to forgive and comfort him, lest perhaps such a one be swallowed up with too much sorrow. </a:t>
            </a:r>
            <a:r>
              <a:rPr lang="en-US" altLang="en-US" sz="4800" baseline="30000" dirty="0"/>
              <a:t>8 </a:t>
            </a:r>
            <a:r>
              <a:rPr lang="en-US" altLang="en-US" sz="4800" dirty="0"/>
              <a:t>Therefore I urge you to reaffirm your love to him.   </a:t>
            </a:r>
            <a:r>
              <a:rPr lang="en-US" altLang="en-US" sz="4800" i="1" dirty="0"/>
              <a:t>(II Cor 2:6-8)</a:t>
            </a:r>
          </a:p>
        </p:txBody>
      </p:sp>
      <p:sp>
        <p:nvSpPr>
          <p:cNvPr id="4" name="Slide Number Placeholder 5">
            <a:extLst>
              <a:ext uri="{FF2B5EF4-FFF2-40B4-BE49-F238E27FC236}">
                <a16:creationId xmlns:a16="http://schemas.microsoft.com/office/drawing/2014/main" id="{BE808CE3-098C-EF99-485A-65D6B6E3563B}"/>
              </a:ext>
            </a:extLst>
          </p:cNvPr>
          <p:cNvSpPr>
            <a:spLocks noGrp="1"/>
          </p:cNvSpPr>
          <p:nvPr>
            <p:ph type="sldNum" sz="quarter" idx="12"/>
          </p:nvPr>
        </p:nvSpPr>
        <p:spPr/>
        <p:txBody>
          <a:bodyPr/>
          <a:lstStyle/>
          <a:p>
            <a:fld id="{01C259F7-C048-4702-AA14-92DA2AE211F7}" type="slidenum">
              <a:rPr lang="en-US" altLang="en-US"/>
              <a:pPr/>
              <a:t>26</a:t>
            </a:fld>
            <a:endParaRPr lang="en-US" altLang="en-US"/>
          </a:p>
        </p:txBody>
      </p:sp>
      <p:sp>
        <p:nvSpPr>
          <p:cNvPr id="125956" name="Line 4">
            <a:extLst>
              <a:ext uri="{FF2B5EF4-FFF2-40B4-BE49-F238E27FC236}">
                <a16:creationId xmlns:a16="http://schemas.microsoft.com/office/drawing/2014/main" id="{42B00728-9E1B-8C56-9E26-E16A0BC4DA34}"/>
              </a:ext>
            </a:extLst>
          </p:cNvPr>
          <p:cNvSpPr>
            <a:spLocks noChangeShapeType="1"/>
          </p:cNvSpPr>
          <p:nvPr/>
        </p:nvSpPr>
        <p:spPr bwMode="auto">
          <a:xfrm flipV="1">
            <a:off x="971747" y="5714206"/>
            <a:ext cx="4109300" cy="1588"/>
          </a:xfrm>
          <a:prstGeom prst="line">
            <a:avLst/>
          </a:prstGeom>
          <a:noFill/>
          <a:ln w="57150">
            <a:solidFill>
              <a:srgbClr val="CC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957" name="Line 5">
            <a:extLst>
              <a:ext uri="{FF2B5EF4-FFF2-40B4-BE49-F238E27FC236}">
                <a16:creationId xmlns:a16="http://schemas.microsoft.com/office/drawing/2014/main" id="{38AF8213-3B7B-3C77-FD05-929C5DA5D389}"/>
              </a:ext>
            </a:extLst>
          </p:cNvPr>
          <p:cNvSpPr>
            <a:spLocks noChangeShapeType="1"/>
          </p:cNvSpPr>
          <p:nvPr/>
        </p:nvSpPr>
        <p:spPr bwMode="auto">
          <a:xfrm flipV="1">
            <a:off x="971747" y="3749512"/>
            <a:ext cx="4854018" cy="1588"/>
          </a:xfrm>
          <a:prstGeom prst="line">
            <a:avLst/>
          </a:prstGeom>
          <a:noFill/>
          <a:ln w="57150">
            <a:solidFill>
              <a:srgbClr val="CC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958" name="Line 6">
            <a:extLst>
              <a:ext uri="{FF2B5EF4-FFF2-40B4-BE49-F238E27FC236}">
                <a16:creationId xmlns:a16="http://schemas.microsoft.com/office/drawing/2014/main" id="{8B824533-594C-6A54-34B3-7D495CD0517F}"/>
              </a:ext>
            </a:extLst>
          </p:cNvPr>
          <p:cNvSpPr>
            <a:spLocks noChangeShapeType="1"/>
          </p:cNvSpPr>
          <p:nvPr/>
        </p:nvSpPr>
        <p:spPr bwMode="auto">
          <a:xfrm>
            <a:off x="9049732" y="5062194"/>
            <a:ext cx="1967060" cy="17282"/>
          </a:xfrm>
          <a:prstGeom prst="line">
            <a:avLst/>
          </a:prstGeom>
          <a:noFill/>
          <a:ln w="57150">
            <a:solidFill>
              <a:srgbClr val="CC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25957"/>
                                        </p:tgtEl>
                                        <p:attrNameLst>
                                          <p:attrName>style.visibility</p:attrName>
                                        </p:attrNameLst>
                                      </p:cBhvr>
                                      <p:to>
                                        <p:strVal val="visible"/>
                                      </p:to>
                                    </p:set>
                                    <p:animEffect transition="in" filter="wipe(left)">
                                      <p:cBhvr>
                                        <p:cTn id="7" dur="1000"/>
                                        <p:tgtEl>
                                          <p:spTgt spid="1259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25958"/>
                                        </p:tgtEl>
                                        <p:attrNameLst>
                                          <p:attrName>style.visibility</p:attrName>
                                        </p:attrNameLst>
                                      </p:cBhvr>
                                      <p:to>
                                        <p:strVal val="visible"/>
                                      </p:to>
                                    </p:set>
                                    <p:animEffect transition="in" filter="wipe(left)">
                                      <p:cBhvr>
                                        <p:cTn id="12" dur="1000"/>
                                        <p:tgtEl>
                                          <p:spTgt spid="125958"/>
                                        </p:tgtEl>
                                      </p:cBhvr>
                                    </p:animEffect>
                                  </p:childTnLst>
                                </p:cTn>
                              </p:par>
                            </p:childTnLst>
                          </p:cTn>
                        </p:par>
                        <p:par>
                          <p:cTn id="13" fill="hold" nodeType="afterGroup">
                            <p:stCondLst>
                              <p:cond delay="1000"/>
                            </p:stCondLst>
                            <p:childTnLst>
                              <p:par>
                                <p:cTn id="14" presetID="22" presetClass="entr" presetSubtype="8" fill="hold" nodeType="afterEffect">
                                  <p:stCondLst>
                                    <p:cond delay="0"/>
                                  </p:stCondLst>
                                  <p:childTnLst>
                                    <p:set>
                                      <p:cBhvr>
                                        <p:cTn id="15" dur="1" fill="hold">
                                          <p:stCondLst>
                                            <p:cond delay="0"/>
                                          </p:stCondLst>
                                        </p:cTn>
                                        <p:tgtEl>
                                          <p:spTgt spid="125956"/>
                                        </p:tgtEl>
                                        <p:attrNameLst>
                                          <p:attrName>style.visibility</p:attrName>
                                        </p:attrNameLst>
                                      </p:cBhvr>
                                      <p:to>
                                        <p:strVal val="visible"/>
                                      </p:to>
                                    </p:set>
                                    <p:animEffect transition="in" filter="wipe(left)">
                                      <p:cBhvr>
                                        <p:cTn id="16" dur="1000"/>
                                        <p:tgtEl>
                                          <p:spTgt spid="125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0E42C052-73DF-1DC5-CBD9-DB30A60A0EF1}"/>
              </a:ext>
            </a:extLst>
          </p:cNvPr>
          <p:cNvSpPr>
            <a:spLocks noGrp="1" noChangeArrowheads="1"/>
          </p:cNvSpPr>
          <p:nvPr>
            <p:ph type="title"/>
          </p:nvPr>
        </p:nvSpPr>
        <p:spPr/>
        <p:txBody>
          <a:bodyPr/>
          <a:lstStyle/>
          <a:p>
            <a:r>
              <a:rPr lang="en-US" altLang="en-US"/>
              <a:t>Saul Comes to Jerusalem</a:t>
            </a:r>
          </a:p>
        </p:txBody>
      </p:sp>
      <p:sp>
        <p:nvSpPr>
          <p:cNvPr id="114691" name="Rectangle 3">
            <a:extLst>
              <a:ext uri="{FF2B5EF4-FFF2-40B4-BE49-F238E27FC236}">
                <a16:creationId xmlns:a16="http://schemas.microsoft.com/office/drawing/2014/main" id="{EF5D1496-2DCB-D25F-4A91-BBFDDF4A1634}"/>
              </a:ext>
            </a:extLst>
          </p:cNvPr>
          <p:cNvSpPr>
            <a:spLocks noGrp="1" noChangeArrowheads="1"/>
          </p:cNvSpPr>
          <p:nvPr>
            <p:ph idx="1"/>
          </p:nvPr>
        </p:nvSpPr>
        <p:spPr>
          <a:xfrm>
            <a:off x="452487" y="867266"/>
            <a:ext cx="11472420" cy="5838334"/>
          </a:xfrm>
        </p:spPr>
        <p:txBody>
          <a:bodyPr>
            <a:normAutofit/>
          </a:bodyPr>
          <a:lstStyle/>
          <a:p>
            <a:pPr marL="0" indent="0">
              <a:lnSpc>
                <a:spcPct val="80000"/>
              </a:lnSpc>
              <a:spcBef>
                <a:spcPts val="0"/>
              </a:spcBef>
              <a:buNone/>
            </a:pPr>
            <a:r>
              <a:rPr lang="en-US" altLang="en-US" sz="4000" dirty="0"/>
              <a:t>And when Saul had come to Jerusalem, he tried to join the disciples;  but they were all afraid of him, and did not believe that he was a disciple.  </a:t>
            </a:r>
            <a:r>
              <a:rPr lang="en-US" altLang="en-US" sz="4000" baseline="30000" dirty="0"/>
              <a:t>27 </a:t>
            </a:r>
            <a:r>
              <a:rPr lang="en-US" altLang="en-US" sz="4000" dirty="0"/>
              <a:t>But Barnabas took him and brought him to the apostles.  And he declared to them how he had seen the Lord on the road, and that He had spoken to him, and how he had preached boldly at Damascus in the name of Jesus.  </a:t>
            </a:r>
            <a:br>
              <a:rPr lang="en-US" altLang="en-US" sz="4000" dirty="0"/>
            </a:br>
            <a:r>
              <a:rPr lang="en-US" altLang="en-US" sz="4000" baseline="30000" dirty="0"/>
              <a:t>28 </a:t>
            </a:r>
            <a:r>
              <a:rPr lang="en-US" altLang="en-US" sz="4000" b="1" u="sng" dirty="0">
                <a:solidFill>
                  <a:srgbClr val="FFFF00"/>
                </a:solidFill>
              </a:rPr>
              <a:t>So he was with them at Jerusalem</a:t>
            </a:r>
            <a:r>
              <a:rPr lang="en-US" altLang="en-US" sz="4000" dirty="0"/>
              <a:t>, coming in and going out. (</a:t>
            </a:r>
            <a:r>
              <a:rPr lang="en-US" altLang="en-US" sz="4000" i="1" dirty="0"/>
              <a:t>Acts 9:26-28)</a:t>
            </a:r>
          </a:p>
        </p:txBody>
      </p:sp>
      <p:sp>
        <p:nvSpPr>
          <p:cNvPr id="4" name="Slide Number Placeholder 5">
            <a:extLst>
              <a:ext uri="{FF2B5EF4-FFF2-40B4-BE49-F238E27FC236}">
                <a16:creationId xmlns:a16="http://schemas.microsoft.com/office/drawing/2014/main" id="{ABDB183D-208E-3D29-8679-1B7EEAB33218}"/>
              </a:ext>
            </a:extLst>
          </p:cNvPr>
          <p:cNvSpPr>
            <a:spLocks noGrp="1"/>
          </p:cNvSpPr>
          <p:nvPr>
            <p:ph type="sldNum" sz="quarter" idx="12"/>
          </p:nvPr>
        </p:nvSpPr>
        <p:spPr/>
        <p:txBody>
          <a:bodyPr/>
          <a:lstStyle/>
          <a:p>
            <a:fld id="{169F2C99-5BC2-4415-B209-BD9C900E1944}" type="slidenum">
              <a:rPr lang="en-US" altLang="en-US"/>
              <a:pPr/>
              <a:t>27</a:t>
            </a:fld>
            <a:endParaRPr lang="en-US" altLang="en-US"/>
          </a:p>
        </p:txBody>
      </p:sp>
      <p:sp>
        <p:nvSpPr>
          <p:cNvPr id="2" name="Rectangle 6">
            <a:extLst>
              <a:ext uri="{FF2B5EF4-FFF2-40B4-BE49-F238E27FC236}">
                <a16:creationId xmlns:a16="http://schemas.microsoft.com/office/drawing/2014/main" id="{3E5B0255-4378-9E76-E6BA-3DE9913D7BF2}"/>
              </a:ext>
            </a:extLst>
          </p:cNvPr>
          <p:cNvSpPr>
            <a:spLocks noChangeArrowheads="1"/>
          </p:cNvSpPr>
          <p:nvPr/>
        </p:nvSpPr>
        <p:spPr bwMode="auto">
          <a:xfrm>
            <a:off x="1701752" y="5567016"/>
            <a:ext cx="8973889" cy="927879"/>
          </a:xfrm>
          <a:prstGeom prst="rect">
            <a:avLst/>
          </a:prstGeom>
          <a:solidFill>
            <a:schemeClr val="accent1"/>
          </a:solidFill>
          <a:ln w="9525">
            <a:solidFill>
              <a:schemeClr val="tx1"/>
            </a:solidFill>
            <a:miter lim="800000"/>
            <a:headEnd/>
            <a:tailEnd/>
          </a:ln>
          <a:effectLst/>
        </p:spPr>
        <p:txBody>
          <a:bodyPr lIns="182880" tIns="228600" rIns="182880" bIns="228600" anchor="ctr"/>
          <a:lstStyle/>
          <a:p>
            <a:pPr>
              <a:lnSpc>
                <a:spcPct val="90000"/>
              </a:lnSpc>
            </a:pPr>
            <a:r>
              <a:rPr lang="en-US" altLang="en-US" sz="3200" dirty="0"/>
              <a:t>And he </a:t>
            </a:r>
            <a:r>
              <a:rPr lang="en-US" altLang="en-US" sz="3200" b="1" u="sng" dirty="0">
                <a:solidFill>
                  <a:srgbClr val="FFFF00"/>
                </a:solidFill>
              </a:rPr>
              <a:t>spoke boldly in the name of the Lord Jesus </a:t>
            </a:r>
            <a:r>
              <a:rPr lang="en-US" altLang="en-US" sz="3200" dirty="0"/>
              <a:t>and disputed against the Hellenists…   </a:t>
            </a:r>
            <a:r>
              <a:rPr lang="en-US" altLang="en-US" sz="3200" i="1" dirty="0"/>
              <a:t>(Acts 9:29)</a:t>
            </a:r>
          </a:p>
        </p:txBody>
      </p:sp>
    </p:spTree>
    <p:extLst>
      <p:ext uri="{BB962C8B-B14F-4D97-AF65-F5344CB8AC3E}">
        <p14:creationId xmlns:p14="http://schemas.microsoft.com/office/powerpoint/2010/main" val="305064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563925A3-BC9B-9B5E-9070-39B3B8CF9F95}"/>
              </a:ext>
            </a:extLst>
          </p:cNvPr>
          <p:cNvSpPr>
            <a:spLocks noGrp="1" noChangeArrowheads="1"/>
          </p:cNvSpPr>
          <p:nvPr>
            <p:ph type="title"/>
          </p:nvPr>
        </p:nvSpPr>
        <p:spPr/>
        <p:txBody>
          <a:bodyPr/>
          <a:lstStyle/>
          <a:p>
            <a:r>
              <a:rPr lang="en-US" altLang="en-US" dirty="0"/>
              <a:t>Criteria for Membership in a Local Church</a:t>
            </a:r>
          </a:p>
        </p:txBody>
      </p:sp>
      <p:sp>
        <p:nvSpPr>
          <p:cNvPr id="118787" name="Rectangle 3">
            <a:extLst>
              <a:ext uri="{FF2B5EF4-FFF2-40B4-BE49-F238E27FC236}">
                <a16:creationId xmlns:a16="http://schemas.microsoft.com/office/drawing/2014/main" id="{044DA9CB-40A0-9373-D40E-4946F895C0E7}"/>
              </a:ext>
            </a:extLst>
          </p:cNvPr>
          <p:cNvSpPr>
            <a:spLocks noGrp="1" noChangeArrowheads="1"/>
          </p:cNvSpPr>
          <p:nvPr>
            <p:ph idx="1"/>
          </p:nvPr>
        </p:nvSpPr>
        <p:spPr>
          <a:xfrm>
            <a:off x="1125507" y="934314"/>
            <a:ext cx="9788585" cy="5743143"/>
          </a:xfrm>
        </p:spPr>
        <p:txBody>
          <a:bodyPr>
            <a:normAutofit lnSpcReduction="10000"/>
          </a:bodyPr>
          <a:lstStyle/>
          <a:p>
            <a:pPr marL="339725" indent="-339725">
              <a:lnSpc>
                <a:spcPct val="100000"/>
              </a:lnSpc>
              <a:spcAft>
                <a:spcPts val="1800"/>
              </a:spcAft>
            </a:pPr>
            <a:r>
              <a:rPr lang="en-US" altLang="en-US" sz="4000" b="1" dirty="0">
                <a:solidFill>
                  <a:srgbClr val="808080"/>
                </a:solidFill>
              </a:rPr>
              <a:t>A Disciple</a:t>
            </a:r>
          </a:p>
          <a:p>
            <a:pPr marL="339725" indent="-339725">
              <a:lnSpc>
                <a:spcPct val="100000"/>
              </a:lnSpc>
              <a:spcAft>
                <a:spcPts val="1800"/>
              </a:spcAft>
            </a:pPr>
            <a:r>
              <a:rPr lang="en-US" altLang="en-US" sz="4000" b="1" dirty="0">
                <a:solidFill>
                  <a:srgbClr val="808080"/>
                </a:solidFill>
              </a:rPr>
              <a:t>Agreement on Basic Beliefs</a:t>
            </a:r>
          </a:p>
          <a:p>
            <a:pPr marL="339725" indent="-339725">
              <a:lnSpc>
                <a:spcPct val="100000"/>
              </a:lnSpc>
              <a:spcAft>
                <a:spcPts val="1800"/>
              </a:spcAft>
            </a:pPr>
            <a:r>
              <a:rPr lang="en-US" altLang="en-US" sz="4000" b="1" dirty="0">
                <a:solidFill>
                  <a:srgbClr val="808080"/>
                </a:solidFill>
              </a:rPr>
              <a:t>Moral Conduct</a:t>
            </a:r>
          </a:p>
          <a:p>
            <a:pPr marL="339725" indent="-339725">
              <a:lnSpc>
                <a:spcPct val="100000"/>
              </a:lnSpc>
              <a:spcAft>
                <a:spcPts val="1800"/>
              </a:spcAft>
            </a:pPr>
            <a:r>
              <a:rPr lang="en-US" altLang="en-US" sz="4000" b="1" dirty="0"/>
              <a:t>Agreement on Collective Work</a:t>
            </a:r>
          </a:p>
          <a:p>
            <a:pPr marL="796925" lvl="1" indent="-339725">
              <a:lnSpc>
                <a:spcPct val="100000"/>
              </a:lnSpc>
              <a:spcBef>
                <a:spcPts val="0"/>
              </a:spcBef>
              <a:spcAft>
                <a:spcPts val="1200"/>
              </a:spcAft>
            </a:pPr>
            <a:r>
              <a:rPr lang="en-US" altLang="en-US" sz="3600" b="1" dirty="0"/>
              <a:t>Cannot violate conscience (Rom 14:5, 23)</a:t>
            </a:r>
          </a:p>
          <a:p>
            <a:pPr marL="796925" lvl="1" indent="-339725">
              <a:lnSpc>
                <a:spcPct val="100000"/>
              </a:lnSpc>
              <a:spcBef>
                <a:spcPts val="0"/>
              </a:spcBef>
              <a:spcAft>
                <a:spcPts val="1200"/>
              </a:spcAft>
            </a:pPr>
            <a:r>
              <a:rPr lang="en-US" altLang="en-US" sz="3600" b="1" dirty="0"/>
              <a:t>Requires accommodation (Rom 15:1-2)</a:t>
            </a:r>
          </a:p>
          <a:p>
            <a:pPr marL="796925" lvl="1" indent="-339725">
              <a:lnSpc>
                <a:spcPct val="100000"/>
              </a:lnSpc>
              <a:spcBef>
                <a:spcPts val="0"/>
              </a:spcBef>
              <a:spcAft>
                <a:spcPts val="1200"/>
              </a:spcAft>
            </a:pPr>
            <a:r>
              <a:rPr lang="en-US" altLang="en-US" sz="3600" b="1" dirty="0"/>
              <a:t>Includes submission to leadership (Heb 13:17)</a:t>
            </a:r>
          </a:p>
        </p:txBody>
      </p:sp>
      <p:sp>
        <p:nvSpPr>
          <p:cNvPr id="4" name="Slide Number Placeholder 5">
            <a:extLst>
              <a:ext uri="{FF2B5EF4-FFF2-40B4-BE49-F238E27FC236}">
                <a16:creationId xmlns:a16="http://schemas.microsoft.com/office/drawing/2014/main" id="{BE9704A7-DDBC-FFBF-1289-071CEFD1046C}"/>
              </a:ext>
            </a:extLst>
          </p:cNvPr>
          <p:cNvSpPr>
            <a:spLocks noGrp="1"/>
          </p:cNvSpPr>
          <p:nvPr>
            <p:ph type="sldNum" sz="quarter" idx="12"/>
          </p:nvPr>
        </p:nvSpPr>
        <p:spPr/>
        <p:txBody>
          <a:bodyPr/>
          <a:lstStyle/>
          <a:p>
            <a:fld id="{9854C2BC-5AF9-4282-B17B-AD0279F046F0}" type="slidenum">
              <a:rPr lang="en-US" altLang="en-US"/>
              <a:pPr/>
              <a:t>28</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8787">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8787">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87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F1984238-B74E-7969-4655-863C32CD7D91}"/>
              </a:ext>
            </a:extLst>
          </p:cNvPr>
          <p:cNvSpPr>
            <a:spLocks noGrp="1" noChangeArrowheads="1"/>
          </p:cNvSpPr>
          <p:nvPr>
            <p:ph type="title"/>
          </p:nvPr>
        </p:nvSpPr>
        <p:spPr/>
        <p:txBody>
          <a:bodyPr/>
          <a:lstStyle/>
          <a:p>
            <a:r>
              <a:rPr lang="en-US" altLang="en-US"/>
              <a:t>Process</a:t>
            </a:r>
          </a:p>
        </p:txBody>
      </p:sp>
      <p:sp>
        <p:nvSpPr>
          <p:cNvPr id="113667" name="Rectangle 3">
            <a:extLst>
              <a:ext uri="{FF2B5EF4-FFF2-40B4-BE49-F238E27FC236}">
                <a16:creationId xmlns:a16="http://schemas.microsoft.com/office/drawing/2014/main" id="{F0D27D52-B5A6-58FD-FF6E-C89F9560204D}"/>
              </a:ext>
            </a:extLst>
          </p:cNvPr>
          <p:cNvSpPr>
            <a:spLocks noGrp="1" noChangeArrowheads="1"/>
          </p:cNvSpPr>
          <p:nvPr>
            <p:ph idx="1"/>
          </p:nvPr>
        </p:nvSpPr>
        <p:spPr>
          <a:xfrm>
            <a:off x="468197" y="1066800"/>
            <a:ext cx="11406433" cy="5374984"/>
          </a:xfrm>
        </p:spPr>
        <p:txBody>
          <a:bodyPr>
            <a:normAutofit/>
          </a:bodyPr>
          <a:lstStyle/>
          <a:p>
            <a:pPr marL="0" indent="0">
              <a:buNone/>
            </a:pPr>
            <a:r>
              <a:rPr lang="en-US" altLang="en-US" sz="4000" dirty="0"/>
              <a:t>And when Saul had come to Jerusalem, he tried to join the disciples;  but they were all afraid of him, and did not believe that he was a disciple.  </a:t>
            </a:r>
            <a:r>
              <a:rPr lang="en-US" altLang="en-US" sz="4000" baseline="30000" dirty="0"/>
              <a:t>27 </a:t>
            </a:r>
            <a:r>
              <a:rPr lang="en-US" altLang="en-US" sz="4000" dirty="0"/>
              <a:t>But Barnabas took him and brought him to the apostles.  And he declared to them how he had seen the Lord on the road, and that He had spoken to him, and how he had preached boldly at Damascus in the name of Jesus.  </a:t>
            </a:r>
            <a:br>
              <a:rPr lang="en-US" altLang="en-US" sz="4000" dirty="0"/>
            </a:br>
            <a:r>
              <a:rPr lang="en-US" altLang="en-US" sz="4000" baseline="30000" dirty="0"/>
              <a:t>28 </a:t>
            </a:r>
            <a:r>
              <a:rPr lang="en-US" altLang="en-US" sz="4000" dirty="0"/>
              <a:t>So he was with them at Jerusalem, coming in and going out.   </a:t>
            </a:r>
            <a:r>
              <a:rPr lang="en-US" altLang="en-US" sz="4000" i="1" dirty="0"/>
              <a:t>(Acts 9:26-28)</a:t>
            </a:r>
          </a:p>
        </p:txBody>
      </p:sp>
      <p:sp>
        <p:nvSpPr>
          <p:cNvPr id="4" name="Slide Number Placeholder 5">
            <a:extLst>
              <a:ext uri="{FF2B5EF4-FFF2-40B4-BE49-F238E27FC236}">
                <a16:creationId xmlns:a16="http://schemas.microsoft.com/office/drawing/2014/main" id="{D79E976C-3004-A026-F15A-B94687640376}"/>
              </a:ext>
            </a:extLst>
          </p:cNvPr>
          <p:cNvSpPr>
            <a:spLocks noGrp="1"/>
          </p:cNvSpPr>
          <p:nvPr>
            <p:ph type="sldNum" sz="quarter" idx="12"/>
          </p:nvPr>
        </p:nvSpPr>
        <p:spPr/>
        <p:txBody>
          <a:bodyPr/>
          <a:lstStyle/>
          <a:p>
            <a:fld id="{23C21E54-566D-45E0-9411-8598F221AA16}" type="slidenum">
              <a:rPr lang="en-US" altLang="en-US"/>
              <a:pPr/>
              <a:t>29</a:t>
            </a:fld>
            <a:endParaRPr lang="en-US" altLang="en-US"/>
          </a:p>
        </p:txBody>
      </p:sp>
      <p:sp>
        <p:nvSpPr>
          <p:cNvPr id="113668" name="AutoShape 4">
            <a:extLst>
              <a:ext uri="{FF2B5EF4-FFF2-40B4-BE49-F238E27FC236}">
                <a16:creationId xmlns:a16="http://schemas.microsoft.com/office/drawing/2014/main" id="{1847B37D-2C31-AB04-8038-79EB546B1F5D}"/>
              </a:ext>
            </a:extLst>
          </p:cNvPr>
          <p:cNvSpPr>
            <a:spLocks noChangeArrowheads="1"/>
          </p:cNvSpPr>
          <p:nvPr/>
        </p:nvSpPr>
        <p:spPr bwMode="auto">
          <a:xfrm>
            <a:off x="9679757" y="282970"/>
            <a:ext cx="1676400" cy="457200"/>
          </a:xfrm>
          <a:prstGeom prst="wedgeRoundRectCallout">
            <a:avLst>
              <a:gd name="adj1" fmla="val -40996"/>
              <a:gd name="adj2" fmla="val 136666"/>
              <a:gd name="adj3" fmla="val 16667"/>
            </a:avLst>
          </a:prstGeom>
          <a:solidFill>
            <a:srgbClr val="FFFF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r>
              <a:rPr lang="en-US" altLang="en-US" sz="2400" b="1">
                <a:solidFill>
                  <a:schemeClr val="bg1"/>
                </a:solidFill>
              </a:rPr>
              <a:t>Request</a:t>
            </a:r>
          </a:p>
        </p:txBody>
      </p:sp>
      <p:sp>
        <p:nvSpPr>
          <p:cNvPr id="113669" name="AutoShape 5">
            <a:extLst>
              <a:ext uri="{FF2B5EF4-FFF2-40B4-BE49-F238E27FC236}">
                <a16:creationId xmlns:a16="http://schemas.microsoft.com/office/drawing/2014/main" id="{AF0B3832-CC94-E0C3-0B34-0235FB961D77}"/>
              </a:ext>
            </a:extLst>
          </p:cNvPr>
          <p:cNvSpPr>
            <a:spLocks noChangeArrowheads="1"/>
          </p:cNvSpPr>
          <p:nvPr/>
        </p:nvSpPr>
        <p:spPr bwMode="auto">
          <a:xfrm>
            <a:off x="317370" y="2497714"/>
            <a:ext cx="2057400" cy="457200"/>
          </a:xfrm>
          <a:prstGeom prst="wedgeRoundRectCallout">
            <a:avLst>
              <a:gd name="adj1" fmla="val 34722"/>
              <a:gd name="adj2" fmla="val 148958"/>
              <a:gd name="adj3" fmla="val 16667"/>
            </a:avLst>
          </a:prstGeom>
          <a:solidFill>
            <a:srgbClr val="FFFF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r>
              <a:rPr lang="en-US" altLang="en-US" sz="2400" b="1">
                <a:solidFill>
                  <a:schemeClr val="bg1"/>
                </a:solidFill>
              </a:rPr>
              <a:t>Investigation</a:t>
            </a:r>
          </a:p>
        </p:txBody>
      </p:sp>
      <p:sp>
        <p:nvSpPr>
          <p:cNvPr id="113670" name="AutoShape 6">
            <a:extLst>
              <a:ext uri="{FF2B5EF4-FFF2-40B4-BE49-F238E27FC236}">
                <a16:creationId xmlns:a16="http://schemas.microsoft.com/office/drawing/2014/main" id="{B6F85590-57B4-4534-97DC-A0087A30B4BF}"/>
              </a:ext>
            </a:extLst>
          </p:cNvPr>
          <p:cNvSpPr>
            <a:spLocks noChangeArrowheads="1"/>
          </p:cNvSpPr>
          <p:nvPr/>
        </p:nvSpPr>
        <p:spPr bwMode="auto">
          <a:xfrm>
            <a:off x="1993808" y="4157228"/>
            <a:ext cx="2057400" cy="457200"/>
          </a:xfrm>
          <a:prstGeom prst="wedgeRoundRectCallout">
            <a:avLst>
              <a:gd name="adj1" fmla="val 34722"/>
              <a:gd name="adj2" fmla="val 148958"/>
              <a:gd name="adj3" fmla="val 16667"/>
            </a:avLst>
          </a:prstGeom>
          <a:solidFill>
            <a:srgbClr val="FFFF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r>
              <a:rPr lang="en-US" altLang="en-US" sz="2400" b="1">
                <a:solidFill>
                  <a:schemeClr val="bg1"/>
                </a:solidFill>
              </a:rPr>
              <a:t>Agreement</a:t>
            </a:r>
          </a:p>
        </p:txBody>
      </p:sp>
      <p:sp>
        <p:nvSpPr>
          <p:cNvPr id="113671" name="AutoShape 7">
            <a:extLst>
              <a:ext uri="{FF2B5EF4-FFF2-40B4-BE49-F238E27FC236}">
                <a16:creationId xmlns:a16="http://schemas.microsoft.com/office/drawing/2014/main" id="{3EC1FADD-B191-6F4F-8159-1D38C78BC704}"/>
              </a:ext>
            </a:extLst>
          </p:cNvPr>
          <p:cNvSpPr>
            <a:spLocks noChangeArrowheads="1"/>
          </p:cNvSpPr>
          <p:nvPr/>
        </p:nvSpPr>
        <p:spPr bwMode="auto">
          <a:xfrm>
            <a:off x="9908357" y="5701780"/>
            <a:ext cx="1219200" cy="457200"/>
          </a:xfrm>
          <a:prstGeom prst="wedgeRoundRectCallout">
            <a:avLst>
              <a:gd name="adj1" fmla="val -73306"/>
              <a:gd name="adj2" fmla="val -119792"/>
              <a:gd name="adj3" fmla="val 16667"/>
            </a:avLst>
          </a:prstGeom>
          <a:solidFill>
            <a:srgbClr val="FFFF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r>
              <a:rPr lang="en-US" altLang="en-US" sz="2400" b="1">
                <a:solidFill>
                  <a:schemeClr val="bg1"/>
                </a:solidFill>
              </a:rPr>
              <a:t>Work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4" fill="hold" nodeType="clickEffect">
                                  <p:stCondLst>
                                    <p:cond delay="0"/>
                                  </p:stCondLst>
                                  <p:childTnLst>
                                    <p:set>
                                      <p:cBhvr>
                                        <p:cTn id="6" dur="1" fill="hold">
                                          <p:stCondLst>
                                            <p:cond delay="0"/>
                                          </p:stCondLst>
                                        </p:cTn>
                                        <p:tgtEl>
                                          <p:spTgt spid="113668"/>
                                        </p:tgtEl>
                                        <p:attrNameLst>
                                          <p:attrName>style.visibility</p:attrName>
                                        </p:attrNameLst>
                                      </p:cBhvr>
                                      <p:to>
                                        <p:strVal val="visible"/>
                                      </p:to>
                                    </p:set>
                                    <p:anim calcmode="lin" valueType="num">
                                      <p:cBhvr>
                                        <p:cTn id="7" dur="500" fill="hold"/>
                                        <p:tgtEl>
                                          <p:spTgt spid="113668"/>
                                        </p:tgtEl>
                                        <p:attrNameLst>
                                          <p:attrName>ppt_x</p:attrName>
                                        </p:attrNameLst>
                                      </p:cBhvr>
                                      <p:tavLst>
                                        <p:tav tm="0">
                                          <p:val>
                                            <p:strVal val="#ppt_x"/>
                                          </p:val>
                                        </p:tav>
                                        <p:tav tm="100000">
                                          <p:val>
                                            <p:strVal val="#ppt_x"/>
                                          </p:val>
                                        </p:tav>
                                      </p:tavLst>
                                    </p:anim>
                                    <p:anim calcmode="lin" valueType="num">
                                      <p:cBhvr>
                                        <p:cTn id="8" dur="500" fill="hold"/>
                                        <p:tgtEl>
                                          <p:spTgt spid="113668"/>
                                        </p:tgtEl>
                                        <p:attrNameLst>
                                          <p:attrName>ppt_y</p:attrName>
                                        </p:attrNameLst>
                                      </p:cBhvr>
                                      <p:tavLst>
                                        <p:tav tm="0">
                                          <p:val>
                                            <p:strVal val="#ppt_y+#ppt_h/2"/>
                                          </p:val>
                                        </p:tav>
                                        <p:tav tm="100000">
                                          <p:val>
                                            <p:strVal val="#ppt_y"/>
                                          </p:val>
                                        </p:tav>
                                      </p:tavLst>
                                    </p:anim>
                                    <p:anim calcmode="lin" valueType="num">
                                      <p:cBhvr>
                                        <p:cTn id="9" dur="500" fill="hold"/>
                                        <p:tgtEl>
                                          <p:spTgt spid="113668"/>
                                        </p:tgtEl>
                                        <p:attrNameLst>
                                          <p:attrName>ppt_w</p:attrName>
                                        </p:attrNameLst>
                                      </p:cBhvr>
                                      <p:tavLst>
                                        <p:tav tm="0">
                                          <p:val>
                                            <p:strVal val="#ppt_w"/>
                                          </p:val>
                                        </p:tav>
                                        <p:tav tm="100000">
                                          <p:val>
                                            <p:strVal val="#ppt_w"/>
                                          </p:val>
                                        </p:tav>
                                      </p:tavLst>
                                    </p:anim>
                                    <p:anim calcmode="lin" valueType="num">
                                      <p:cBhvr>
                                        <p:cTn id="10" dur="500" fill="hold"/>
                                        <p:tgtEl>
                                          <p:spTgt spid="113668"/>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4" fill="hold" nodeType="clickEffect">
                                  <p:stCondLst>
                                    <p:cond delay="0"/>
                                  </p:stCondLst>
                                  <p:childTnLst>
                                    <p:set>
                                      <p:cBhvr>
                                        <p:cTn id="14" dur="1" fill="hold">
                                          <p:stCondLst>
                                            <p:cond delay="0"/>
                                          </p:stCondLst>
                                        </p:cTn>
                                        <p:tgtEl>
                                          <p:spTgt spid="113669"/>
                                        </p:tgtEl>
                                        <p:attrNameLst>
                                          <p:attrName>style.visibility</p:attrName>
                                        </p:attrNameLst>
                                      </p:cBhvr>
                                      <p:to>
                                        <p:strVal val="visible"/>
                                      </p:to>
                                    </p:set>
                                    <p:anim calcmode="lin" valueType="num">
                                      <p:cBhvr>
                                        <p:cTn id="15" dur="500" fill="hold"/>
                                        <p:tgtEl>
                                          <p:spTgt spid="113669"/>
                                        </p:tgtEl>
                                        <p:attrNameLst>
                                          <p:attrName>ppt_x</p:attrName>
                                        </p:attrNameLst>
                                      </p:cBhvr>
                                      <p:tavLst>
                                        <p:tav tm="0">
                                          <p:val>
                                            <p:strVal val="#ppt_x"/>
                                          </p:val>
                                        </p:tav>
                                        <p:tav tm="100000">
                                          <p:val>
                                            <p:strVal val="#ppt_x"/>
                                          </p:val>
                                        </p:tav>
                                      </p:tavLst>
                                    </p:anim>
                                    <p:anim calcmode="lin" valueType="num">
                                      <p:cBhvr>
                                        <p:cTn id="16" dur="500" fill="hold"/>
                                        <p:tgtEl>
                                          <p:spTgt spid="113669"/>
                                        </p:tgtEl>
                                        <p:attrNameLst>
                                          <p:attrName>ppt_y</p:attrName>
                                        </p:attrNameLst>
                                      </p:cBhvr>
                                      <p:tavLst>
                                        <p:tav tm="0">
                                          <p:val>
                                            <p:strVal val="#ppt_y+#ppt_h/2"/>
                                          </p:val>
                                        </p:tav>
                                        <p:tav tm="100000">
                                          <p:val>
                                            <p:strVal val="#ppt_y"/>
                                          </p:val>
                                        </p:tav>
                                      </p:tavLst>
                                    </p:anim>
                                    <p:anim calcmode="lin" valueType="num">
                                      <p:cBhvr>
                                        <p:cTn id="17" dur="500" fill="hold"/>
                                        <p:tgtEl>
                                          <p:spTgt spid="113669"/>
                                        </p:tgtEl>
                                        <p:attrNameLst>
                                          <p:attrName>ppt_w</p:attrName>
                                        </p:attrNameLst>
                                      </p:cBhvr>
                                      <p:tavLst>
                                        <p:tav tm="0">
                                          <p:val>
                                            <p:strVal val="#ppt_w"/>
                                          </p:val>
                                        </p:tav>
                                        <p:tav tm="100000">
                                          <p:val>
                                            <p:strVal val="#ppt_w"/>
                                          </p:val>
                                        </p:tav>
                                      </p:tavLst>
                                    </p:anim>
                                    <p:anim calcmode="lin" valueType="num">
                                      <p:cBhvr>
                                        <p:cTn id="18" dur="500" fill="hold"/>
                                        <p:tgtEl>
                                          <p:spTgt spid="113669"/>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4" fill="hold" nodeType="clickEffect">
                                  <p:stCondLst>
                                    <p:cond delay="0"/>
                                  </p:stCondLst>
                                  <p:childTnLst>
                                    <p:set>
                                      <p:cBhvr>
                                        <p:cTn id="22" dur="1" fill="hold">
                                          <p:stCondLst>
                                            <p:cond delay="0"/>
                                          </p:stCondLst>
                                        </p:cTn>
                                        <p:tgtEl>
                                          <p:spTgt spid="113670"/>
                                        </p:tgtEl>
                                        <p:attrNameLst>
                                          <p:attrName>style.visibility</p:attrName>
                                        </p:attrNameLst>
                                      </p:cBhvr>
                                      <p:to>
                                        <p:strVal val="visible"/>
                                      </p:to>
                                    </p:set>
                                    <p:anim calcmode="lin" valueType="num">
                                      <p:cBhvr>
                                        <p:cTn id="23" dur="500" fill="hold"/>
                                        <p:tgtEl>
                                          <p:spTgt spid="113670"/>
                                        </p:tgtEl>
                                        <p:attrNameLst>
                                          <p:attrName>ppt_x</p:attrName>
                                        </p:attrNameLst>
                                      </p:cBhvr>
                                      <p:tavLst>
                                        <p:tav tm="0">
                                          <p:val>
                                            <p:strVal val="#ppt_x"/>
                                          </p:val>
                                        </p:tav>
                                        <p:tav tm="100000">
                                          <p:val>
                                            <p:strVal val="#ppt_x"/>
                                          </p:val>
                                        </p:tav>
                                      </p:tavLst>
                                    </p:anim>
                                    <p:anim calcmode="lin" valueType="num">
                                      <p:cBhvr>
                                        <p:cTn id="24" dur="500" fill="hold"/>
                                        <p:tgtEl>
                                          <p:spTgt spid="113670"/>
                                        </p:tgtEl>
                                        <p:attrNameLst>
                                          <p:attrName>ppt_y</p:attrName>
                                        </p:attrNameLst>
                                      </p:cBhvr>
                                      <p:tavLst>
                                        <p:tav tm="0">
                                          <p:val>
                                            <p:strVal val="#ppt_y+#ppt_h/2"/>
                                          </p:val>
                                        </p:tav>
                                        <p:tav tm="100000">
                                          <p:val>
                                            <p:strVal val="#ppt_y"/>
                                          </p:val>
                                        </p:tav>
                                      </p:tavLst>
                                    </p:anim>
                                    <p:anim calcmode="lin" valueType="num">
                                      <p:cBhvr>
                                        <p:cTn id="25" dur="500" fill="hold"/>
                                        <p:tgtEl>
                                          <p:spTgt spid="113670"/>
                                        </p:tgtEl>
                                        <p:attrNameLst>
                                          <p:attrName>ppt_w</p:attrName>
                                        </p:attrNameLst>
                                      </p:cBhvr>
                                      <p:tavLst>
                                        <p:tav tm="0">
                                          <p:val>
                                            <p:strVal val="#ppt_w"/>
                                          </p:val>
                                        </p:tav>
                                        <p:tav tm="100000">
                                          <p:val>
                                            <p:strVal val="#ppt_w"/>
                                          </p:val>
                                        </p:tav>
                                      </p:tavLst>
                                    </p:anim>
                                    <p:anim calcmode="lin" valueType="num">
                                      <p:cBhvr>
                                        <p:cTn id="26" dur="500" fill="hold"/>
                                        <p:tgtEl>
                                          <p:spTgt spid="113670"/>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 fill="hold" nodeType="clickEffect">
                                  <p:stCondLst>
                                    <p:cond delay="0"/>
                                  </p:stCondLst>
                                  <p:childTnLst>
                                    <p:set>
                                      <p:cBhvr>
                                        <p:cTn id="30" dur="1" fill="hold">
                                          <p:stCondLst>
                                            <p:cond delay="0"/>
                                          </p:stCondLst>
                                        </p:cTn>
                                        <p:tgtEl>
                                          <p:spTgt spid="113671"/>
                                        </p:tgtEl>
                                        <p:attrNameLst>
                                          <p:attrName>style.visibility</p:attrName>
                                        </p:attrNameLst>
                                      </p:cBhvr>
                                      <p:to>
                                        <p:strVal val="visible"/>
                                      </p:to>
                                    </p:set>
                                    <p:anim calcmode="lin" valueType="num">
                                      <p:cBhvr>
                                        <p:cTn id="31" dur="500" fill="hold"/>
                                        <p:tgtEl>
                                          <p:spTgt spid="113671"/>
                                        </p:tgtEl>
                                        <p:attrNameLst>
                                          <p:attrName>ppt_x</p:attrName>
                                        </p:attrNameLst>
                                      </p:cBhvr>
                                      <p:tavLst>
                                        <p:tav tm="0">
                                          <p:val>
                                            <p:strVal val="#ppt_x"/>
                                          </p:val>
                                        </p:tav>
                                        <p:tav tm="100000">
                                          <p:val>
                                            <p:strVal val="#ppt_x"/>
                                          </p:val>
                                        </p:tav>
                                      </p:tavLst>
                                    </p:anim>
                                    <p:anim calcmode="lin" valueType="num">
                                      <p:cBhvr>
                                        <p:cTn id="32" dur="500" fill="hold"/>
                                        <p:tgtEl>
                                          <p:spTgt spid="113671"/>
                                        </p:tgtEl>
                                        <p:attrNameLst>
                                          <p:attrName>ppt_y</p:attrName>
                                        </p:attrNameLst>
                                      </p:cBhvr>
                                      <p:tavLst>
                                        <p:tav tm="0">
                                          <p:val>
                                            <p:strVal val="#ppt_y-#ppt_h/2"/>
                                          </p:val>
                                        </p:tav>
                                        <p:tav tm="100000">
                                          <p:val>
                                            <p:strVal val="#ppt_y"/>
                                          </p:val>
                                        </p:tav>
                                      </p:tavLst>
                                    </p:anim>
                                    <p:anim calcmode="lin" valueType="num">
                                      <p:cBhvr>
                                        <p:cTn id="33" dur="500" fill="hold"/>
                                        <p:tgtEl>
                                          <p:spTgt spid="113671"/>
                                        </p:tgtEl>
                                        <p:attrNameLst>
                                          <p:attrName>ppt_w</p:attrName>
                                        </p:attrNameLst>
                                      </p:cBhvr>
                                      <p:tavLst>
                                        <p:tav tm="0">
                                          <p:val>
                                            <p:strVal val="#ppt_w"/>
                                          </p:val>
                                        </p:tav>
                                        <p:tav tm="100000">
                                          <p:val>
                                            <p:strVal val="#ppt_w"/>
                                          </p:val>
                                        </p:tav>
                                      </p:tavLst>
                                    </p:anim>
                                    <p:anim calcmode="lin" valueType="num">
                                      <p:cBhvr>
                                        <p:cTn id="34" dur="500" fill="hold"/>
                                        <p:tgtEl>
                                          <p:spTgt spid="11367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8" grpId="0" animBg="1"/>
      <p:bldP spid="113669" grpId="0" animBg="1"/>
      <p:bldP spid="113670" grpId="0" animBg="1"/>
      <p:bldP spid="11367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4BD965D3-0E4E-DB83-2802-1461FBE9A535}"/>
              </a:ext>
            </a:extLst>
          </p:cNvPr>
          <p:cNvSpPr>
            <a:spLocks noGrp="1"/>
          </p:cNvSpPr>
          <p:nvPr>
            <p:ph type="sldNum" sz="quarter" idx="12"/>
          </p:nvPr>
        </p:nvSpPr>
        <p:spPr/>
        <p:txBody>
          <a:bodyPr/>
          <a:lstStyle/>
          <a:p>
            <a:fld id="{8F20C07B-D4B5-4EE6-A0E8-2051576DC274}" type="slidenum">
              <a:rPr lang="en-US" altLang="en-US"/>
              <a:pPr/>
              <a:t>3</a:t>
            </a:fld>
            <a:endParaRPr lang="en-US" altLang="en-US"/>
          </a:p>
        </p:txBody>
      </p:sp>
      <p:sp>
        <p:nvSpPr>
          <p:cNvPr id="24578" name="Rectangle 2">
            <a:extLst>
              <a:ext uri="{FF2B5EF4-FFF2-40B4-BE49-F238E27FC236}">
                <a16:creationId xmlns:a16="http://schemas.microsoft.com/office/drawing/2014/main" id="{BE9109B3-CD73-1173-C039-44BA71108BED}"/>
              </a:ext>
            </a:extLst>
          </p:cNvPr>
          <p:cNvSpPr>
            <a:spLocks noGrp="1" noChangeArrowheads="1"/>
          </p:cNvSpPr>
          <p:nvPr>
            <p:ph type="title"/>
          </p:nvPr>
        </p:nvSpPr>
        <p:spPr/>
        <p:txBody>
          <a:bodyPr/>
          <a:lstStyle/>
          <a:p>
            <a:r>
              <a:rPr lang="en-US" altLang="en-US" dirty="0"/>
              <a:t>The </a:t>
            </a:r>
            <a:r>
              <a:rPr lang="en-US" altLang="en-US" u="sng" dirty="0"/>
              <a:t>Universal</a:t>
            </a:r>
            <a:r>
              <a:rPr lang="en-US" altLang="en-US" dirty="0"/>
              <a:t> Church</a:t>
            </a:r>
          </a:p>
        </p:txBody>
      </p:sp>
      <p:sp>
        <p:nvSpPr>
          <p:cNvPr id="24579" name="Text Box 3">
            <a:extLst>
              <a:ext uri="{FF2B5EF4-FFF2-40B4-BE49-F238E27FC236}">
                <a16:creationId xmlns:a16="http://schemas.microsoft.com/office/drawing/2014/main" id="{C0E2AF5A-A504-2D8C-083E-4CDE06227633}"/>
              </a:ext>
            </a:extLst>
          </p:cNvPr>
          <p:cNvSpPr txBox="1">
            <a:spLocks noChangeArrowheads="1"/>
          </p:cNvSpPr>
          <p:nvPr/>
        </p:nvSpPr>
        <p:spPr bwMode="auto">
          <a:xfrm>
            <a:off x="5181599" y="1295400"/>
            <a:ext cx="121919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000" b="1" dirty="0">
                <a:solidFill>
                  <a:srgbClr val="FFFF00"/>
                </a:solidFill>
              </a:rPr>
              <a:t>God</a:t>
            </a:r>
          </a:p>
        </p:txBody>
      </p:sp>
      <p:grpSp>
        <p:nvGrpSpPr>
          <p:cNvPr id="24580" name="Group 4">
            <a:extLst>
              <a:ext uri="{FF2B5EF4-FFF2-40B4-BE49-F238E27FC236}">
                <a16:creationId xmlns:a16="http://schemas.microsoft.com/office/drawing/2014/main" id="{FC1BC3B4-0B10-6DE8-CFAA-50EDD3B8267D}"/>
              </a:ext>
            </a:extLst>
          </p:cNvPr>
          <p:cNvGrpSpPr>
            <a:grpSpLocks/>
          </p:cNvGrpSpPr>
          <p:nvPr/>
        </p:nvGrpSpPr>
        <p:grpSpPr bwMode="auto">
          <a:xfrm>
            <a:off x="6019800" y="4191000"/>
            <a:ext cx="304800" cy="609600"/>
            <a:chOff x="1536" y="2976"/>
            <a:chExt cx="192" cy="384"/>
          </a:xfrm>
        </p:grpSpPr>
        <p:sp>
          <p:nvSpPr>
            <p:cNvPr id="24581" name="Oval 5">
              <a:extLst>
                <a:ext uri="{FF2B5EF4-FFF2-40B4-BE49-F238E27FC236}">
                  <a16:creationId xmlns:a16="http://schemas.microsoft.com/office/drawing/2014/main" id="{DFA1652F-A0EC-4155-38FE-06A8D1A261E6}"/>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2" name="Line 6">
              <a:extLst>
                <a:ext uri="{FF2B5EF4-FFF2-40B4-BE49-F238E27FC236}">
                  <a16:creationId xmlns:a16="http://schemas.microsoft.com/office/drawing/2014/main" id="{EEFA7C65-7542-6A96-72B0-10D67BB596BF}"/>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3" name="Line 7">
              <a:extLst>
                <a:ext uri="{FF2B5EF4-FFF2-40B4-BE49-F238E27FC236}">
                  <a16:creationId xmlns:a16="http://schemas.microsoft.com/office/drawing/2014/main" id="{46576469-7D51-EAE5-BA48-311782695A29}"/>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4" name="Line 8">
              <a:extLst>
                <a:ext uri="{FF2B5EF4-FFF2-40B4-BE49-F238E27FC236}">
                  <a16:creationId xmlns:a16="http://schemas.microsoft.com/office/drawing/2014/main" id="{A7A6727C-B74E-7A85-2374-01AD30267876}"/>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5" name="Line 9">
              <a:extLst>
                <a:ext uri="{FF2B5EF4-FFF2-40B4-BE49-F238E27FC236}">
                  <a16:creationId xmlns:a16="http://schemas.microsoft.com/office/drawing/2014/main" id="{631AB4D3-0E64-C609-8883-A5A4757AC0DC}"/>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 name="Line 10">
              <a:extLst>
                <a:ext uri="{FF2B5EF4-FFF2-40B4-BE49-F238E27FC236}">
                  <a16:creationId xmlns:a16="http://schemas.microsoft.com/office/drawing/2014/main" id="{68676C49-2537-2322-01F2-C5E87F924889}"/>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594" name="Group 18">
            <a:extLst>
              <a:ext uri="{FF2B5EF4-FFF2-40B4-BE49-F238E27FC236}">
                <a16:creationId xmlns:a16="http://schemas.microsoft.com/office/drawing/2014/main" id="{A9F34A30-BB84-7F6D-EB19-52DFA67E9255}"/>
              </a:ext>
            </a:extLst>
          </p:cNvPr>
          <p:cNvGrpSpPr>
            <a:grpSpLocks/>
          </p:cNvGrpSpPr>
          <p:nvPr/>
        </p:nvGrpSpPr>
        <p:grpSpPr bwMode="auto">
          <a:xfrm>
            <a:off x="8382000" y="3505200"/>
            <a:ext cx="304800" cy="609600"/>
            <a:chOff x="1536" y="2976"/>
            <a:chExt cx="192" cy="384"/>
          </a:xfrm>
        </p:grpSpPr>
        <p:sp>
          <p:nvSpPr>
            <p:cNvPr id="24595" name="Oval 19">
              <a:extLst>
                <a:ext uri="{FF2B5EF4-FFF2-40B4-BE49-F238E27FC236}">
                  <a16:creationId xmlns:a16="http://schemas.microsoft.com/office/drawing/2014/main" id="{4053116C-D2C5-2C9E-6D71-C3BCC8B2CC08}"/>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6" name="Line 20">
              <a:extLst>
                <a:ext uri="{FF2B5EF4-FFF2-40B4-BE49-F238E27FC236}">
                  <a16:creationId xmlns:a16="http://schemas.microsoft.com/office/drawing/2014/main" id="{90B380C6-54E1-05A7-9E96-777CE6F8ACF3}"/>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7" name="Line 21">
              <a:extLst>
                <a:ext uri="{FF2B5EF4-FFF2-40B4-BE49-F238E27FC236}">
                  <a16:creationId xmlns:a16="http://schemas.microsoft.com/office/drawing/2014/main" id="{6D90A0CE-37ED-BCC7-C7EC-7F03C2D5D4CC}"/>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8" name="Line 22">
              <a:extLst>
                <a:ext uri="{FF2B5EF4-FFF2-40B4-BE49-F238E27FC236}">
                  <a16:creationId xmlns:a16="http://schemas.microsoft.com/office/drawing/2014/main" id="{72EABFF7-E977-E450-6ABC-4B86651C2680}"/>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9" name="Line 23">
              <a:extLst>
                <a:ext uri="{FF2B5EF4-FFF2-40B4-BE49-F238E27FC236}">
                  <a16:creationId xmlns:a16="http://schemas.microsoft.com/office/drawing/2014/main" id="{1192E63A-43FE-6CCC-6B02-012CD26E8B46}"/>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0" name="Line 24">
              <a:extLst>
                <a:ext uri="{FF2B5EF4-FFF2-40B4-BE49-F238E27FC236}">
                  <a16:creationId xmlns:a16="http://schemas.microsoft.com/office/drawing/2014/main" id="{2D85CA75-F9CA-B529-5E37-186A65F4F0F5}"/>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01" name="Group 25">
            <a:extLst>
              <a:ext uri="{FF2B5EF4-FFF2-40B4-BE49-F238E27FC236}">
                <a16:creationId xmlns:a16="http://schemas.microsoft.com/office/drawing/2014/main" id="{2A8EEA35-113F-C435-AADE-B19F9E6076EE}"/>
              </a:ext>
            </a:extLst>
          </p:cNvPr>
          <p:cNvGrpSpPr>
            <a:grpSpLocks/>
          </p:cNvGrpSpPr>
          <p:nvPr/>
        </p:nvGrpSpPr>
        <p:grpSpPr bwMode="auto">
          <a:xfrm>
            <a:off x="7162800" y="3352800"/>
            <a:ext cx="304800" cy="609600"/>
            <a:chOff x="1536" y="2976"/>
            <a:chExt cx="192" cy="384"/>
          </a:xfrm>
        </p:grpSpPr>
        <p:sp>
          <p:nvSpPr>
            <p:cNvPr id="24602" name="Oval 26">
              <a:extLst>
                <a:ext uri="{FF2B5EF4-FFF2-40B4-BE49-F238E27FC236}">
                  <a16:creationId xmlns:a16="http://schemas.microsoft.com/office/drawing/2014/main" id="{DE967647-4BA4-1D09-C59B-5A8ADD9D81B9}"/>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3" name="Line 27">
              <a:extLst>
                <a:ext uri="{FF2B5EF4-FFF2-40B4-BE49-F238E27FC236}">
                  <a16:creationId xmlns:a16="http://schemas.microsoft.com/office/drawing/2014/main" id="{3EEF306A-D9BD-29C6-988F-C2F6CD9BB9EE}"/>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4" name="Line 28">
              <a:extLst>
                <a:ext uri="{FF2B5EF4-FFF2-40B4-BE49-F238E27FC236}">
                  <a16:creationId xmlns:a16="http://schemas.microsoft.com/office/drawing/2014/main" id="{05035BA2-5C4C-A19D-1DF5-C5D2D9C72357}"/>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5" name="Line 29">
              <a:extLst>
                <a:ext uri="{FF2B5EF4-FFF2-40B4-BE49-F238E27FC236}">
                  <a16:creationId xmlns:a16="http://schemas.microsoft.com/office/drawing/2014/main" id="{AFDF53D1-7576-6699-5A14-1E83FF35835C}"/>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6" name="Line 30">
              <a:extLst>
                <a:ext uri="{FF2B5EF4-FFF2-40B4-BE49-F238E27FC236}">
                  <a16:creationId xmlns:a16="http://schemas.microsoft.com/office/drawing/2014/main" id="{D56F755A-D918-3A22-C935-BDC41DBC3828}"/>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7" name="Line 31">
              <a:extLst>
                <a:ext uri="{FF2B5EF4-FFF2-40B4-BE49-F238E27FC236}">
                  <a16:creationId xmlns:a16="http://schemas.microsoft.com/office/drawing/2014/main" id="{2667DF23-CA7B-1523-0E7D-243DA5047F42}"/>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08" name="Group 32">
            <a:extLst>
              <a:ext uri="{FF2B5EF4-FFF2-40B4-BE49-F238E27FC236}">
                <a16:creationId xmlns:a16="http://schemas.microsoft.com/office/drawing/2014/main" id="{9E6B26AF-4011-F3AA-0688-962873D055F2}"/>
              </a:ext>
            </a:extLst>
          </p:cNvPr>
          <p:cNvGrpSpPr>
            <a:grpSpLocks/>
          </p:cNvGrpSpPr>
          <p:nvPr/>
        </p:nvGrpSpPr>
        <p:grpSpPr bwMode="auto">
          <a:xfrm>
            <a:off x="9372600" y="6096000"/>
            <a:ext cx="304800" cy="609600"/>
            <a:chOff x="1536" y="2976"/>
            <a:chExt cx="192" cy="384"/>
          </a:xfrm>
        </p:grpSpPr>
        <p:sp>
          <p:nvSpPr>
            <p:cNvPr id="24609" name="Oval 33">
              <a:extLst>
                <a:ext uri="{FF2B5EF4-FFF2-40B4-BE49-F238E27FC236}">
                  <a16:creationId xmlns:a16="http://schemas.microsoft.com/office/drawing/2014/main" id="{B2CB8517-5DE6-39AE-BFC3-517759F0A416}"/>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10" name="Line 34">
              <a:extLst>
                <a:ext uri="{FF2B5EF4-FFF2-40B4-BE49-F238E27FC236}">
                  <a16:creationId xmlns:a16="http://schemas.microsoft.com/office/drawing/2014/main" id="{46E31F2C-9B66-2AA0-1B1E-58CD428DB524}"/>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11" name="Line 35">
              <a:extLst>
                <a:ext uri="{FF2B5EF4-FFF2-40B4-BE49-F238E27FC236}">
                  <a16:creationId xmlns:a16="http://schemas.microsoft.com/office/drawing/2014/main" id="{09E727D3-6836-984F-C478-11FA59D34C24}"/>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12" name="Line 36">
              <a:extLst>
                <a:ext uri="{FF2B5EF4-FFF2-40B4-BE49-F238E27FC236}">
                  <a16:creationId xmlns:a16="http://schemas.microsoft.com/office/drawing/2014/main" id="{4002F435-EF83-F550-F199-ACBFAA1D1283}"/>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13" name="Line 37">
              <a:extLst>
                <a:ext uri="{FF2B5EF4-FFF2-40B4-BE49-F238E27FC236}">
                  <a16:creationId xmlns:a16="http://schemas.microsoft.com/office/drawing/2014/main" id="{A27124F0-CE10-ED03-7B95-C856014C49B4}"/>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14" name="Line 38">
              <a:extLst>
                <a:ext uri="{FF2B5EF4-FFF2-40B4-BE49-F238E27FC236}">
                  <a16:creationId xmlns:a16="http://schemas.microsoft.com/office/drawing/2014/main" id="{C3341DB4-A10B-9391-0FAC-4EA567EF898D}"/>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15" name="Group 39">
            <a:extLst>
              <a:ext uri="{FF2B5EF4-FFF2-40B4-BE49-F238E27FC236}">
                <a16:creationId xmlns:a16="http://schemas.microsoft.com/office/drawing/2014/main" id="{1C43B9C7-6432-4CC2-3885-B39525315AF0}"/>
              </a:ext>
            </a:extLst>
          </p:cNvPr>
          <p:cNvGrpSpPr>
            <a:grpSpLocks/>
          </p:cNvGrpSpPr>
          <p:nvPr/>
        </p:nvGrpSpPr>
        <p:grpSpPr bwMode="auto">
          <a:xfrm>
            <a:off x="9982200" y="6096000"/>
            <a:ext cx="304800" cy="609600"/>
            <a:chOff x="1536" y="2976"/>
            <a:chExt cx="192" cy="384"/>
          </a:xfrm>
        </p:grpSpPr>
        <p:sp>
          <p:nvSpPr>
            <p:cNvPr id="24616" name="Oval 40">
              <a:extLst>
                <a:ext uri="{FF2B5EF4-FFF2-40B4-BE49-F238E27FC236}">
                  <a16:creationId xmlns:a16="http://schemas.microsoft.com/office/drawing/2014/main" id="{10457AF6-4C8A-1936-DBFD-ED590373C1B7}"/>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17" name="Line 41">
              <a:extLst>
                <a:ext uri="{FF2B5EF4-FFF2-40B4-BE49-F238E27FC236}">
                  <a16:creationId xmlns:a16="http://schemas.microsoft.com/office/drawing/2014/main" id="{0DC872C4-3C17-2C33-2051-BE8066EE4DAB}"/>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18" name="Line 42">
              <a:extLst>
                <a:ext uri="{FF2B5EF4-FFF2-40B4-BE49-F238E27FC236}">
                  <a16:creationId xmlns:a16="http://schemas.microsoft.com/office/drawing/2014/main" id="{1D23E7C0-24B1-2C5F-7A67-55DF76F5162C}"/>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19" name="Line 43">
              <a:extLst>
                <a:ext uri="{FF2B5EF4-FFF2-40B4-BE49-F238E27FC236}">
                  <a16:creationId xmlns:a16="http://schemas.microsoft.com/office/drawing/2014/main" id="{C9521D70-B4DA-8745-01AD-D8C814D3307B}"/>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20" name="Line 44">
              <a:extLst>
                <a:ext uri="{FF2B5EF4-FFF2-40B4-BE49-F238E27FC236}">
                  <a16:creationId xmlns:a16="http://schemas.microsoft.com/office/drawing/2014/main" id="{DADE93BD-81D7-D474-90DA-CACCD6338DFE}"/>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21" name="Line 45">
              <a:extLst>
                <a:ext uri="{FF2B5EF4-FFF2-40B4-BE49-F238E27FC236}">
                  <a16:creationId xmlns:a16="http://schemas.microsoft.com/office/drawing/2014/main" id="{DBB91F44-E14B-1266-F741-9CFC7798A730}"/>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22" name="Group 46">
            <a:extLst>
              <a:ext uri="{FF2B5EF4-FFF2-40B4-BE49-F238E27FC236}">
                <a16:creationId xmlns:a16="http://schemas.microsoft.com/office/drawing/2014/main" id="{E3B52BFA-0424-E8D5-7A2D-C132D7A66F53}"/>
              </a:ext>
            </a:extLst>
          </p:cNvPr>
          <p:cNvGrpSpPr>
            <a:grpSpLocks/>
          </p:cNvGrpSpPr>
          <p:nvPr/>
        </p:nvGrpSpPr>
        <p:grpSpPr bwMode="auto">
          <a:xfrm>
            <a:off x="3276600" y="3429000"/>
            <a:ext cx="304800" cy="609600"/>
            <a:chOff x="1536" y="2976"/>
            <a:chExt cx="192" cy="384"/>
          </a:xfrm>
        </p:grpSpPr>
        <p:sp>
          <p:nvSpPr>
            <p:cNvPr id="24623" name="Oval 47">
              <a:extLst>
                <a:ext uri="{FF2B5EF4-FFF2-40B4-BE49-F238E27FC236}">
                  <a16:creationId xmlns:a16="http://schemas.microsoft.com/office/drawing/2014/main" id="{3A024034-705C-3410-D7B7-D7DD915F770F}"/>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24" name="Line 48">
              <a:extLst>
                <a:ext uri="{FF2B5EF4-FFF2-40B4-BE49-F238E27FC236}">
                  <a16:creationId xmlns:a16="http://schemas.microsoft.com/office/drawing/2014/main" id="{A38A99FC-76C8-B5D1-5BDA-330CB1A08FCA}"/>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25" name="Line 49">
              <a:extLst>
                <a:ext uri="{FF2B5EF4-FFF2-40B4-BE49-F238E27FC236}">
                  <a16:creationId xmlns:a16="http://schemas.microsoft.com/office/drawing/2014/main" id="{7672BE9D-AFE7-530C-4AA2-64EC6A0F5256}"/>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26" name="Line 50">
              <a:extLst>
                <a:ext uri="{FF2B5EF4-FFF2-40B4-BE49-F238E27FC236}">
                  <a16:creationId xmlns:a16="http://schemas.microsoft.com/office/drawing/2014/main" id="{427C43AC-8C9D-4EBD-B64E-2B97FCD0EFFD}"/>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27" name="Line 51">
              <a:extLst>
                <a:ext uri="{FF2B5EF4-FFF2-40B4-BE49-F238E27FC236}">
                  <a16:creationId xmlns:a16="http://schemas.microsoft.com/office/drawing/2014/main" id="{B4D94C22-9240-598D-0E59-92E8632532A6}"/>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28" name="Line 52">
              <a:extLst>
                <a:ext uri="{FF2B5EF4-FFF2-40B4-BE49-F238E27FC236}">
                  <a16:creationId xmlns:a16="http://schemas.microsoft.com/office/drawing/2014/main" id="{07F29D48-8DDE-2E97-7D98-1D944DF354A6}"/>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29" name="Group 53">
            <a:extLst>
              <a:ext uri="{FF2B5EF4-FFF2-40B4-BE49-F238E27FC236}">
                <a16:creationId xmlns:a16="http://schemas.microsoft.com/office/drawing/2014/main" id="{A2B9392E-8EF4-F19B-8953-753138745D38}"/>
              </a:ext>
            </a:extLst>
          </p:cNvPr>
          <p:cNvGrpSpPr>
            <a:grpSpLocks/>
          </p:cNvGrpSpPr>
          <p:nvPr/>
        </p:nvGrpSpPr>
        <p:grpSpPr bwMode="auto">
          <a:xfrm>
            <a:off x="5334000" y="3810000"/>
            <a:ext cx="304800" cy="609600"/>
            <a:chOff x="1536" y="2976"/>
            <a:chExt cx="192" cy="384"/>
          </a:xfrm>
        </p:grpSpPr>
        <p:sp>
          <p:nvSpPr>
            <p:cNvPr id="24630" name="Oval 54">
              <a:extLst>
                <a:ext uri="{FF2B5EF4-FFF2-40B4-BE49-F238E27FC236}">
                  <a16:creationId xmlns:a16="http://schemas.microsoft.com/office/drawing/2014/main" id="{095E6272-A232-0463-2194-D1FF31C5D60E}"/>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31" name="Line 55">
              <a:extLst>
                <a:ext uri="{FF2B5EF4-FFF2-40B4-BE49-F238E27FC236}">
                  <a16:creationId xmlns:a16="http://schemas.microsoft.com/office/drawing/2014/main" id="{34B69C4F-0104-11E0-44F5-326DFF5C2DC3}"/>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32" name="Line 56">
              <a:extLst>
                <a:ext uri="{FF2B5EF4-FFF2-40B4-BE49-F238E27FC236}">
                  <a16:creationId xmlns:a16="http://schemas.microsoft.com/office/drawing/2014/main" id="{F39CDA62-C8A4-6E74-1D5B-5F9184696E1C}"/>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33" name="Line 57">
              <a:extLst>
                <a:ext uri="{FF2B5EF4-FFF2-40B4-BE49-F238E27FC236}">
                  <a16:creationId xmlns:a16="http://schemas.microsoft.com/office/drawing/2014/main" id="{6F9D829A-4B2A-F7C0-78F0-2A3F6EF87998}"/>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34" name="Line 58">
              <a:extLst>
                <a:ext uri="{FF2B5EF4-FFF2-40B4-BE49-F238E27FC236}">
                  <a16:creationId xmlns:a16="http://schemas.microsoft.com/office/drawing/2014/main" id="{ACE0CF78-3D88-74DD-9505-2921693A43E0}"/>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35" name="Line 59">
              <a:extLst>
                <a:ext uri="{FF2B5EF4-FFF2-40B4-BE49-F238E27FC236}">
                  <a16:creationId xmlns:a16="http://schemas.microsoft.com/office/drawing/2014/main" id="{35C6D64D-941E-80DC-766C-E9DFBF7207A0}"/>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36" name="Group 60">
            <a:extLst>
              <a:ext uri="{FF2B5EF4-FFF2-40B4-BE49-F238E27FC236}">
                <a16:creationId xmlns:a16="http://schemas.microsoft.com/office/drawing/2014/main" id="{AF69CAA9-3D20-0046-E1E0-AF2F5A532920}"/>
              </a:ext>
            </a:extLst>
          </p:cNvPr>
          <p:cNvGrpSpPr>
            <a:grpSpLocks/>
          </p:cNvGrpSpPr>
          <p:nvPr/>
        </p:nvGrpSpPr>
        <p:grpSpPr bwMode="auto">
          <a:xfrm>
            <a:off x="4038600" y="6096000"/>
            <a:ext cx="304800" cy="609600"/>
            <a:chOff x="1536" y="2976"/>
            <a:chExt cx="192" cy="384"/>
          </a:xfrm>
        </p:grpSpPr>
        <p:sp>
          <p:nvSpPr>
            <p:cNvPr id="24637" name="Oval 61">
              <a:extLst>
                <a:ext uri="{FF2B5EF4-FFF2-40B4-BE49-F238E27FC236}">
                  <a16:creationId xmlns:a16="http://schemas.microsoft.com/office/drawing/2014/main" id="{F067501E-101F-5121-F4F1-FF63DC56A6F3}"/>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38" name="Line 62">
              <a:extLst>
                <a:ext uri="{FF2B5EF4-FFF2-40B4-BE49-F238E27FC236}">
                  <a16:creationId xmlns:a16="http://schemas.microsoft.com/office/drawing/2014/main" id="{42949D5D-8BF4-DBFE-B539-0ACE6C5C1F7C}"/>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39" name="Line 63">
              <a:extLst>
                <a:ext uri="{FF2B5EF4-FFF2-40B4-BE49-F238E27FC236}">
                  <a16:creationId xmlns:a16="http://schemas.microsoft.com/office/drawing/2014/main" id="{C2837BF6-FCAE-E4E6-6EC3-533312C21DC8}"/>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40" name="Line 64">
              <a:extLst>
                <a:ext uri="{FF2B5EF4-FFF2-40B4-BE49-F238E27FC236}">
                  <a16:creationId xmlns:a16="http://schemas.microsoft.com/office/drawing/2014/main" id="{6820D13C-0C0B-C513-2579-7CD3F4B2190E}"/>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41" name="Line 65">
              <a:extLst>
                <a:ext uri="{FF2B5EF4-FFF2-40B4-BE49-F238E27FC236}">
                  <a16:creationId xmlns:a16="http://schemas.microsoft.com/office/drawing/2014/main" id="{5C9331C7-3A10-085A-E64E-7AC3A3DAEDF2}"/>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42" name="Line 66">
              <a:extLst>
                <a:ext uri="{FF2B5EF4-FFF2-40B4-BE49-F238E27FC236}">
                  <a16:creationId xmlns:a16="http://schemas.microsoft.com/office/drawing/2014/main" id="{585EF62E-8F9E-E815-AABA-BD71FAA83845}"/>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43" name="Group 67">
            <a:extLst>
              <a:ext uri="{FF2B5EF4-FFF2-40B4-BE49-F238E27FC236}">
                <a16:creationId xmlns:a16="http://schemas.microsoft.com/office/drawing/2014/main" id="{FFEBD073-F670-8B3F-ABA8-62B3DC574DAB}"/>
              </a:ext>
            </a:extLst>
          </p:cNvPr>
          <p:cNvGrpSpPr>
            <a:grpSpLocks/>
          </p:cNvGrpSpPr>
          <p:nvPr/>
        </p:nvGrpSpPr>
        <p:grpSpPr bwMode="auto">
          <a:xfrm>
            <a:off x="4648200" y="6096000"/>
            <a:ext cx="304800" cy="609600"/>
            <a:chOff x="1536" y="2976"/>
            <a:chExt cx="192" cy="384"/>
          </a:xfrm>
        </p:grpSpPr>
        <p:sp>
          <p:nvSpPr>
            <p:cNvPr id="24644" name="Oval 68">
              <a:extLst>
                <a:ext uri="{FF2B5EF4-FFF2-40B4-BE49-F238E27FC236}">
                  <a16:creationId xmlns:a16="http://schemas.microsoft.com/office/drawing/2014/main" id="{AC179C51-C05F-D731-709C-55A26B47013F}"/>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45" name="Line 69">
              <a:extLst>
                <a:ext uri="{FF2B5EF4-FFF2-40B4-BE49-F238E27FC236}">
                  <a16:creationId xmlns:a16="http://schemas.microsoft.com/office/drawing/2014/main" id="{F12F7185-E9A4-D45A-C320-75A5F1B64DDB}"/>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46" name="Line 70">
              <a:extLst>
                <a:ext uri="{FF2B5EF4-FFF2-40B4-BE49-F238E27FC236}">
                  <a16:creationId xmlns:a16="http://schemas.microsoft.com/office/drawing/2014/main" id="{F6EB6521-807A-86A7-5FFC-77E07563DD99}"/>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47" name="Line 71">
              <a:extLst>
                <a:ext uri="{FF2B5EF4-FFF2-40B4-BE49-F238E27FC236}">
                  <a16:creationId xmlns:a16="http://schemas.microsoft.com/office/drawing/2014/main" id="{B7EC4DC1-83ED-C705-FE3F-9EB98F6299B7}"/>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48" name="Line 72">
              <a:extLst>
                <a:ext uri="{FF2B5EF4-FFF2-40B4-BE49-F238E27FC236}">
                  <a16:creationId xmlns:a16="http://schemas.microsoft.com/office/drawing/2014/main" id="{F1142DF5-D3BA-ACC2-35BB-B3D729DF8B65}"/>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49" name="Line 73">
              <a:extLst>
                <a:ext uri="{FF2B5EF4-FFF2-40B4-BE49-F238E27FC236}">
                  <a16:creationId xmlns:a16="http://schemas.microsoft.com/office/drawing/2014/main" id="{A5AE173B-E92F-7CAD-5B72-43ECDD1C76FD}"/>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50" name="Group 74">
            <a:extLst>
              <a:ext uri="{FF2B5EF4-FFF2-40B4-BE49-F238E27FC236}">
                <a16:creationId xmlns:a16="http://schemas.microsoft.com/office/drawing/2014/main" id="{CB8B3DEC-76FB-6CF1-2861-58F67F7CA3AC}"/>
              </a:ext>
            </a:extLst>
          </p:cNvPr>
          <p:cNvGrpSpPr>
            <a:grpSpLocks/>
          </p:cNvGrpSpPr>
          <p:nvPr/>
        </p:nvGrpSpPr>
        <p:grpSpPr bwMode="auto">
          <a:xfrm>
            <a:off x="5257800" y="6096000"/>
            <a:ext cx="304800" cy="609600"/>
            <a:chOff x="1536" y="2976"/>
            <a:chExt cx="192" cy="384"/>
          </a:xfrm>
        </p:grpSpPr>
        <p:sp>
          <p:nvSpPr>
            <p:cNvPr id="24651" name="Oval 75">
              <a:extLst>
                <a:ext uri="{FF2B5EF4-FFF2-40B4-BE49-F238E27FC236}">
                  <a16:creationId xmlns:a16="http://schemas.microsoft.com/office/drawing/2014/main" id="{27E3A751-C31F-50D6-D2A9-9C5E27309019}"/>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52" name="Line 76">
              <a:extLst>
                <a:ext uri="{FF2B5EF4-FFF2-40B4-BE49-F238E27FC236}">
                  <a16:creationId xmlns:a16="http://schemas.microsoft.com/office/drawing/2014/main" id="{ED50E06F-0945-DA22-87E0-00A8A5DDBA20}"/>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53" name="Line 77">
              <a:extLst>
                <a:ext uri="{FF2B5EF4-FFF2-40B4-BE49-F238E27FC236}">
                  <a16:creationId xmlns:a16="http://schemas.microsoft.com/office/drawing/2014/main" id="{ADEAB58F-956F-15F8-ECF8-8B34DA008BD7}"/>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54" name="Line 78">
              <a:extLst>
                <a:ext uri="{FF2B5EF4-FFF2-40B4-BE49-F238E27FC236}">
                  <a16:creationId xmlns:a16="http://schemas.microsoft.com/office/drawing/2014/main" id="{2AC4EF8A-7E81-6B56-616A-DF9C9BA1BE6D}"/>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55" name="Line 79">
              <a:extLst>
                <a:ext uri="{FF2B5EF4-FFF2-40B4-BE49-F238E27FC236}">
                  <a16:creationId xmlns:a16="http://schemas.microsoft.com/office/drawing/2014/main" id="{95514F3D-E453-713D-A1F0-49C312B75A16}"/>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56" name="Line 80">
              <a:extLst>
                <a:ext uri="{FF2B5EF4-FFF2-40B4-BE49-F238E27FC236}">
                  <a16:creationId xmlns:a16="http://schemas.microsoft.com/office/drawing/2014/main" id="{F87C9733-7931-DB9A-BA83-8998085E41E7}"/>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57" name="Group 81">
            <a:extLst>
              <a:ext uri="{FF2B5EF4-FFF2-40B4-BE49-F238E27FC236}">
                <a16:creationId xmlns:a16="http://schemas.microsoft.com/office/drawing/2014/main" id="{A6E53694-431C-F9A9-3B5B-7EC0F04912ED}"/>
              </a:ext>
            </a:extLst>
          </p:cNvPr>
          <p:cNvGrpSpPr>
            <a:grpSpLocks/>
          </p:cNvGrpSpPr>
          <p:nvPr/>
        </p:nvGrpSpPr>
        <p:grpSpPr bwMode="auto">
          <a:xfrm>
            <a:off x="5867400" y="6096000"/>
            <a:ext cx="304800" cy="609600"/>
            <a:chOff x="1536" y="2976"/>
            <a:chExt cx="192" cy="384"/>
          </a:xfrm>
        </p:grpSpPr>
        <p:sp>
          <p:nvSpPr>
            <p:cNvPr id="24658" name="Oval 82">
              <a:extLst>
                <a:ext uri="{FF2B5EF4-FFF2-40B4-BE49-F238E27FC236}">
                  <a16:creationId xmlns:a16="http://schemas.microsoft.com/office/drawing/2014/main" id="{F0B53B6D-564B-E46A-C7B2-8D81375049B5}"/>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59" name="Line 83">
              <a:extLst>
                <a:ext uri="{FF2B5EF4-FFF2-40B4-BE49-F238E27FC236}">
                  <a16:creationId xmlns:a16="http://schemas.microsoft.com/office/drawing/2014/main" id="{5A36EE06-92C5-9644-B59F-D316A6ECC2FC}"/>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60" name="Line 84">
              <a:extLst>
                <a:ext uri="{FF2B5EF4-FFF2-40B4-BE49-F238E27FC236}">
                  <a16:creationId xmlns:a16="http://schemas.microsoft.com/office/drawing/2014/main" id="{DB551DA8-425E-E47F-84EF-678F77B4BBF8}"/>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61" name="Line 85">
              <a:extLst>
                <a:ext uri="{FF2B5EF4-FFF2-40B4-BE49-F238E27FC236}">
                  <a16:creationId xmlns:a16="http://schemas.microsoft.com/office/drawing/2014/main" id="{54FAB0F2-F126-875C-62DE-E7FC8863EAA9}"/>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62" name="Line 86">
              <a:extLst>
                <a:ext uri="{FF2B5EF4-FFF2-40B4-BE49-F238E27FC236}">
                  <a16:creationId xmlns:a16="http://schemas.microsoft.com/office/drawing/2014/main" id="{87A09CE4-F570-F9E7-F2FA-061A9714012C}"/>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63" name="Line 87">
              <a:extLst>
                <a:ext uri="{FF2B5EF4-FFF2-40B4-BE49-F238E27FC236}">
                  <a16:creationId xmlns:a16="http://schemas.microsoft.com/office/drawing/2014/main" id="{A69C9F6E-30F7-A9C3-CC90-727C753537E0}"/>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64" name="Group 88">
            <a:extLst>
              <a:ext uri="{FF2B5EF4-FFF2-40B4-BE49-F238E27FC236}">
                <a16:creationId xmlns:a16="http://schemas.microsoft.com/office/drawing/2014/main" id="{DCB35A16-9DDB-C36E-458B-71BA3A30D401}"/>
              </a:ext>
            </a:extLst>
          </p:cNvPr>
          <p:cNvGrpSpPr>
            <a:grpSpLocks/>
          </p:cNvGrpSpPr>
          <p:nvPr/>
        </p:nvGrpSpPr>
        <p:grpSpPr bwMode="auto">
          <a:xfrm>
            <a:off x="7010400" y="6096000"/>
            <a:ext cx="304800" cy="609600"/>
            <a:chOff x="1536" y="2976"/>
            <a:chExt cx="192" cy="384"/>
          </a:xfrm>
        </p:grpSpPr>
        <p:sp>
          <p:nvSpPr>
            <p:cNvPr id="24665" name="Oval 89">
              <a:extLst>
                <a:ext uri="{FF2B5EF4-FFF2-40B4-BE49-F238E27FC236}">
                  <a16:creationId xmlns:a16="http://schemas.microsoft.com/office/drawing/2014/main" id="{56D00042-0D92-6197-0A58-D7FD6D3E9932}"/>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66" name="Line 90">
              <a:extLst>
                <a:ext uri="{FF2B5EF4-FFF2-40B4-BE49-F238E27FC236}">
                  <a16:creationId xmlns:a16="http://schemas.microsoft.com/office/drawing/2014/main" id="{0DE35070-EADE-AAE6-274B-2FB6E1C5C75E}"/>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67" name="Line 91">
              <a:extLst>
                <a:ext uri="{FF2B5EF4-FFF2-40B4-BE49-F238E27FC236}">
                  <a16:creationId xmlns:a16="http://schemas.microsoft.com/office/drawing/2014/main" id="{5395328C-5472-9AF9-88FE-D1F646864696}"/>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68" name="Line 92">
              <a:extLst>
                <a:ext uri="{FF2B5EF4-FFF2-40B4-BE49-F238E27FC236}">
                  <a16:creationId xmlns:a16="http://schemas.microsoft.com/office/drawing/2014/main" id="{6D14E6A4-69FD-C6C7-117D-52A6CE5DB3A3}"/>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69" name="Line 93">
              <a:extLst>
                <a:ext uri="{FF2B5EF4-FFF2-40B4-BE49-F238E27FC236}">
                  <a16:creationId xmlns:a16="http://schemas.microsoft.com/office/drawing/2014/main" id="{3E9DBD1E-0E85-B684-7109-6A856BE42608}"/>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70" name="Line 94">
              <a:extLst>
                <a:ext uri="{FF2B5EF4-FFF2-40B4-BE49-F238E27FC236}">
                  <a16:creationId xmlns:a16="http://schemas.microsoft.com/office/drawing/2014/main" id="{8659E972-EA2A-99A9-E860-BEC024F00C0F}"/>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71" name="Group 95">
            <a:extLst>
              <a:ext uri="{FF2B5EF4-FFF2-40B4-BE49-F238E27FC236}">
                <a16:creationId xmlns:a16="http://schemas.microsoft.com/office/drawing/2014/main" id="{CD692A5D-FC86-B87F-C440-FF3CDDE93BC6}"/>
              </a:ext>
            </a:extLst>
          </p:cNvPr>
          <p:cNvGrpSpPr>
            <a:grpSpLocks/>
          </p:cNvGrpSpPr>
          <p:nvPr/>
        </p:nvGrpSpPr>
        <p:grpSpPr bwMode="auto">
          <a:xfrm>
            <a:off x="7620000" y="6096000"/>
            <a:ext cx="304800" cy="609600"/>
            <a:chOff x="1536" y="2976"/>
            <a:chExt cx="192" cy="384"/>
          </a:xfrm>
        </p:grpSpPr>
        <p:sp>
          <p:nvSpPr>
            <p:cNvPr id="24672" name="Oval 96">
              <a:extLst>
                <a:ext uri="{FF2B5EF4-FFF2-40B4-BE49-F238E27FC236}">
                  <a16:creationId xmlns:a16="http://schemas.microsoft.com/office/drawing/2014/main" id="{11AD286E-D977-F77D-8CF4-03A37A1AA803}"/>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73" name="Line 97">
              <a:extLst>
                <a:ext uri="{FF2B5EF4-FFF2-40B4-BE49-F238E27FC236}">
                  <a16:creationId xmlns:a16="http://schemas.microsoft.com/office/drawing/2014/main" id="{ABB64DCE-0D06-A32C-8B7A-CABDD67CF7B6}"/>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74" name="Line 98">
              <a:extLst>
                <a:ext uri="{FF2B5EF4-FFF2-40B4-BE49-F238E27FC236}">
                  <a16:creationId xmlns:a16="http://schemas.microsoft.com/office/drawing/2014/main" id="{19AA37EA-B81F-8CB3-B8B7-FC613C55AA28}"/>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75" name="Line 99">
              <a:extLst>
                <a:ext uri="{FF2B5EF4-FFF2-40B4-BE49-F238E27FC236}">
                  <a16:creationId xmlns:a16="http://schemas.microsoft.com/office/drawing/2014/main" id="{A2A88D6C-5304-02B7-A55F-DFB5A9A4B3C7}"/>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76" name="Line 100">
              <a:extLst>
                <a:ext uri="{FF2B5EF4-FFF2-40B4-BE49-F238E27FC236}">
                  <a16:creationId xmlns:a16="http://schemas.microsoft.com/office/drawing/2014/main" id="{A74F7B2D-3774-9F76-D322-BA9D24F81059}"/>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77" name="Line 101">
              <a:extLst>
                <a:ext uri="{FF2B5EF4-FFF2-40B4-BE49-F238E27FC236}">
                  <a16:creationId xmlns:a16="http://schemas.microsoft.com/office/drawing/2014/main" id="{8A9D7D4D-1DFE-F5A0-8A4A-B2638047B625}"/>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78" name="Group 102">
            <a:extLst>
              <a:ext uri="{FF2B5EF4-FFF2-40B4-BE49-F238E27FC236}">
                <a16:creationId xmlns:a16="http://schemas.microsoft.com/office/drawing/2014/main" id="{55618F1C-6782-A5BC-EF66-CCB6F8185E23}"/>
              </a:ext>
            </a:extLst>
          </p:cNvPr>
          <p:cNvGrpSpPr>
            <a:grpSpLocks/>
          </p:cNvGrpSpPr>
          <p:nvPr/>
        </p:nvGrpSpPr>
        <p:grpSpPr bwMode="auto">
          <a:xfrm>
            <a:off x="1676400" y="6096000"/>
            <a:ext cx="304800" cy="609600"/>
            <a:chOff x="1536" y="2976"/>
            <a:chExt cx="192" cy="384"/>
          </a:xfrm>
        </p:grpSpPr>
        <p:sp>
          <p:nvSpPr>
            <p:cNvPr id="24679" name="Oval 103">
              <a:extLst>
                <a:ext uri="{FF2B5EF4-FFF2-40B4-BE49-F238E27FC236}">
                  <a16:creationId xmlns:a16="http://schemas.microsoft.com/office/drawing/2014/main" id="{0CA92FF2-B2A3-4295-706B-8A15612851DE}"/>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80" name="Line 104">
              <a:extLst>
                <a:ext uri="{FF2B5EF4-FFF2-40B4-BE49-F238E27FC236}">
                  <a16:creationId xmlns:a16="http://schemas.microsoft.com/office/drawing/2014/main" id="{26556979-80C8-0F5F-A31C-F3E3F9847AAC}"/>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1" name="Line 105">
              <a:extLst>
                <a:ext uri="{FF2B5EF4-FFF2-40B4-BE49-F238E27FC236}">
                  <a16:creationId xmlns:a16="http://schemas.microsoft.com/office/drawing/2014/main" id="{E9D9550B-2CCA-25DB-0CEF-EF4AC5ABCB88}"/>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2" name="Line 106">
              <a:extLst>
                <a:ext uri="{FF2B5EF4-FFF2-40B4-BE49-F238E27FC236}">
                  <a16:creationId xmlns:a16="http://schemas.microsoft.com/office/drawing/2014/main" id="{B0AB8735-4D96-4925-F0FA-FF91A06A02BC}"/>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3" name="Line 107">
              <a:extLst>
                <a:ext uri="{FF2B5EF4-FFF2-40B4-BE49-F238E27FC236}">
                  <a16:creationId xmlns:a16="http://schemas.microsoft.com/office/drawing/2014/main" id="{48F77D9D-5A2A-6210-D230-E79CF647534D}"/>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4" name="Line 108">
              <a:extLst>
                <a:ext uri="{FF2B5EF4-FFF2-40B4-BE49-F238E27FC236}">
                  <a16:creationId xmlns:a16="http://schemas.microsoft.com/office/drawing/2014/main" id="{490A13AD-F0AC-02BB-6F37-5140870D7865}"/>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85" name="Group 109">
            <a:extLst>
              <a:ext uri="{FF2B5EF4-FFF2-40B4-BE49-F238E27FC236}">
                <a16:creationId xmlns:a16="http://schemas.microsoft.com/office/drawing/2014/main" id="{411A3C98-A611-D131-F4F3-AEDA4ED99B12}"/>
              </a:ext>
            </a:extLst>
          </p:cNvPr>
          <p:cNvGrpSpPr>
            <a:grpSpLocks/>
          </p:cNvGrpSpPr>
          <p:nvPr/>
        </p:nvGrpSpPr>
        <p:grpSpPr bwMode="auto">
          <a:xfrm>
            <a:off x="2286000" y="6096000"/>
            <a:ext cx="304800" cy="609600"/>
            <a:chOff x="1536" y="2976"/>
            <a:chExt cx="192" cy="384"/>
          </a:xfrm>
        </p:grpSpPr>
        <p:sp>
          <p:nvSpPr>
            <p:cNvPr id="24686" name="Oval 110">
              <a:extLst>
                <a:ext uri="{FF2B5EF4-FFF2-40B4-BE49-F238E27FC236}">
                  <a16:creationId xmlns:a16="http://schemas.microsoft.com/office/drawing/2014/main" id="{AD41C8DD-52AB-C00A-CC67-2C488A39F5E6}"/>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87" name="Line 111">
              <a:extLst>
                <a:ext uri="{FF2B5EF4-FFF2-40B4-BE49-F238E27FC236}">
                  <a16:creationId xmlns:a16="http://schemas.microsoft.com/office/drawing/2014/main" id="{02DC3033-101B-84A1-9372-44196770A696}"/>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8" name="Line 112">
              <a:extLst>
                <a:ext uri="{FF2B5EF4-FFF2-40B4-BE49-F238E27FC236}">
                  <a16:creationId xmlns:a16="http://schemas.microsoft.com/office/drawing/2014/main" id="{02D21AF4-2031-DE36-A359-3F4375106EAE}"/>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9" name="Line 113">
              <a:extLst>
                <a:ext uri="{FF2B5EF4-FFF2-40B4-BE49-F238E27FC236}">
                  <a16:creationId xmlns:a16="http://schemas.microsoft.com/office/drawing/2014/main" id="{C18694F0-69A0-4187-9C10-E6AA716E05C0}"/>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90" name="Line 114">
              <a:extLst>
                <a:ext uri="{FF2B5EF4-FFF2-40B4-BE49-F238E27FC236}">
                  <a16:creationId xmlns:a16="http://schemas.microsoft.com/office/drawing/2014/main" id="{306AF00F-9012-DFAC-56E7-AADAF44C532E}"/>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91" name="Line 115">
              <a:extLst>
                <a:ext uri="{FF2B5EF4-FFF2-40B4-BE49-F238E27FC236}">
                  <a16:creationId xmlns:a16="http://schemas.microsoft.com/office/drawing/2014/main" id="{227A7CA1-99C6-C4B6-1EA0-103900534416}"/>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93" name="Group 117">
            <a:extLst>
              <a:ext uri="{FF2B5EF4-FFF2-40B4-BE49-F238E27FC236}">
                <a16:creationId xmlns:a16="http://schemas.microsoft.com/office/drawing/2014/main" id="{BFB70727-88D1-87F7-093E-37F08352F4F7}"/>
              </a:ext>
            </a:extLst>
          </p:cNvPr>
          <p:cNvGrpSpPr>
            <a:grpSpLocks/>
          </p:cNvGrpSpPr>
          <p:nvPr/>
        </p:nvGrpSpPr>
        <p:grpSpPr bwMode="auto">
          <a:xfrm>
            <a:off x="8229600" y="1143000"/>
            <a:ext cx="304800" cy="609600"/>
            <a:chOff x="1536" y="2976"/>
            <a:chExt cx="192" cy="384"/>
          </a:xfrm>
        </p:grpSpPr>
        <p:sp>
          <p:nvSpPr>
            <p:cNvPr id="24694" name="Oval 118">
              <a:extLst>
                <a:ext uri="{FF2B5EF4-FFF2-40B4-BE49-F238E27FC236}">
                  <a16:creationId xmlns:a16="http://schemas.microsoft.com/office/drawing/2014/main" id="{5C44B475-B76D-5A9E-88B0-58DCEEAD0315}"/>
                </a:ext>
              </a:extLst>
            </p:cNvPr>
            <p:cNvSpPr>
              <a:spLocks noChangeArrowheads="1"/>
            </p:cNvSpPr>
            <p:nvPr/>
          </p:nvSpPr>
          <p:spPr bwMode="auto">
            <a:xfrm>
              <a:off x="1584" y="2976"/>
              <a:ext cx="96" cy="96"/>
            </a:xfrm>
            <a:prstGeom prst="ellipse">
              <a:avLst/>
            </a:prstGeom>
            <a:solidFill>
              <a:srgbClr val="808080"/>
            </a:solid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95" name="Line 119">
              <a:extLst>
                <a:ext uri="{FF2B5EF4-FFF2-40B4-BE49-F238E27FC236}">
                  <a16:creationId xmlns:a16="http://schemas.microsoft.com/office/drawing/2014/main" id="{8A898EE8-56EB-9535-6532-0B12FF367B90}"/>
                </a:ext>
              </a:extLst>
            </p:cNvPr>
            <p:cNvSpPr>
              <a:spLocks noChangeShapeType="1"/>
            </p:cNvSpPr>
            <p:nvPr/>
          </p:nvSpPr>
          <p:spPr bwMode="auto">
            <a:xfrm>
              <a:off x="1632" y="3072"/>
              <a:ext cx="0" cy="192"/>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96" name="Line 120">
              <a:extLst>
                <a:ext uri="{FF2B5EF4-FFF2-40B4-BE49-F238E27FC236}">
                  <a16:creationId xmlns:a16="http://schemas.microsoft.com/office/drawing/2014/main" id="{349F02FE-5782-DCEA-2549-20680967BC5F}"/>
                </a:ext>
              </a:extLst>
            </p:cNvPr>
            <p:cNvSpPr>
              <a:spLocks noChangeShapeType="1"/>
            </p:cNvSpPr>
            <p:nvPr/>
          </p:nvSpPr>
          <p:spPr bwMode="auto">
            <a:xfrm>
              <a:off x="1632" y="3264"/>
              <a:ext cx="96" cy="96"/>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97" name="Line 121">
              <a:extLst>
                <a:ext uri="{FF2B5EF4-FFF2-40B4-BE49-F238E27FC236}">
                  <a16:creationId xmlns:a16="http://schemas.microsoft.com/office/drawing/2014/main" id="{19ED3BDC-6343-C8A0-57D5-270285CE772B}"/>
                </a:ext>
              </a:extLst>
            </p:cNvPr>
            <p:cNvSpPr>
              <a:spLocks noChangeShapeType="1"/>
            </p:cNvSpPr>
            <p:nvPr/>
          </p:nvSpPr>
          <p:spPr bwMode="auto">
            <a:xfrm flipH="1">
              <a:off x="1536" y="3264"/>
              <a:ext cx="96" cy="96"/>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98" name="Line 122">
              <a:extLst>
                <a:ext uri="{FF2B5EF4-FFF2-40B4-BE49-F238E27FC236}">
                  <a16:creationId xmlns:a16="http://schemas.microsoft.com/office/drawing/2014/main" id="{5BD2A370-1DC8-AE91-3736-306E55FAD03A}"/>
                </a:ext>
              </a:extLst>
            </p:cNvPr>
            <p:cNvSpPr>
              <a:spLocks noChangeShapeType="1"/>
            </p:cNvSpPr>
            <p:nvPr/>
          </p:nvSpPr>
          <p:spPr bwMode="auto">
            <a:xfrm>
              <a:off x="1536" y="3120"/>
              <a:ext cx="96" cy="48"/>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99" name="Line 123">
              <a:extLst>
                <a:ext uri="{FF2B5EF4-FFF2-40B4-BE49-F238E27FC236}">
                  <a16:creationId xmlns:a16="http://schemas.microsoft.com/office/drawing/2014/main" id="{94068B56-6D8E-DEFF-738A-DFE2185BAB97}"/>
                </a:ext>
              </a:extLst>
            </p:cNvPr>
            <p:cNvSpPr>
              <a:spLocks noChangeShapeType="1"/>
            </p:cNvSpPr>
            <p:nvPr/>
          </p:nvSpPr>
          <p:spPr bwMode="auto">
            <a:xfrm flipV="1">
              <a:off x="1632" y="3120"/>
              <a:ext cx="96" cy="48"/>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700" name="Group 124">
            <a:extLst>
              <a:ext uri="{FF2B5EF4-FFF2-40B4-BE49-F238E27FC236}">
                <a16:creationId xmlns:a16="http://schemas.microsoft.com/office/drawing/2014/main" id="{AF23A501-4F1A-40EC-E2C9-6CDB0250C5B5}"/>
              </a:ext>
            </a:extLst>
          </p:cNvPr>
          <p:cNvGrpSpPr>
            <a:grpSpLocks/>
          </p:cNvGrpSpPr>
          <p:nvPr/>
        </p:nvGrpSpPr>
        <p:grpSpPr bwMode="auto">
          <a:xfrm>
            <a:off x="8763000" y="6096000"/>
            <a:ext cx="304800" cy="609600"/>
            <a:chOff x="1536" y="2976"/>
            <a:chExt cx="192" cy="384"/>
          </a:xfrm>
        </p:grpSpPr>
        <p:sp>
          <p:nvSpPr>
            <p:cNvPr id="24701" name="Oval 125">
              <a:extLst>
                <a:ext uri="{FF2B5EF4-FFF2-40B4-BE49-F238E27FC236}">
                  <a16:creationId xmlns:a16="http://schemas.microsoft.com/office/drawing/2014/main" id="{2E355C04-6D7E-4B6E-8FC9-680D67748B50}"/>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02" name="Line 126">
              <a:extLst>
                <a:ext uri="{FF2B5EF4-FFF2-40B4-BE49-F238E27FC236}">
                  <a16:creationId xmlns:a16="http://schemas.microsoft.com/office/drawing/2014/main" id="{2426F15A-48B3-C5C6-31AC-7610DD1CA3C0}"/>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03" name="Line 127">
              <a:extLst>
                <a:ext uri="{FF2B5EF4-FFF2-40B4-BE49-F238E27FC236}">
                  <a16:creationId xmlns:a16="http://schemas.microsoft.com/office/drawing/2014/main" id="{B2348F2B-721A-669D-27FB-6893487F434D}"/>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04" name="Line 128">
              <a:extLst>
                <a:ext uri="{FF2B5EF4-FFF2-40B4-BE49-F238E27FC236}">
                  <a16:creationId xmlns:a16="http://schemas.microsoft.com/office/drawing/2014/main" id="{ABE5F03E-BF2B-E2DC-C044-5631CB549B64}"/>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05" name="Line 129">
              <a:extLst>
                <a:ext uri="{FF2B5EF4-FFF2-40B4-BE49-F238E27FC236}">
                  <a16:creationId xmlns:a16="http://schemas.microsoft.com/office/drawing/2014/main" id="{31114D23-7E76-B07A-EBC0-A19F65D92DB4}"/>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06" name="Line 130">
              <a:extLst>
                <a:ext uri="{FF2B5EF4-FFF2-40B4-BE49-F238E27FC236}">
                  <a16:creationId xmlns:a16="http://schemas.microsoft.com/office/drawing/2014/main" id="{CDB9E3CD-78AB-4684-7F5F-CF47412B58BB}"/>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707" name="Group 131">
            <a:extLst>
              <a:ext uri="{FF2B5EF4-FFF2-40B4-BE49-F238E27FC236}">
                <a16:creationId xmlns:a16="http://schemas.microsoft.com/office/drawing/2014/main" id="{CDCE2057-5038-74C8-223A-6FDF7F198C5F}"/>
              </a:ext>
            </a:extLst>
          </p:cNvPr>
          <p:cNvGrpSpPr>
            <a:grpSpLocks/>
          </p:cNvGrpSpPr>
          <p:nvPr/>
        </p:nvGrpSpPr>
        <p:grpSpPr bwMode="auto">
          <a:xfrm>
            <a:off x="6477000" y="6096000"/>
            <a:ext cx="304800" cy="609600"/>
            <a:chOff x="1536" y="2976"/>
            <a:chExt cx="192" cy="384"/>
          </a:xfrm>
        </p:grpSpPr>
        <p:sp>
          <p:nvSpPr>
            <p:cNvPr id="24708" name="Oval 132">
              <a:extLst>
                <a:ext uri="{FF2B5EF4-FFF2-40B4-BE49-F238E27FC236}">
                  <a16:creationId xmlns:a16="http://schemas.microsoft.com/office/drawing/2014/main" id="{31D1A0C3-9046-C824-092A-ADC0A0EF92B4}"/>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09" name="Line 133">
              <a:extLst>
                <a:ext uri="{FF2B5EF4-FFF2-40B4-BE49-F238E27FC236}">
                  <a16:creationId xmlns:a16="http://schemas.microsoft.com/office/drawing/2014/main" id="{540B86E2-1853-118E-F716-BA16A75CEF83}"/>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10" name="Line 134">
              <a:extLst>
                <a:ext uri="{FF2B5EF4-FFF2-40B4-BE49-F238E27FC236}">
                  <a16:creationId xmlns:a16="http://schemas.microsoft.com/office/drawing/2014/main" id="{5D4A253B-6409-3D73-0B15-7BFDE203DB80}"/>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11" name="Line 135">
              <a:extLst>
                <a:ext uri="{FF2B5EF4-FFF2-40B4-BE49-F238E27FC236}">
                  <a16:creationId xmlns:a16="http://schemas.microsoft.com/office/drawing/2014/main" id="{D58508B8-97ED-29C9-23ED-C8F139C17EF3}"/>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12" name="Line 136">
              <a:extLst>
                <a:ext uri="{FF2B5EF4-FFF2-40B4-BE49-F238E27FC236}">
                  <a16:creationId xmlns:a16="http://schemas.microsoft.com/office/drawing/2014/main" id="{FFA89944-2060-CA74-C39C-2C2C04460E71}"/>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13" name="Line 137">
              <a:extLst>
                <a:ext uri="{FF2B5EF4-FFF2-40B4-BE49-F238E27FC236}">
                  <a16:creationId xmlns:a16="http://schemas.microsoft.com/office/drawing/2014/main" id="{8580001A-D4DA-6EB1-D250-F8758DE0A5A9}"/>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714" name="Group 138">
            <a:extLst>
              <a:ext uri="{FF2B5EF4-FFF2-40B4-BE49-F238E27FC236}">
                <a16:creationId xmlns:a16="http://schemas.microsoft.com/office/drawing/2014/main" id="{A3051E7B-2913-6282-9C03-BEDBC4ED9D98}"/>
              </a:ext>
            </a:extLst>
          </p:cNvPr>
          <p:cNvGrpSpPr>
            <a:grpSpLocks/>
          </p:cNvGrpSpPr>
          <p:nvPr/>
        </p:nvGrpSpPr>
        <p:grpSpPr bwMode="auto">
          <a:xfrm>
            <a:off x="3429000" y="6096000"/>
            <a:ext cx="304800" cy="609600"/>
            <a:chOff x="1536" y="2976"/>
            <a:chExt cx="192" cy="384"/>
          </a:xfrm>
        </p:grpSpPr>
        <p:sp>
          <p:nvSpPr>
            <p:cNvPr id="24715" name="Oval 139">
              <a:extLst>
                <a:ext uri="{FF2B5EF4-FFF2-40B4-BE49-F238E27FC236}">
                  <a16:creationId xmlns:a16="http://schemas.microsoft.com/office/drawing/2014/main" id="{EF3B691F-0365-7C77-3A34-269A5E889A6D}"/>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16" name="Line 140">
              <a:extLst>
                <a:ext uri="{FF2B5EF4-FFF2-40B4-BE49-F238E27FC236}">
                  <a16:creationId xmlns:a16="http://schemas.microsoft.com/office/drawing/2014/main" id="{1D7DE175-3A7E-5D33-1D29-7A5B91749FD9}"/>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17" name="Line 141">
              <a:extLst>
                <a:ext uri="{FF2B5EF4-FFF2-40B4-BE49-F238E27FC236}">
                  <a16:creationId xmlns:a16="http://schemas.microsoft.com/office/drawing/2014/main" id="{5EFC2D9C-5C45-7A6A-0593-0C4D255020F7}"/>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18" name="Line 142">
              <a:extLst>
                <a:ext uri="{FF2B5EF4-FFF2-40B4-BE49-F238E27FC236}">
                  <a16:creationId xmlns:a16="http://schemas.microsoft.com/office/drawing/2014/main" id="{D8ADF10F-5516-DC34-F8ED-AA5E041D82E5}"/>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19" name="Line 143">
              <a:extLst>
                <a:ext uri="{FF2B5EF4-FFF2-40B4-BE49-F238E27FC236}">
                  <a16:creationId xmlns:a16="http://schemas.microsoft.com/office/drawing/2014/main" id="{9EDFD296-8B7E-B473-D0FF-3A24E5122DA4}"/>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20" name="Line 144">
              <a:extLst>
                <a:ext uri="{FF2B5EF4-FFF2-40B4-BE49-F238E27FC236}">
                  <a16:creationId xmlns:a16="http://schemas.microsoft.com/office/drawing/2014/main" id="{1D2512DF-7BD6-7F9C-6604-43ED8E560F45}"/>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721" name="Group 145">
            <a:extLst>
              <a:ext uri="{FF2B5EF4-FFF2-40B4-BE49-F238E27FC236}">
                <a16:creationId xmlns:a16="http://schemas.microsoft.com/office/drawing/2014/main" id="{D376B79B-4DCC-4147-A441-F1E7A4DA9CC8}"/>
              </a:ext>
            </a:extLst>
          </p:cNvPr>
          <p:cNvGrpSpPr>
            <a:grpSpLocks/>
          </p:cNvGrpSpPr>
          <p:nvPr/>
        </p:nvGrpSpPr>
        <p:grpSpPr bwMode="auto">
          <a:xfrm>
            <a:off x="2895600" y="6096000"/>
            <a:ext cx="304800" cy="609600"/>
            <a:chOff x="1536" y="2976"/>
            <a:chExt cx="192" cy="384"/>
          </a:xfrm>
        </p:grpSpPr>
        <p:sp>
          <p:nvSpPr>
            <p:cNvPr id="24722" name="Oval 146">
              <a:extLst>
                <a:ext uri="{FF2B5EF4-FFF2-40B4-BE49-F238E27FC236}">
                  <a16:creationId xmlns:a16="http://schemas.microsoft.com/office/drawing/2014/main" id="{647379BB-132D-6AB4-2CF0-4B23C0111755}"/>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23" name="Line 147">
              <a:extLst>
                <a:ext uri="{FF2B5EF4-FFF2-40B4-BE49-F238E27FC236}">
                  <a16:creationId xmlns:a16="http://schemas.microsoft.com/office/drawing/2014/main" id="{ABDE0975-9713-0F9F-6B39-95CB0DCCDBCE}"/>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24" name="Line 148">
              <a:extLst>
                <a:ext uri="{FF2B5EF4-FFF2-40B4-BE49-F238E27FC236}">
                  <a16:creationId xmlns:a16="http://schemas.microsoft.com/office/drawing/2014/main" id="{FF9EF33A-5F18-00A5-1FF7-1F450E960D4D}"/>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25" name="Line 149">
              <a:extLst>
                <a:ext uri="{FF2B5EF4-FFF2-40B4-BE49-F238E27FC236}">
                  <a16:creationId xmlns:a16="http://schemas.microsoft.com/office/drawing/2014/main" id="{F103DCA0-8869-975F-98B9-23B13D61D527}"/>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26" name="Line 150">
              <a:extLst>
                <a:ext uri="{FF2B5EF4-FFF2-40B4-BE49-F238E27FC236}">
                  <a16:creationId xmlns:a16="http://schemas.microsoft.com/office/drawing/2014/main" id="{C4B6B9A0-1451-ECC1-A7EB-C595ADD897D5}"/>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27" name="Line 151">
              <a:extLst>
                <a:ext uri="{FF2B5EF4-FFF2-40B4-BE49-F238E27FC236}">
                  <a16:creationId xmlns:a16="http://schemas.microsoft.com/office/drawing/2014/main" id="{A915245F-FCAA-A875-04A2-34104948AE25}"/>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728" name="Group 152">
            <a:extLst>
              <a:ext uri="{FF2B5EF4-FFF2-40B4-BE49-F238E27FC236}">
                <a16:creationId xmlns:a16="http://schemas.microsoft.com/office/drawing/2014/main" id="{05D6A4CA-1288-A03C-E3EC-AA5FA033AECE}"/>
              </a:ext>
            </a:extLst>
          </p:cNvPr>
          <p:cNvGrpSpPr>
            <a:grpSpLocks/>
          </p:cNvGrpSpPr>
          <p:nvPr/>
        </p:nvGrpSpPr>
        <p:grpSpPr bwMode="auto">
          <a:xfrm>
            <a:off x="5715000" y="4038600"/>
            <a:ext cx="304800" cy="609600"/>
            <a:chOff x="1536" y="2976"/>
            <a:chExt cx="192" cy="384"/>
          </a:xfrm>
        </p:grpSpPr>
        <p:sp>
          <p:nvSpPr>
            <p:cNvPr id="24729" name="Oval 153">
              <a:extLst>
                <a:ext uri="{FF2B5EF4-FFF2-40B4-BE49-F238E27FC236}">
                  <a16:creationId xmlns:a16="http://schemas.microsoft.com/office/drawing/2014/main" id="{6DD1F338-D92D-0CA1-0272-6A776BB30C39}"/>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30" name="Line 154">
              <a:extLst>
                <a:ext uri="{FF2B5EF4-FFF2-40B4-BE49-F238E27FC236}">
                  <a16:creationId xmlns:a16="http://schemas.microsoft.com/office/drawing/2014/main" id="{E342C7C7-A966-D2B0-9F1E-B55E5760F0B3}"/>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31" name="Line 155">
              <a:extLst>
                <a:ext uri="{FF2B5EF4-FFF2-40B4-BE49-F238E27FC236}">
                  <a16:creationId xmlns:a16="http://schemas.microsoft.com/office/drawing/2014/main" id="{9C26A7B0-B74E-B8E9-A17D-3FEE6E6C7C2D}"/>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32" name="Line 156">
              <a:extLst>
                <a:ext uri="{FF2B5EF4-FFF2-40B4-BE49-F238E27FC236}">
                  <a16:creationId xmlns:a16="http://schemas.microsoft.com/office/drawing/2014/main" id="{B4B32C56-2024-C77B-8CFE-C71C1C4F4B37}"/>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33" name="Line 157">
              <a:extLst>
                <a:ext uri="{FF2B5EF4-FFF2-40B4-BE49-F238E27FC236}">
                  <a16:creationId xmlns:a16="http://schemas.microsoft.com/office/drawing/2014/main" id="{FC1A6F3C-F898-D17A-CA79-E597EE126FF0}"/>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34" name="Line 158">
              <a:extLst>
                <a:ext uri="{FF2B5EF4-FFF2-40B4-BE49-F238E27FC236}">
                  <a16:creationId xmlns:a16="http://schemas.microsoft.com/office/drawing/2014/main" id="{024CAE01-660E-8EC5-493C-8553026990FD}"/>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735" name="Group 159">
            <a:extLst>
              <a:ext uri="{FF2B5EF4-FFF2-40B4-BE49-F238E27FC236}">
                <a16:creationId xmlns:a16="http://schemas.microsoft.com/office/drawing/2014/main" id="{EB3CC94B-8307-0A8C-623E-DC705AEFC002}"/>
              </a:ext>
            </a:extLst>
          </p:cNvPr>
          <p:cNvGrpSpPr>
            <a:grpSpLocks/>
          </p:cNvGrpSpPr>
          <p:nvPr/>
        </p:nvGrpSpPr>
        <p:grpSpPr bwMode="auto">
          <a:xfrm>
            <a:off x="2133600" y="3581400"/>
            <a:ext cx="304800" cy="609600"/>
            <a:chOff x="1536" y="2976"/>
            <a:chExt cx="192" cy="384"/>
          </a:xfrm>
        </p:grpSpPr>
        <p:sp>
          <p:nvSpPr>
            <p:cNvPr id="24736" name="Oval 160">
              <a:extLst>
                <a:ext uri="{FF2B5EF4-FFF2-40B4-BE49-F238E27FC236}">
                  <a16:creationId xmlns:a16="http://schemas.microsoft.com/office/drawing/2014/main" id="{F2745C6B-4A9A-89FC-83A3-A20A0D98A7AB}"/>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37" name="Line 161">
              <a:extLst>
                <a:ext uri="{FF2B5EF4-FFF2-40B4-BE49-F238E27FC236}">
                  <a16:creationId xmlns:a16="http://schemas.microsoft.com/office/drawing/2014/main" id="{45C35C66-5DF5-D4F8-5CBE-AF7C416BD63D}"/>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38" name="Line 162">
              <a:extLst>
                <a:ext uri="{FF2B5EF4-FFF2-40B4-BE49-F238E27FC236}">
                  <a16:creationId xmlns:a16="http://schemas.microsoft.com/office/drawing/2014/main" id="{B7B06593-83BB-A3FB-95AE-C654A159D325}"/>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39" name="Line 163">
              <a:extLst>
                <a:ext uri="{FF2B5EF4-FFF2-40B4-BE49-F238E27FC236}">
                  <a16:creationId xmlns:a16="http://schemas.microsoft.com/office/drawing/2014/main" id="{E808EFC8-3040-5F1A-2180-B03669C373B7}"/>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40" name="Line 164">
              <a:extLst>
                <a:ext uri="{FF2B5EF4-FFF2-40B4-BE49-F238E27FC236}">
                  <a16:creationId xmlns:a16="http://schemas.microsoft.com/office/drawing/2014/main" id="{850EA3A3-05F7-B8AB-5881-913E74FC2A51}"/>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41" name="Line 165">
              <a:extLst>
                <a:ext uri="{FF2B5EF4-FFF2-40B4-BE49-F238E27FC236}">
                  <a16:creationId xmlns:a16="http://schemas.microsoft.com/office/drawing/2014/main" id="{4BACB2C4-F1E6-888C-5A99-86C744DA0A5E}"/>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742" name="Group 166">
            <a:extLst>
              <a:ext uri="{FF2B5EF4-FFF2-40B4-BE49-F238E27FC236}">
                <a16:creationId xmlns:a16="http://schemas.microsoft.com/office/drawing/2014/main" id="{FCD2FB30-CEA6-7BB7-AA76-6643FD7B2293}"/>
              </a:ext>
            </a:extLst>
          </p:cNvPr>
          <p:cNvGrpSpPr>
            <a:grpSpLocks/>
          </p:cNvGrpSpPr>
          <p:nvPr/>
        </p:nvGrpSpPr>
        <p:grpSpPr bwMode="auto">
          <a:xfrm>
            <a:off x="8229600" y="6096000"/>
            <a:ext cx="304800" cy="609600"/>
            <a:chOff x="1536" y="2976"/>
            <a:chExt cx="192" cy="384"/>
          </a:xfrm>
        </p:grpSpPr>
        <p:sp>
          <p:nvSpPr>
            <p:cNvPr id="24743" name="Oval 167">
              <a:extLst>
                <a:ext uri="{FF2B5EF4-FFF2-40B4-BE49-F238E27FC236}">
                  <a16:creationId xmlns:a16="http://schemas.microsoft.com/office/drawing/2014/main" id="{358B0D1D-88AA-354E-F742-E291B5E5C87C}"/>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44" name="Line 168">
              <a:extLst>
                <a:ext uri="{FF2B5EF4-FFF2-40B4-BE49-F238E27FC236}">
                  <a16:creationId xmlns:a16="http://schemas.microsoft.com/office/drawing/2014/main" id="{54D8AED4-F53E-7330-2270-49F19A22DA35}"/>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45" name="Line 169">
              <a:extLst>
                <a:ext uri="{FF2B5EF4-FFF2-40B4-BE49-F238E27FC236}">
                  <a16:creationId xmlns:a16="http://schemas.microsoft.com/office/drawing/2014/main" id="{3CE14742-1087-AF40-8146-4CE36DF36746}"/>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46" name="Line 170">
              <a:extLst>
                <a:ext uri="{FF2B5EF4-FFF2-40B4-BE49-F238E27FC236}">
                  <a16:creationId xmlns:a16="http://schemas.microsoft.com/office/drawing/2014/main" id="{ABB79306-B03D-CDCF-DFC1-B98CA445C51A}"/>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47" name="Line 171">
              <a:extLst>
                <a:ext uri="{FF2B5EF4-FFF2-40B4-BE49-F238E27FC236}">
                  <a16:creationId xmlns:a16="http://schemas.microsoft.com/office/drawing/2014/main" id="{6B911406-AE2C-9290-2013-3A02B250A7EF}"/>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48" name="Line 172">
              <a:extLst>
                <a:ext uri="{FF2B5EF4-FFF2-40B4-BE49-F238E27FC236}">
                  <a16:creationId xmlns:a16="http://schemas.microsoft.com/office/drawing/2014/main" id="{335FE303-CB67-5368-D26A-347FA97929E1}"/>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763" name="Group 187">
            <a:extLst>
              <a:ext uri="{FF2B5EF4-FFF2-40B4-BE49-F238E27FC236}">
                <a16:creationId xmlns:a16="http://schemas.microsoft.com/office/drawing/2014/main" id="{DA5C6515-6F61-E0A4-3CF8-2FA0E5D58E2F}"/>
              </a:ext>
            </a:extLst>
          </p:cNvPr>
          <p:cNvGrpSpPr>
            <a:grpSpLocks/>
          </p:cNvGrpSpPr>
          <p:nvPr/>
        </p:nvGrpSpPr>
        <p:grpSpPr bwMode="auto">
          <a:xfrm>
            <a:off x="9677400" y="5943600"/>
            <a:ext cx="304800" cy="609600"/>
            <a:chOff x="1536" y="2976"/>
            <a:chExt cx="192" cy="384"/>
          </a:xfrm>
        </p:grpSpPr>
        <p:sp>
          <p:nvSpPr>
            <p:cNvPr id="24764" name="Oval 188">
              <a:extLst>
                <a:ext uri="{FF2B5EF4-FFF2-40B4-BE49-F238E27FC236}">
                  <a16:creationId xmlns:a16="http://schemas.microsoft.com/office/drawing/2014/main" id="{6B5E52AC-C207-6C40-2125-24AA9954C4C3}"/>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65" name="Line 189">
              <a:extLst>
                <a:ext uri="{FF2B5EF4-FFF2-40B4-BE49-F238E27FC236}">
                  <a16:creationId xmlns:a16="http://schemas.microsoft.com/office/drawing/2014/main" id="{689AE102-D40C-6E93-7176-05E188015CF9}"/>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66" name="Line 190">
              <a:extLst>
                <a:ext uri="{FF2B5EF4-FFF2-40B4-BE49-F238E27FC236}">
                  <a16:creationId xmlns:a16="http://schemas.microsoft.com/office/drawing/2014/main" id="{61250F0E-7B17-B87C-7F4A-3412B2FBC725}"/>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67" name="Line 191">
              <a:extLst>
                <a:ext uri="{FF2B5EF4-FFF2-40B4-BE49-F238E27FC236}">
                  <a16:creationId xmlns:a16="http://schemas.microsoft.com/office/drawing/2014/main" id="{30AF3B08-6C9F-F9EE-FAAF-AF54EF5470A5}"/>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68" name="Line 192">
              <a:extLst>
                <a:ext uri="{FF2B5EF4-FFF2-40B4-BE49-F238E27FC236}">
                  <a16:creationId xmlns:a16="http://schemas.microsoft.com/office/drawing/2014/main" id="{11E2DFAA-7047-BEF4-81A4-ADE53E10B3C7}"/>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69" name="Line 193">
              <a:extLst>
                <a:ext uri="{FF2B5EF4-FFF2-40B4-BE49-F238E27FC236}">
                  <a16:creationId xmlns:a16="http://schemas.microsoft.com/office/drawing/2014/main" id="{BA1C6CB1-0B67-AB06-354E-E9F164B98550}"/>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770" name="Group 194">
            <a:extLst>
              <a:ext uri="{FF2B5EF4-FFF2-40B4-BE49-F238E27FC236}">
                <a16:creationId xmlns:a16="http://schemas.microsoft.com/office/drawing/2014/main" id="{4D487327-1185-FD6E-5A1D-E18FF4EB81C1}"/>
              </a:ext>
            </a:extLst>
          </p:cNvPr>
          <p:cNvGrpSpPr>
            <a:grpSpLocks/>
          </p:cNvGrpSpPr>
          <p:nvPr/>
        </p:nvGrpSpPr>
        <p:grpSpPr bwMode="auto">
          <a:xfrm>
            <a:off x="10287000" y="5943600"/>
            <a:ext cx="304800" cy="609600"/>
            <a:chOff x="1536" y="2976"/>
            <a:chExt cx="192" cy="384"/>
          </a:xfrm>
        </p:grpSpPr>
        <p:sp>
          <p:nvSpPr>
            <p:cNvPr id="24771" name="Oval 195">
              <a:extLst>
                <a:ext uri="{FF2B5EF4-FFF2-40B4-BE49-F238E27FC236}">
                  <a16:creationId xmlns:a16="http://schemas.microsoft.com/office/drawing/2014/main" id="{EAA2D8B5-0455-9DAB-EA5A-18D8B92865BA}"/>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72" name="Line 196">
              <a:extLst>
                <a:ext uri="{FF2B5EF4-FFF2-40B4-BE49-F238E27FC236}">
                  <a16:creationId xmlns:a16="http://schemas.microsoft.com/office/drawing/2014/main" id="{83F0CD75-8289-9F83-FC66-9A0DE8BE217E}"/>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73" name="Line 197">
              <a:extLst>
                <a:ext uri="{FF2B5EF4-FFF2-40B4-BE49-F238E27FC236}">
                  <a16:creationId xmlns:a16="http://schemas.microsoft.com/office/drawing/2014/main" id="{CDE8556B-1AF1-303F-9A61-30520FA5D633}"/>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74" name="Line 198">
              <a:extLst>
                <a:ext uri="{FF2B5EF4-FFF2-40B4-BE49-F238E27FC236}">
                  <a16:creationId xmlns:a16="http://schemas.microsoft.com/office/drawing/2014/main" id="{3B438C5E-9221-9BBE-4713-1725FC17D926}"/>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75" name="Line 199">
              <a:extLst>
                <a:ext uri="{FF2B5EF4-FFF2-40B4-BE49-F238E27FC236}">
                  <a16:creationId xmlns:a16="http://schemas.microsoft.com/office/drawing/2014/main" id="{836CEBEE-255D-BA02-F5B0-46E643CBE8D6}"/>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76" name="Line 200">
              <a:extLst>
                <a:ext uri="{FF2B5EF4-FFF2-40B4-BE49-F238E27FC236}">
                  <a16:creationId xmlns:a16="http://schemas.microsoft.com/office/drawing/2014/main" id="{906579F8-C041-D823-CD13-547581718FD3}"/>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777" name="Group 201">
            <a:extLst>
              <a:ext uri="{FF2B5EF4-FFF2-40B4-BE49-F238E27FC236}">
                <a16:creationId xmlns:a16="http://schemas.microsoft.com/office/drawing/2014/main" id="{828D7DBA-FB6B-3685-8DAC-78993CBCE0E8}"/>
              </a:ext>
            </a:extLst>
          </p:cNvPr>
          <p:cNvGrpSpPr>
            <a:grpSpLocks/>
          </p:cNvGrpSpPr>
          <p:nvPr/>
        </p:nvGrpSpPr>
        <p:grpSpPr bwMode="auto">
          <a:xfrm>
            <a:off x="4343400" y="5943600"/>
            <a:ext cx="304800" cy="609600"/>
            <a:chOff x="1536" y="2976"/>
            <a:chExt cx="192" cy="384"/>
          </a:xfrm>
        </p:grpSpPr>
        <p:sp>
          <p:nvSpPr>
            <p:cNvPr id="24778" name="Oval 202">
              <a:extLst>
                <a:ext uri="{FF2B5EF4-FFF2-40B4-BE49-F238E27FC236}">
                  <a16:creationId xmlns:a16="http://schemas.microsoft.com/office/drawing/2014/main" id="{D909344D-42EE-A041-AC61-4FB04ED11000}"/>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79" name="Line 203">
              <a:extLst>
                <a:ext uri="{FF2B5EF4-FFF2-40B4-BE49-F238E27FC236}">
                  <a16:creationId xmlns:a16="http://schemas.microsoft.com/office/drawing/2014/main" id="{F585D413-AF58-13FC-8B1A-A8586465E07A}"/>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80" name="Line 204">
              <a:extLst>
                <a:ext uri="{FF2B5EF4-FFF2-40B4-BE49-F238E27FC236}">
                  <a16:creationId xmlns:a16="http://schemas.microsoft.com/office/drawing/2014/main" id="{80AF1B54-EA2C-C8B4-3CC3-319B5D32D318}"/>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81" name="Line 205">
              <a:extLst>
                <a:ext uri="{FF2B5EF4-FFF2-40B4-BE49-F238E27FC236}">
                  <a16:creationId xmlns:a16="http://schemas.microsoft.com/office/drawing/2014/main" id="{FA22C5F3-0935-7FDF-D628-F44E03134314}"/>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82" name="Line 206">
              <a:extLst>
                <a:ext uri="{FF2B5EF4-FFF2-40B4-BE49-F238E27FC236}">
                  <a16:creationId xmlns:a16="http://schemas.microsoft.com/office/drawing/2014/main" id="{15BB5AD1-2029-F242-512E-46C5552006A2}"/>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83" name="Line 207">
              <a:extLst>
                <a:ext uri="{FF2B5EF4-FFF2-40B4-BE49-F238E27FC236}">
                  <a16:creationId xmlns:a16="http://schemas.microsoft.com/office/drawing/2014/main" id="{85DFD5CE-5D60-0D77-2430-DAFFC0BDFBD7}"/>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784" name="Group 208">
            <a:extLst>
              <a:ext uri="{FF2B5EF4-FFF2-40B4-BE49-F238E27FC236}">
                <a16:creationId xmlns:a16="http://schemas.microsoft.com/office/drawing/2014/main" id="{0C90655F-6654-EE85-2C8D-69F05EB71826}"/>
              </a:ext>
            </a:extLst>
          </p:cNvPr>
          <p:cNvGrpSpPr>
            <a:grpSpLocks/>
          </p:cNvGrpSpPr>
          <p:nvPr/>
        </p:nvGrpSpPr>
        <p:grpSpPr bwMode="auto">
          <a:xfrm>
            <a:off x="4953000" y="5943600"/>
            <a:ext cx="304800" cy="609600"/>
            <a:chOff x="1536" y="2976"/>
            <a:chExt cx="192" cy="384"/>
          </a:xfrm>
        </p:grpSpPr>
        <p:sp>
          <p:nvSpPr>
            <p:cNvPr id="24785" name="Oval 209">
              <a:extLst>
                <a:ext uri="{FF2B5EF4-FFF2-40B4-BE49-F238E27FC236}">
                  <a16:creationId xmlns:a16="http://schemas.microsoft.com/office/drawing/2014/main" id="{947BBF9A-8131-B52F-B633-3F61935338C4}"/>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86" name="Line 210">
              <a:extLst>
                <a:ext uri="{FF2B5EF4-FFF2-40B4-BE49-F238E27FC236}">
                  <a16:creationId xmlns:a16="http://schemas.microsoft.com/office/drawing/2014/main" id="{7ACB6195-43DB-DCEB-7590-CFD63FD44B1E}"/>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87" name="Line 211">
              <a:extLst>
                <a:ext uri="{FF2B5EF4-FFF2-40B4-BE49-F238E27FC236}">
                  <a16:creationId xmlns:a16="http://schemas.microsoft.com/office/drawing/2014/main" id="{9381A84B-F6D6-AB91-C5BB-A849D229BB64}"/>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88" name="Line 212">
              <a:extLst>
                <a:ext uri="{FF2B5EF4-FFF2-40B4-BE49-F238E27FC236}">
                  <a16:creationId xmlns:a16="http://schemas.microsoft.com/office/drawing/2014/main" id="{80CC84B3-3F4B-6D9B-8AB6-8594230226A6}"/>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89" name="Line 213">
              <a:extLst>
                <a:ext uri="{FF2B5EF4-FFF2-40B4-BE49-F238E27FC236}">
                  <a16:creationId xmlns:a16="http://schemas.microsoft.com/office/drawing/2014/main" id="{E54CF527-620B-1A5B-1ECC-42FC2251825B}"/>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90" name="Line 214">
              <a:extLst>
                <a:ext uri="{FF2B5EF4-FFF2-40B4-BE49-F238E27FC236}">
                  <a16:creationId xmlns:a16="http://schemas.microsoft.com/office/drawing/2014/main" id="{3216784F-8E57-8051-FBD2-E4CF27A706CB}"/>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791" name="Group 215">
            <a:extLst>
              <a:ext uri="{FF2B5EF4-FFF2-40B4-BE49-F238E27FC236}">
                <a16:creationId xmlns:a16="http://schemas.microsoft.com/office/drawing/2014/main" id="{F4BE1F78-832F-7CB0-8B12-45423DDE975E}"/>
              </a:ext>
            </a:extLst>
          </p:cNvPr>
          <p:cNvGrpSpPr>
            <a:grpSpLocks/>
          </p:cNvGrpSpPr>
          <p:nvPr/>
        </p:nvGrpSpPr>
        <p:grpSpPr bwMode="auto">
          <a:xfrm>
            <a:off x="5562600" y="5943600"/>
            <a:ext cx="304800" cy="609600"/>
            <a:chOff x="1536" y="2976"/>
            <a:chExt cx="192" cy="384"/>
          </a:xfrm>
        </p:grpSpPr>
        <p:sp>
          <p:nvSpPr>
            <p:cNvPr id="24792" name="Oval 216">
              <a:extLst>
                <a:ext uri="{FF2B5EF4-FFF2-40B4-BE49-F238E27FC236}">
                  <a16:creationId xmlns:a16="http://schemas.microsoft.com/office/drawing/2014/main" id="{F08097C9-5000-0F0F-B4FE-22F0A9A6F182}"/>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93" name="Line 217">
              <a:extLst>
                <a:ext uri="{FF2B5EF4-FFF2-40B4-BE49-F238E27FC236}">
                  <a16:creationId xmlns:a16="http://schemas.microsoft.com/office/drawing/2014/main" id="{8CBB5933-EFEE-0E7E-35D4-43E6E936AF56}"/>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94" name="Line 218">
              <a:extLst>
                <a:ext uri="{FF2B5EF4-FFF2-40B4-BE49-F238E27FC236}">
                  <a16:creationId xmlns:a16="http://schemas.microsoft.com/office/drawing/2014/main" id="{2913F3A6-9BD9-1990-EA00-5BF9402ECB39}"/>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95" name="Line 219">
              <a:extLst>
                <a:ext uri="{FF2B5EF4-FFF2-40B4-BE49-F238E27FC236}">
                  <a16:creationId xmlns:a16="http://schemas.microsoft.com/office/drawing/2014/main" id="{933ACB01-1900-D0E6-4D2E-93D9863AA8D1}"/>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96" name="Line 220">
              <a:extLst>
                <a:ext uri="{FF2B5EF4-FFF2-40B4-BE49-F238E27FC236}">
                  <a16:creationId xmlns:a16="http://schemas.microsoft.com/office/drawing/2014/main" id="{2A2F0D59-FC04-2133-3568-31EC5348ECE6}"/>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97" name="Line 221">
              <a:extLst>
                <a:ext uri="{FF2B5EF4-FFF2-40B4-BE49-F238E27FC236}">
                  <a16:creationId xmlns:a16="http://schemas.microsoft.com/office/drawing/2014/main" id="{6C6E0B17-B1B6-6AC5-F861-0ED66B9192A8}"/>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798" name="Group 222">
            <a:extLst>
              <a:ext uri="{FF2B5EF4-FFF2-40B4-BE49-F238E27FC236}">
                <a16:creationId xmlns:a16="http://schemas.microsoft.com/office/drawing/2014/main" id="{3DF72AC5-FC7E-1615-B67C-654A614DF7B7}"/>
              </a:ext>
            </a:extLst>
          </p:cNvPr>
          <p:cNvGrpSpPr>
            <a:grpSpLocks/>
          </p:cNvGrpSpPr>
          <p:nvPr/>
        </p:nvGrpSpPr>
        <p:grpSpPr bwMode="auto">
          <a:xfrm>
            <a:off x="4953000" y="4038600"/>
            <a:ext cx="304800" cy="609600"/>
            <a:chOff x="1536" y="2976"/>
            <a:chExt cx="192" cy="384"/>
          </a:xfrm>
        </p:grpSpPr>
        <p:sp>
          <p:nvSpPr>
            <p:cNvPr id="24799" name="Oval 223">
              <a:extLst>
                <a:ext uri="{FF2B5EF4-FFF2-40B4-BE49-F238E27FC236}">
                  <a16:creationId xmlns:a16="http://schemas.microsoft.com/office/drawing/2014/main" id="{F57D7644-946B-A1BB-FDF6-D90EAECBDB0A}"/>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00" name="Line 224">
              <a:extLst>
                <a:ext uri="{FF2B5EF4-FFF2-40B4-BE49-F238E27FC236}">
                  <a16:creationId xmlns:a16="http://schemas.microsoft.com/office/drawing/2014/main" id="{BCDF1EC7-AB81-0475-2387-660C788497AA}"/>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01" name="Line 225">
              <a:extLst>
                <a:ext uri="{FF2B5EF4-FFF2-40B4-BE49-F238E27FC236}">
                  <a16:creationId xmlns:a16="http://schemas.microsoft.com/office/drawing/2014/main" id="{7DE02F29-4367-E092-D523-60A1F729654C}"/>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02" name="Line 226">
              <a:extLst>
                <a:ext uri="{FF2B5EF4-FFF2-40B4-BE49-F238E27FC236}">
                  <a16:creationId xmlns:a16="http://schemas.microsoft.com/office/drawing/2014/main" id="{EE9B383E-6FAE-B565-3C1F-0BE48932ABEF}"/>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03" name="Line 227">
              <a:extLst>
                <a:ext uri="{FF2B5EF4-FFF2-40B4-BE49-F238E27FC236}">
                  <a16:creationId xmlns:a16="http://schemas.microsoft.com/office/drawing/2014/main" id="{F57E8EDE-2286-D3A7-B08B-ED80B176EA8B}"/>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04" name="Line 228">
              <a:extLst>
                <a:ext uri="{FF2B5EF4-FFF2-40B4-BE49-F238E27FC236}">
                  <a16:creationId xmlns:a16="http://schemas.microsoft.com/office/drawing/2014/main" id="{EFDA10CB-C133-E60F-F62F-50583564133D}"/>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805" name="Group 229">
            <a:extLst>
              <a:ext uri="{FF2B5EF4-FFF2-40B4-BE49-F238E27FC236}">
                <a16:creationId xmlns:a16="http://schemas.microsoft.com/office/drawing/2014/main" id="{917A262C-6752-3E20-353C-AE0863B9E726}"/>
              </a:ext>
            </a:extLst>
          </p:cNvPr>
          <p:cNvGrpSpPr>
            <a:grpSpLocks/>
          </p:cNvGrpSpPr>
          <p:nvPr/>
        </p:nvGrpSpPr>
        <p:grpSpPr bwMode="auto">
          <a:xfrm>
            <a:off x="7315200" y="5943600"/>
            <a:ext cx="304800" cy="609600"/>
            <a:chOff x="1536" y="2976"/>
            <a:chExt cx="192" cy="384"/>
          </a:xfrm>
        </p:grpSpPr>
        <p:sp>
          <p:nvSpPr>
            <p:cNvPr id="24806" name="Oval 230">
              <a:extLst>
                <a:ext uri="{FF2B5EF4-FFF2-40B4-BE49-F238E27FC236}">
                  <a16:creationId xmlns:a16="http://schemas.microsoft.com/office/drawing/2014/main" id="{340E4A51-EBA5-1509-848D-B262018E46B1}"/>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07" name="Line 231">
              <a:extLst>
                <a:ext uri="{FF2B5EF4-FFF2-40B4-BE49-F238E27FC236}">
                  <a16:creationId xmlns:a16="http://schemas.microsoft.com/office/drawing/2014/main" id="{609BD049-5B42-0C07-007D-4332E8E0FCD2}"/>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08" name="Line 232">
              <a:extLst>
                <a:ext uri="{FF2B5EF4-FFF2-40B4-BE49-F238E27FC236}">
                  <a16:creationId xmlns:a16="http://schemas.microsoft.com/office/drawing/2014/main" id="{AD5EFB55-86A2-D3A3-EE7A-6E4FCB83E544}"/>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09" name="Line 233">
              <a:extLst>
                <a:ext uri="{FF2B5EF4-FFF2-40B4-BE49-F238E27FC236}">
                  <a16:creationId xmlns:a16="http://schemas.microsoft.com/office/drawing/2014/main" id="{17F4B053-4CEB-A99C-C8F4-9536E3482858}"/>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10" name="Line 234">
              <a:extLst>
                <a:ext uri="{FF2B5EF4-FFF2-40B4-BE49-F238E27FC236}">
                  <a16:creationId xmlns:a16="http://schemas.microsoft.com/office/drawing/2014/main" id="{818F7E29-40A3-CE28-A5C9-F1236ABB14DA}"/>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11" name="Line 235">
              <a:extLst>
                <a:ext uri="{FF2B5EF4-FFF2-40B4-BE49-F238E27FC236}">
                  <a16:creationId xmlns:a16="http://schemas.microsoft.com/office/drawing/2014/main" id="{0FC35D43-F4F1-8748-18A7-D4B838F775DA}"/>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812" name="Group 236">
            <a:extLst>
              <a:ext uri="{FF2B5EF4-FFF2-40B4-BE49-F238E27FC236}">
                <a16:creationId xmlns:a16="http://schemas.microsoft.com/office/drawing/2014/main" id="{D20E076F-2B15-536E-BF36-9153D31E9251}"/>
              </a:ext>
            </a:extLst>
          </p:cNvPr>
          <p:cNvGrpSpPr>
            <a:grpSpLocks/>
          </p:cNvGrpSpPr>
          <p:nvPr/>
        </p:nvGrpSpPr>
        <p:grpSpPr bwMode="auto">
          <a:xfrm>
            <a:off x="7924800" y="5943600"/>
            <a:ext cx="304800" cy="609600"/>
            <a:chOff x="1536" y="2976"/>
            <a:chExt cx="192" cy="384"/>
          </a:xfrm>
        </p:grpSpPr>
        <p:sp>
          <p:nvSpPr>
            <p:cNvPr id="24813" name="Oval 237">
              <a:extLst>
                <a:ext uri="{FF2B5EF4-FFF2-40B4-BE49-F238E27FC236}">
                  <a16:creationId xmlns:a16="http://schemas.microsoft.com/office/drawing/2014/main" id="{C091EC8A-570C-4306-394E-DC7A8A3099AE}"/>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14" name="Line 238">
              <a:extLst>
                <a:ext uri="{FF2B5EF4-FFF2-40B4-BE49-F238E27FC236}">
                  <a16:creationId xmlns:a16="http://schemas.microsoft.com/office/drawing/2014/main" id="{3A5AEDEE-B160-6830-D592-6E256F5F39CE}"/>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15" name="Line 239">
              <a:extLst>
                <a:ext uri="{FF2B5EF4-FFF2-40B4-BE49-F238E27FC236}">
                  <a16:creationId xmlns:a16="http://schemas.microsoft.com/office/drawing/2014/main" id="{5632D58F-6906-1730-57E9-98592B1E6F68}"/>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16" name="Line 240">
              <a:extLst>
                <a:ext uri="{FF2B5EF4-FFF2-40B4-BE49-F238E27FC236}">
                  <a16:creationId xmlns:a16="http://schemas.microsoft.com/office/drawing/2014/main" id="{44792CCC-EFE9-DB49-A08B-6DB81390F25C}"/>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17" name="Line 241">
              <a:extLst>
                <a:ext uri="{FF2B5EF4-FFF2-40B4-BE49-F238E27FC236}">
                  <a16:creationId xmlns:a16="http://schemas.microsoft.com/office/drawing/2014/main" id="{FAABC854-1CBA-E3F6-BED6-32AE8173B01C}"/>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18" name="Line 242">
              <a:extLst>
                <a:ext uri="{FF2B5EF4-FFF2-40B4-BE49-F238E27FC236}">
                  <a16:creationId xmlns:a16="http://schemas.microsoft.com/office/drawing/2014/main" id="{375E94FB-8143-83E1-228D-D6FA04403122}"/>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819" name="Group 243">
            <a:extLst>
              <a:ext uri="{FF2B5EF4-FFF2-40B4-BE49-F238E27FC236}">
                <a16:creationId xmlns:a16="http://schemas.microsoft.com/office/drawing/2014/main" id="{E8A91189-4F1B-E3AD-1320-DBABE7447D9C}"/>
              </a:ext>
            </a:extLst>
          </p:cNvPr>
          <p:cNvGrpSpPr>
            <a:grpSpLocks/>
          </p:cNvGrpSpPr>
          <p:nvPr/>
        </p:nvGrpSpPr>
        <p:grpSpPr bwMode="auto">
          <a:xfrm>
            <a:off x="1981200" y="5943600"/>
            <a:ext cx="304800" cy="609600"/>
            <a:chOff x="1536" y="2976"/>
            <a:chExt cx="192" cy="384"/>
          </a:xfrm>
        </p:grpSpPr>
        <p:sp>
          <p:nvSpPr>
            <p:cNvPr id="24820" name="Oval 244">
              <a:extLst>
                <a:ext uri="{FF2B5EF4-FFF2-40B4-BE49-F238E27FC236}">
                  <a16:creationId xmlns:a16="http://schemas.microsoft.com/office/drawing/2014/main" id="{67FB32B3-3B2A-BF4D-D13E-5FFCC1A141E6}"/>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21" name="Line 245">
              <a:extLst>
                <a:ext uri="{FF2B5EF4-FFF2-40B4-BE49-F238E27FC236}">
                  <a16:creationId xmlns:a16="http://schemas.microsoft.com/office/drawing/2014/main" id="{AB1186FB-04E2-03D1-68A1-14214FD616F6}"/>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22" name="Line 246">
              <a:extLst>
                <a:ext uri="{FF2B5EF4-FFF2-40B4-BE49-F238E27FC236}">
                  <a16:creationId xmlns:a16="http://schemas.microsoft.com/office/drawing/2014/main" id="{35CB9FF3-0309-A7D9-483D-EBEBA4FF53D6}"/>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23" name="Line 247">
              <a:extLst>
                <a:ext uri="{FF2B5EF4-FFF2-40B4-BE49-F238E27FC236}">
                  <a16:creationId xmlns:a16="http://schemas.microsoft.com/office/drawing/2014/main" id="{50482CFD-E236-790F-D5EF-E88881E5834C}"/>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24" name="Line 248">
              <a:extLst>
                <a:ext uri="{FF2B5EF4-FFF2-40B4-BE49-F238E27FC236}">
                  <a16:creationId xmlns:a16="http://schemas.microsoft.com/office/drawing/2014/main" id="{3C4276E2-B459-051A-3B4B-90C0CBDBB14A}"/>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25" name="Line 249">
              <a:extLst>
                <a:ext uri="{FF2B5EF4-FFF2-40B4-BE49-F238E27FC236}">
                  <a16:creationId xmlns:a16="http://schemas.microsoft.com/office/drawing/2014/main" id="{428E4BA2-39C7-4657-6C94-03CF7854BA08}"/>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826" name="Group 250">
            <a:extLst>
              <a:ext uri="{FF2B5EF4-FFF2-40B4-BE49-F238E27FC236}">
                <a16:creationId xmlns:a16="http://schemas.microsoft.com/office/drawing/2014/main" id="{B3C3C207-32C8-FEED-6DC5-C242793DBFBC}"/>
              </a:ext>
            </a:extLst>
          </p:cNvPr>
          <p:cNvGrpSpPr>
            <a:grpSpLocks/>
          </p:cNvGrpSpPr>
          <p:nvPr/>
        </p:nvGrpSpPr>
        <p:grpSpPr bwMode="auto">
          <a:xfrm>
            <a:off x="2514600" y="3810000"/>
            <a:ext cx="304800" cy="609600"/>
            <a:chOff x="1536" y="2976"/>
            <a:chExt cx="192" cy="384"/>
          </a:xfrm>
        </p:grpSpPr>
        <p:sp>
          <p:nvSpPr>
            <p:cNvPr id="24827" name="Oval 251">
              <a:extLst>
                <a:ext uri="{FF2B5EF4-FFF2-40B4-BE49-F238E27FC236}">
                  <a16:creationId xmlns:a16="http://schemas.microsoft.com/office/drawing/2014/main" id="{0866FC8A-50B8-CB0B-9B22-26FE366F828F}"/>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28" name="Line 252">
              <a:extLst>
                <a:ext uri="{FF2B5EF4-FFF2-40B4-BE49-F238E27FC236}">
                  <a16:creationId xmlns:a16="http://schemas.microsoft.com/office/drawing/2014/main" id="{2A7B3C26-69DF-B89C-F366-656F273C3BF8}"/>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29" name="Line 253">
              <a:extLst>
                <a:ext uri="{FF2B5EF4-FFF2-40B4-BE49-F238E27FC236}">
                  <a16:creationId xmlns:a16="http://schemas.microsoft.com/office/drawing/2014/main" id="{36095360-FE08-6EA3-A433-D925122E8459}"/>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30" name="Line 254">
              <a:extLst>
                <a:ext uri="{FF2B5EF4-FFF2-40B4-BE49-F238E27FC236}">
                  <a16:creationId xmlns:a16="http://schemas.microsoft.com/office/drawing/2014/main" id="{97F9D997-7F3E-56C3-ED78-A4D04D5D71B1}"/>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31" name="Line 255">
              <a:extLst>
                <a:ext uri="{FF2B5EF4-FFF2-40B4-BE49-F238E27FC236}">
                  <a16:creationId xmlns:a16="http://schemas.microsoft.com/office/drawing/2014/main" id="{15BA3CFC-93F8-4EE0-4EE6-58A0B7DF63D1}"/>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32" name="Line 256">
              <a:extLst>
                <a:ext uri="{FF2B5EF4-FFF2-40B4-BE49-F238E27FC236}">
                  <a16:creationId xmlns:a16="http://schemas.microsoft.com/office/drawing/2014/main" id="{C3CE41D6-F16E-C036-3DF9-086444DAAE69}"/>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833" name="Group 257">
            <a:extLst>
              <a:ext uri="{FF2B5EF4-FFF2-40B4-BE49-F238E27FC236}">
                <a16:creationId xmlns:a16="http://schemas.microsoft.com/office/drawing/2014/main" id="{C832BBEF-76F0-8A20-4D75-C925764E44C2}"/>
              </a:ext>
            </a:extLst>
          </p:cNvPr>
          <p:cNvGrpSpPr>
            <a:grpSpLocks/>
          </p:cNvGrpSpPr>
          <p:nvPr/>
        </p:nvGrpSpPr>
        <p:grpSpPr bwMode="auto">
          <a:xfrm>
            <a:off x="9067800" y="5943600"/>
            <a:ext cx="304800" cy="609600"/>
            <a:chOff x="1536" y="2976"/>
            <a:chExt cx="192" cy="384"/>
          </a:xfrm>
        </p:grpSpPr>
        <p:sp>
          <p:nvSpPr>
            <p:cNvPr id="24834" name="Oval 258">
              <a:extLst>
                <a:ext uri="{FF2B5EF4-FFF2-40B4-BE49-F238E27FC236}">
                  <a16:creationId xmlns:a16="http://schemas.microsoft.com/office/drawing/2014/main" id="{49FAE6F1-6095-0284-9E37-814E2E35FDEA}"/>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35" name="Line 259">
              <a:extLst>
                <a:ext uri="{FF2B5EF4-FFF2-40B4-BE49-F238E27FC236}">
                  <a16:creationId xmlns:a16="http://schemas.microsoft.com/office/drawing/2014/main" id="{31461E6F-CA86-6311-89EB-4BA3C9A8676C}"/>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36" name="Line 260">
              <a:extLst>
                <a:ext uri="{FF2B5EF4-FFF2-40B4-BE49-F238E27FC236}">
                  <a16:creationId xmlns:a16="http://schemas.microsoft.com/office/drawing/2014/main" id="{2EF2419C-F565-9DF6-2C32-701209367F73}"/>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37" name="Line 261">
              <a:extLst>
                <a:ext uri="{FF2B5EF4-FFF2-40B4-BE49-F238E27FC236}">
                  <a16:creationId xmlns:a16="http://schemas.microsoft.com/office/drawing/2014/main" id="{971F8A6E-3F6D-66F7-16F5-5313A4E1D74E}"/>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38" name="Line 262">
              <a:extLst>
                <a:ext uri="{FF2B5EF4-FFF2-40B4-BE49-F238E27FC236}">
                  <a16:creationId xmlns:a16="http://schemas.microsoft.com/office/drawing/2014/main" id="{823B1497-CD78-3AFD-64F3-C21578F9E9DA}"/>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39" name="Line 263">
              <a:extLst>
                <a:ext uri="{FF2B5EF4-FFF2-40B4-BE49-F238E27FC236}">
                  <a16:creationId xmlns:a16="http://schemas.microsoft.com/office/drawing/2014/main" id="{C1E354B6-DCEA-25A7-934D-8156F8285364}"/>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840" name="Group 264">
            <a:extLst>
              <a:ext uri="{FF2B5EF4-FFF2-40B4-BE49-F238E27FC236}">
                <a16:creationId xmlns:a16="http://schemas.microsoft.com/office/drawing/2014/main" id="{D7732DFF-B90C-EFD4-EDA3-89705A2D3201}"/>
              </a:ext>
            </a:extLst>
          </p:cNvPr>
          <p:cNvGrpSpPr>
            <a:grpSpLocks/>
          </p:cNvGrpSpPr>
          <p:nvPr/>
        </p:nvGrpSpPr>
        <p:grpSpPr bwMode="auto">
          <a:xfrm>
            <a:off x="6781800" y="5943600"/>
            <a:ext cx="304800" cy="609600"/>
            <a:chOff x="1536" y="2976"/>
            <a:chExt cx="192" cy="384"/>
          </a:xfrm>
        </p:grpSpPr>
        <p:sp>
          <p:nvSpPr>
            <p:cNvPr id="24841" name="Oval 265">
              <a:extLst>
                <a:ext uri="{FF2B5EF4-FFF2-40B4-BE49-F238E27FC236}">
                  <a16:creationId xmlns:a16="http://schemas.microsoft.com/office/drawing/2014/main" id="{631D9EF1-0DEA-1914-182A-65F6DE6680F8}"/>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42" name="Line 266">
              <a:extLst>
                <a:ext uri="{FF2B5EF4-FFF2-40B4-BE49-F238E27FC236}">
                  <a16:creationId xmlns:a16="http://schemas.microsoft.com/office/drawing/2014/main" id="{49FE7824-B16B-64F9-54CE-CAE3BE173B06}"/>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43" name="Line 267">
              <a:extLst>
                <a:ext uri="{FF2B5EF4-FFF2-40B4-BE49-F238E27FC236}">
                  <a16:creationId xmlns:a16="http://schemas.microsoft.com/office/drawing/2014/main" id="{B373E784-1335-0D5D-7127-AD347D5BAF48}"/>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44" name="Line 268">
              <a:extLst>
                <a:ext uri="{FF2B5EF4-FFF2-40B4-BE49-F238E27FC236}">
                  <a16:creationId xmlns:a16="http://schemas.microsoft.com/office/drawing/2014/main" id="{4AF353BE-6148-63C2-B878-8C25A67BE775}"/>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45" name="Line 269">
              <a:extLst>
                <a:ext uri="{FF2B5EF4-FFF2-40B4-BE49-F238E27FC236}">
                  <a16:creationId xmlns:a16="http://schemas.microsoft.com/office/drawing/2014/main" id="{A94B1737-6EF0-DDE9-5928-795CDA2000D0}"/>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46" name="Line 270">
              <a:extLst>
                <a:ext uri="{FF2B5EF4-FFF2-40B4-BE49-F238E27FC236}">
                  <a16:creationId xmlns:a16="http://schemas.microsoft.com/office/drawing/2014/main" id="{B3474B93-2777-9D7F-425C-56364D298FD6}"/>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847" name="Group 271">
            <a:extLst>
              <a:ext uri="{FF2B5EF4-FFF2-40B4-BE49-F238E27FC236}">
                <a16:creationId xmlns:a16="http://schemas.microsoft.com/office/drawing/2014/main" id="{DAD9C9D8-C4E0-F0DB-0901-92F9AF0D58BD}"/>
              </a:ext>
            </a:extLst>
          </p:cNvPr>
          <p:cNvGrpSpPr>
            <a:grpSpLocks/>
          </p:cNvGrpSpPr>
          <p:nvPr/>
        </p:nvGrpSpPr>
        <p:grpSpPr bwMode="auto">
          <a:xfrm>
            <a:off x="3733800" y="5943600"/>
            <a:ext cx="304800" cy="609600"/>
            <a:chOff x="1536" y="2976"/>
            <a:chExt cx="192" cy="384"/>
          </a:xfrm>
        </p:grpSpPr>
        <p:sp>
          <p:nvSpPr>
            <p:cNvPr id="24848" name="Oval 272">
              <a:extLst>
                <a:ext uri="{FF2B5EF4-FFF2-40B4-BE49-F238E27FC236}">
                  <a16:creationId xmlns:a16="http://schemas.microsoft.com/office/drawing/2014/main" id="{4D8FD2FC-BDF7-500A-6BD4-18DC4E18AD96}"/>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49" name="Line 273">
              <a:extLst>
                <a:ext uri="{FF2B5EF4-FFF2-40B4-BE49-F238E27FC236}">
                  <a16:creationId xmlns:a16="http://schemas.microsoft.com/office/drawing/2014/main" id="{CDC67938-3FF4-48E9-F41D-A8266FC32426}"/>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50" name="Line 274">
              <a:extLst>
                <a:ext uri="{FF2B5EF4-FFF2-40B4-BE49-F238E27FC236}">
                  <a16:creationId xmlns:a16="http://schemas.microsoft.com/office/drawing/2014/main" id="{B8C964EA-F50D-A687-A5DE-CA3CF5A4D1B4}"/>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51" name="Line 275">
              <a:extLst>
                <a:ext uri="{FF2B5EF4-FFF2-40B4-BE49-F238E27FC236}">
                  <a16:creationId xmlns:a16="http://schemas.microsoft.com/office/drawing/2014/main" id="{662834F0-4338-AB32-31D7-A17FD34BD072}"/>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52" name="Line 276">
              <a:extLst>
                <a:ext uri="{FF2B5EF4-FFF2-40B4-BE49-F238E27FC236}">
                  <a16:creationId xmlns:a16="http://schemas.microsoft.com/office/drawing/2014/main" id="{5D6CC739-435A-F52C-A062-9D14CA1A19E4}"/>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53" name="Line 277">
              <a:extLst>
                <a:ext uri="{FF2B5EF4-FFF2-40B4-BE49-F238E27FC236}">
                  <a16:creationId xmlns:a16="http://schemas.microsoft.com/office/drawing/2014/main" id="{85C65B15-5ED1-A3ED-63C7-183D7E343A5F}"/>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854" name="Group 278">
            <a:extLst>
              <a:ext uri="{FF2B5EF4-FFF2-40B4-BE49-F238E27FC236}">
                <a16:creationId xmlns:a16="http://schemas.microsoft.com/office/drawing/2014/main" id="{FB279A4A-58BB-BE6E-0B85-8190B9FEF7A0}"/>
              </a:ext>
            </a:extLst>
          </p:cNvPr>
          <p:cNvGrpSpPr>
            <a:grpSpLocks/>
          </p:cNvGrpSpPr>
          <p:nvPr/>
        </p:nvGrpSpPr>
        <p:grpSpPr bwMode="auto">
          <a:xfrm>
            <a:off x="2895600" y="3657600"/>
            <a:ext cx="304800" cy="609600"/>
            <a:chOff x="1536" y="2976"/>
            <a:chExt cx="192" cy="384"/>
          </a:xfrm>
        </p:grpSpPr>
        <p:sp>
          <p:nvSpPr>
            <p:cNvPr id="24855" name="Oval 279">
              <a:extLst>
                <a:ext uri="{FF2B5EF4-FFF2-40B4-BE49-F238E27FC236}">
                  <a16:creationId xmlns:a16="http://schemas.microsoft.com/office/drawing/2014/main" id="{EA7D399C-40BF-3C7D-6CDF-7B46593D5B6E}"/>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56" name="Line 280">
              <a:extLst>
                <a:ext uri="{FF2B5EF4-FFF2-40B4-BE49-F238E27FC236}">
                  <a16:creationId xmlns:a16="http://schemas.microsoft.com/office/drawing/2014/main" id="{87C9EFDB-EB4E-A552-8012-48546F255C8D}"/>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57" name="Line 281">
              <a:extLst>
                <a:ext uri="{FF2B5EF4-FFF2-40B4-BE49-F238E27FC236}">
                  <a16:creationId xmlns:a16="http://schemas.microsoft.com/office/drawing/2014/main" id="{2DA71439-7767-06CD-93EA-AC290C4284D3}"/>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58" name="Line 282">
              <a:extLst>
                <a:ext uri="{FF2B5EF4-FFF2-40B4-BE49-F238E27FC236}">
                  <a16:creationId xmlns:a16="http://schemas.microsoft.com/office/drawing/2014/main" id="{469E418A-038A-09D2-2418-71E5D95A4C9D}"/>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59" name="Line 283">
              <a:extLst>
                <a:ext uri="{FF2B5EF4-FFF2-40B4-BE49-F238E27FC236}">
                  <a16:creationId xmlns:a16="http://schemas.microsoft.com/office/drawing/2014/main" id="{256729CD-C1A9-0127-083C-F1B1F8C3D5B8}"/>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60" name="Line 284">
              <a:extLst>
                <a:ext uri="{FF2B5EF4-FFF2-40B4-BE49-F238E27FC236}">
                  <a16:creationId xmlns:a16="http://schemas.microsoft.com/office/drawing/2014/main" id="{40A31411-1529-0C15-9044-5247282BF866}"/>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861" name="Group 285">
            <a:extLst>
              <a:ext uri="{FF2B5EF4-FFF2-40B4-BE49-F238E27FC236}">
                <a16:creationId xmlns:a16="http://schemas.microsoft.com/office/drawing/2014/main" id="{7BB3B544-F666-D741-8EC7-BEE47E800036}"/>
              </a:ext>
            </a:extLst>
          </p:cNvPr>
          <p:cNvGrpSpPr>
            <a:grpSpLocks/>
          </p:cNvGrpSpPr>
          <p:nvPr/>
        </p:nvGrpSpPr>
        <p:grpSpPr bwMode="auto">
          <a:xfrm>
            <a:off x="7848600" y="1295400"/>
            <a:ext cx="304800" cy="609600"/>
            <a:chOff x="1536" y="2976"/>
            <a:chExt cx="192" cy="384"/>
          </a:xfrm>
        </p:grpSpPr>
        <p:sp>
          <p:nvSpPr>
            <p:cNvPr id="24862" name="Oval 286">
              <a:extLst>
                <a:ext uri="{FF2B5EF4-FFF2-40B4-BE49-F238E27FC236}">
                  <a16:creationId xmlns:a16="http://schemas.microsoft.com/office/drawing/2014/main" id="{A46D9EE4-C943-D361-F0B2-A05E950C7516}"/>
                </a:ext>
              </a:extLst>
            </p:cNvPr>
            <p:cNvSpPr>
              <a:spLocks noChangeArrowheads="1"/>
            </p:cNvSpPr>
            <p:nvPr/>
          </p:nvSpPr>
          <p:spPr bwMode="auto">
            <a:xfrm>
              <a:off x="1584" y="2976"/>
              <a:ext cx="96" cy="96"/>
            </a:xfrm>
            <a:prstGeom prst="ellipse">
              <a:avLst/>
            </a:prstGeom>
            <a:solidFill>
              <a:srgbClr val="808080"/>
            </a:solid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63" name="Line 287">
              <a:extLst>
                <a:ext uri="{FF2B5EF4-FFF2-40B4-BE49-F238E27FC236}">
                  <a16:creationId xmlns:a16="http://schemas.microsoft.com/office/drawing/2014/main" id="{30759CF7-D3ED-3CC7-446E-FDBFF708DE6B}"/>
                </a:ext>
              </a:extLst>
            </p:cNvPr>
            <p:cNvSpPr>
              <a:spLocks noChangeShapeType="1"/>
            </p:cNvSpPr>
            <p:nvPr/>
          </p:nvSpPr>
          <p:spPr bwMode="auto">
            <a:xfrm>
              <a:off x="1632" y="3072"/>
              <a:ext cx="0" cy="192"/>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64" name="Line 288">
              <a:extLst>
                <a:ext uri="{FF2B5EF4-FFF2-40B4-BE49-F238E27FC236}">
                  <a16:creationId xmlns:a16="http://schemas.microsoft.com/office/drawing/2014/main" id="{F5F1D47A-667C-A584-6F56-EFF6A79B53AF}"/>
                </a:ext>
              </a:extLst>
            </p:cNvPr>
            <p:cNvSpPr>
              <a:spLocks noChangeShapeType="1"/>
            </p:cNvSpPr>
            <p:nvPr/>
          </p:nvSpPr>
          <p:spPr bwMode="auto">
            <a:xfrm>
              <a:off x="1632" y="3264"/>
              <a:ext cx="96" cy="96"/>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65" name="Line 289">
              <a:extLst>
                <a:ext uri="{FF2B5EF4-FFF2-40B4-BE49-F238E27FC236}">
                  <a16:creationId xmlns:a16="http://schemas.microsoft.com/office/drawing/2014/main" id="{16E3C04B-7989-BD43-A0CC-A3C7F7B3DA52}"/>
                </a:ext>
              </a:extLst>
            </p:cNvPr>
            <p:cNvSpPr>
              <a:spLocks noChangeShapeType="1"/>
            </p:cNvSpPr>
            <p:nvPr/>
          </p:nvSpPr>
          <p:spPr bwMode="auto">
            <a:xfrm flipH="1">
              <a:off x="1536" y="3264"/>
              <a:ext cx="96" cy="96"/>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66" name="Line 290">
              <a:extLst>
                <a:ext uri="{FF2B5EF4-FFF2-40B4-BE49-F238E27FC236}">
                  <a16:creationId xmlns:a16="http://schemas.microsoft.com/office/drawing/2014/main" id="{F7412BAE-B592-69CC-0917-DA9E7EAFB130}"/>
                </a:ext>
              </a:extLst>
            </p:cNvPr>
            <p:cNvSpPr>
              <a:spLocks noChangeShapeType="1"/>
            </p:cNvSpPr>
            <p:nvPr/>
          </p:nvSpPr>
          <p:spPr bwMode="auto">
            <a:xfrm>
              <a:off x="1536" y="3120"/>
              <a:ext cx="96" cy="48"/>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67" name="Line 291">
              <a:extLst>
                <a:ext uri="{FF2B5EF4-FFF2-40B4-BE49-F238E27FC236}">
                  <a16:creationId xmlns:a16="http://schemas.microsoft.com/office/drawing/2014/main" id="{9B35B365-4263-F2D5-382E-3A878374C1AE}"/>
                </a:ext>
              </a:extLst>
            </p:cNvPr>
            <p:cNvSpPr>
              <a:spLocks noChangeShapeType="1"/>
            </p:cNvSpPr>
            <p:nvPr/>
          </p:nvSpPr>
          <p:spPr bwMode="auto">
            <a:xfrm flipV="1">
              <a:off x="1632" y="3120"/>
              <a:ext cx="96" cy="48"/>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868" name="Group 292">
            <a:extLst>
              <a:ext uri="{FF2B5EF4-FFF2-40B4-BE49-F238E27FC236}">
                <a16:creationId xmlns:a16="http://schemas.microsoft.com/office/drawing/2014/main" id="{E4D945CE-E589-A989-84AB-6A7BF9A0446D}"/>
              </a:ext>
            </a:extLst>
          </p:cNvPr>
          <p:cNvGrpSpPr>
            <a:grpSpLocks/>
          </p:cNvGrpSpPr>
          <p:nvPr/>
        </p:nvGrpSpPr>
        <p:grpSpPr bwMode="auto">
          <a:xfrm>
            <a:off x="8610600" y="1447800"/>
            <a:ext cx="304800" cy="609600"/>
            <a:chOff x="1536" y="2976"/>
            <a:chExt cx="192" cy="384"/>
          </a:xfrm>
        </p:grpSpPr>
        <p:sp>
          <p:nvSpPr>
            <p:cNvPr id="24869" name="Oval 293">
              <a:extLst>
                <a:ext uri="{FF2B5EF4-FFF2-40B4-BE49-F238E27FC236}">
                  <a16:creationId xmlns:a16="http://schemas.microsoft.com/office/drawing/2014/main" id="{7224E241-56AE-E1C0-572D-F05B33C67A76}"/>
                </a:ext>
              </a:extLst>
            </p:cNvPr>
            <p:cNvSpPr>
              <a:spLocks noChangeArrowheads="1"/>
            </p:cNvSpPr>
            <p:nvPr/>
          </p:nvSpPr>
          <p:spPr bwMode="auto">
            <a:xfrm>
              <a:off x="1584" y="2976"/>
              <a:ext cx="96" cy="96"/>
            </a:xfrm>
            <a:prstGeom prst="ellipse">
              <a:avLst/>
            </a:prstGeom>
            <a:solidFill>
              <a:srgbClr val="808080"/>
            </a:solid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70" name="Line 294">
              <a:extLst>
                <a:ext uri="{FF2B5EF4-FFF2-40B4-BE49-F238E27FC236}">
                  <a16:creationId xmlns:a16="http://schemas.microsoft.com/office/drawing/2014/main" id="{23E09D10-2214-686F-BE61-29AA1CD61ABE}"/>
                </a:ext>
              </a:extLst>
            </p:cNvPr>
            <p:cNvSpPr>
              <a:spLocks noChangeShapeType="1"/>
            </p:cNvSpPr>
            <p:nvPr/>
          </p:nvSpPr>
          <p:spPr bwMode="auto">
            <a:xfrm>
              <a:off x="1632" y="3072"/>
              <a:ext cx="0" cy="192"/>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71" name="Line 295">
              <a:extLst>
                <a:ext uri="{FF2B5EF4-FFF2-40B4-BE49-F238E27FC236}">
                  <a16:creationId xmlns:a16="http://schemas.microsoft.com/office/drawing/2014/main" id="{DF6EFE92-3083-AE6D-D384-9E7DD30101DE}"/>
                </a:ext>
              </a:extLst>
            </p:cNvPr>
            <p:cNvSpPr>
              <a:spLocks noChangeShapeType="1"/>
            </p:cNvSpPr>
            <p:nvPr/>
          </p:nvSpPr>
          <p:spPr bwMode="auto">
            <a:xfrm>
              <a:off x="1632" y="3264"/>
              <a:ext cx="96" cy="96"/>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72" name="Line 296">
              <a:extLst>
                <a:ext uri="{FF2B5EF4-FFF2-40B4-BE49-F238E27FC236}">
                  <a16:creationId xmlns:a16="http://schemas.microsoft.com/office/drawing/2014/main" id="{E75BD0FD-EB97-D16F-F2D9-3AE2777ACAA2}"/>
                </a:ext>
              </a:extLst>
            </p:cNvPr>
            <p:cNvSpPr>
              <a:spLocks noChangeShapeType="1"/>
            </p:cNvSpPr>
            <p:nvPr/>
          </p:nvSpPr>
          <p:spPr bwMode="auto">
            <a:xfrm flipH="1">
              <a:off x="1536" y="3264"/>
              <a:ext cx="96" cy="96"/>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73" name="Line 297">
              <a:extLst>
                <a:ext uri="{FF2B5EF4-FFF2-40B4-BE49-F238E27FC236}">
                  <a16:creationId xmlns:a16="http://schemas.microsoft.com/office/drawing/2014/main" id="{9050856A-1483-6DDD-95A4-F729CCA68FE6}"/>
                </a:ext>
              </a:extLst>
            </p:cNvPr>
            <p:cNvSpPr>
              <a:spLocks noChangeShapeType="1"/>
            </p:cNvSpPr>
            <p:nvPr/>
          </p:nvSpPr>
          <p:spPr bwMode="auto">
            <a:xfrm>
              <a:off x="1536" y="3120"/>
              <a:ext cx="96" cy="48"/>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74" name="Line 298">
              <a:extLst>
                <a:ext uri="{FF2B5EF4-FFF2-40B4-BE49-F238E27FC236}">
                  <a16:creationId xmlns:a16="http://schemas.microsoft.com/office/drawing/2014/main" id="{369788CF-E920-2C1C-77D0-AA1D3CBF29E2}"/>
                </a:ext>
              </a:extLst>
            </p:cNvPr>
            <p:cNvSpPr>
              <a:spLocks noChangeShapeType="1"/>
            </p:cNvSpPr>
            <p:nvPr/>
          </p:nvSpPr>
          <p:spPr bwMode="auto">
            <a:xfrm flipV="1">
              <a:off x="1632" y="3120"/>
              <a:ext cx="96" cy="48"/>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896" name="Group 320">
            <a:extLst>
              <a:ext uri="{FF2B5EF4-FFF2-40B4-BE49-F238E27FC236}">
                <a16:creationId xmlns:a16="http://schemas.microsoft.com/office/drawing/2014/main" id="{B7276735-8AFC-5F40-565C-CAD971BE79AA}"/>
              </a:ext>
            </a:extLst>
          </p:cNvPr>
          <p:cNvGrpSpPr>
            <a:grpSpLocks/>
          </p:cNvGrpSpPr>
          <p:nvPr/>
        </p:nvGrpSpPr>
        <p:grpSpPr bwMode="auto">
          <a:xfrm>
            <a:off x="9906000" y="3581400"/>
            <a:ext cx="304800" cy="609600"/>
            <a:chOff x="1536" y="2976"/>
            <a:chExt cx="192" cy="384"/>
          </a:xfrm>
        </p:grpSpPr>
        <p:sp>
          <p:nvSpPr>
            <p:cNvPr id="24897" name="Oval 321">
              <a:extLst>
                <a:ext uri="{FF2B5EF4-FFF2-40B4-BE49-F238E27FC236}">
                  <a16:creationId xmlns:a16="http://schemas.microsoft.com/office/drawing/2014/main" id="{7D3533E3-169E-3D08-6431-869E4AF176AE}"/>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98" name="Line 322">
              <a:extLst>
                <a:ext uri="{FF2B5EF4-FFF2-40B4-BE49-F238E27FC236}">
                  <a16:creationId xmlns:a16="http://schemas.microsoft.com/office/drawing/2014/main" id="{49AB863B-96BB-6604-AD81-C19CED24DC5B}"/>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99" name="Line 323">
              <a:extLst>
                <a:ext uri="{FF2B5EF4-FFF2-40B4-BE49-F238E27FC236}">
                  <a16:creationId xmlns:a16="http://schemas.microsoft.com/office/drawing/2014/main" id="{72DCC8B8-6CAA-911A-BC74-CCFDB860DD3E}"/>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00" name="Line 324">
              <a:extLst>
                <a:ext uri="{FF2B5EF4-FFF2-40B4-BE49-F238E27FC236}">
                  <a16:creationId xmlns:a16="http://schemas.microsoft.com/office/drawing/2014/main" id="{F7E7C95F-5C7A-1F8E-24A1-2461422BFA07}"/>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01" name="Line 325">
              <a:extLst>
                <a:ext uri="{FF2B5EF4-FFF2-40B4-BE49-F238E27FC236}">
                  <a16:creationId xmlns:a16="http://schemas.microsoft.com/office/drawing/2014/main" id="{F9841CC2-43D8-48E9-DC0A-15D375058223}"/>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02" name="Line 326">
              <a:extLst>
                <a:ext uri="{FF2B5EF4-FFF2-40B4-BE49-F238E27FC236}">
                  <a16:creationId xmlns:a16="http://schemas.microsoft.com/office/drawing/2014/main" id="{9B1DE00E-1D91-86F2-6C69-DA11A11919A1}"/>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903" name="Group 327">
            <a:extLst>
              <a:ext uri="{FF2B5EF4-FFF2-40B4-BE49-F238E27FC236}">
                <a16:creationId xmlns:a16="http://schemas.microsoft.com/office/drawing/2014/main" id="{8225AB4C-92BA-3777-B05C-451589C81B61}"/>
              </a:ext>
            </a:extLst>
          </p:cNvPr>
          <p:cNvGrpSpPr>
            <a:grpSpLocks/>
          </p:cNvGrpSpPr>
          <p:nvPr/>
        </p:nvGrpSpPr>
        <p:grpSpPr bwMode="auto">
          <a:xfrm>
            <a:off x="8763000" y="3733800"/>
            <a:ext cx="304800" cy="609600"/>
            <a:chOff x="1536" y="2976"/>
            <a:chExt cx="192" cy="384"/>
          </a:xfrm>
        </p:grpSpPr>
        <p:sp>
          <p:nvSpPr>
            <p:cNvPr id="24904" name="Oval 328">
              <a:extLst>
                <a:ext uri="{FF2B5EF4-FFF2-40B4-BE49-F238E27FC236}">
                  <a16:creationId xmlns:a16="http://schemas.microsoft.com/office/drawing/2014/main" id="{FE47CF78-FA69-10C0-23E0-28356FB3EBD7}"/>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905" name="Line 329">
              <a:extLst>
                <a:ext uri="{FF2B5EF4-FFF2-40B4-BE49-F238E27FC236}">
                  <a16:creationId xmlns:a16="http://schemas.microsoft.com/office/drawing/2014/main" id="{0F229EE4-53C1-2394-548C-6DA88B8CE8C8}"/>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06" name="Line 330">
              <a:extLst>
                <a:ext uri="{FF2B5EF4-FFF2-40B4-BE49-F238E27FC236}">
                  <a16:creationId xmlns:a16="http://schemas.microsoft.com/office/drawing/2014/main" id="{FC14F636-D306-0FDD-2E24-FDBEC5E81166}"/>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07" name="Line 331">
              <a:extLst>
                <a:ext uri="{FF2B5EF4-FFF2-40B4-BE49-F238E27FC236}">
                  <a16:creationId xmlns:a16="http://schemas.microsoft.com/office/drawing/2014/main" id="{ECF15E0A-2CCB-1BA7-8ECA-759E35B1AF31}"/>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08" name="Line 332">
              <a:extLst>
                <a:ext uri="{FF2B5EF4-FFF2-40B4-BE49-F238E27FC236}">
                  <a16:creationId xmlns:a16="http://schemas.microsoft.com/office/drawing/2014/main" id="{923032BF-B7C5-D984-99A3-FD979C994C52}"/>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09" name="Line 333">
              <a:extLst>
                <a:ext uri="{FF2B5EF4-FFF2-40B4-BE49-F238E27FC236}">
                  <a16:creationId xmlns:a16="http://schemas.microsoft.com/office/drawing/2014/main" id="{527365ED-7F4B-CDDE-EAD8-420C2770F70A}"/>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910" name="Group 334">
            <a:extLst>
              <a:ext uri="{FF2B5EF4-FFF2-40B4-BE49-F238E27FC236}">
                <a16:creationId xmlns:a16="http://schemas.microsoft.com/office/drawing/2014/main" id="{9E166F48-0E27-E352-6BE0-B1ABBD6F8675}"/>
              </a:ext>
            </a:extLst>
          </p:cNvPr>
          <p:cNvGrpSpPr>
            <a:grpSpLocks/>
          </p:cNvGrpSpPr>
          <p:nvPr/>
        </p:nvGrpSpPr>
        <p:grpSpPr bwMode="auto">
          <a:xfrm>
            <a:off x="9144000" y="3962400"/>
            <a:ext cx="304800" cy="609600"/>
            <a:chOff x="1536" y="2976"/>
            <a:chExt cx="192" cy="384"/>
          </a:xfrm>
        </p:grpSpPr>
        <p:sp>
          <p:nvSpPr>
            <p:cNvPr id="24911" name="Oval 335">
              <a:extLst>
                <a:ext uri="{FF2B5EF4-FFF2-40B4-BE49-F238E27FC236}">
                  <a16:creationId xmlns:a16="http://schemas.microsoft.com/office/drawing/2014/main" id="{5AB65399-D349-F2B2-C8F8-1F5B38B3499A}"/>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912" name="Line 336">
              <a:extLst>
                <a:ext uri="{FF2B5EF4-FFF2-40B4-BE49-F238E27FC236}">
                  <a16:creationId xmlns:a16="http://schemas.microsoft.com/office/drawing/2014/main" id="{781B2CA0-BA07-FE38-6B9A-4A2E96985CAF}"/>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13" name="Line 337">
              <a:extLst>
                <a:ext uri="{FF2B5EF4-FFF2-40B4-BE49-F238E27FC236}">
                  <a16:creationId xmlns:a16="http://schemas.microsoft.com/office/drawing/2014/main" id="{2BFD8B3A-83F9-BA9C-AA8B-91355FCDC7B4}"/>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14" name="Line 338">
              <a:extLst>
                <a:ext uri="{FF2B5EF4-FFF2-40B4-BE49-F238E27FC236}">
                  <a16:creationId xmlns:a16="http://schemas.microsoft.com/office/drawing/2014/main" id="{64E4DA8C-9981-A640-F78F-AF6E60DAF026}"/>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15" name="Line 339">
              <a:extLst>
                <a:ext uri="{FF2B5EF4-FFF2-40B4-BE49-F238E27FC236}">
                  <a16:creationId xmlns:a16="http://schemas.microsoft.com/office/drawing/2014/main" id="{BC2C62A1-F805-0F35-8B18-FC3699ABD23E}"/>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16" name="Line 340">
              <a:extLst>
                <a:ext uri="{FF2B5EF4-FFF2-40B4-BE49-F238E27FC236}">
                  <a16:creationId xmlns:a16="http://schemas.microsoft.com/office/drawing/2014/main" id="{E47AF49E-F2CC-3F43-D77B-C2E8BFFB15AE}"/>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917" name="Group 341">
            <a:extLst>
              <a:ext uri="{FF2B5EF4-FFF2-40B4-BE49-F238E27FC236}">
                <a16:creationId xmlns:a16="http://schemas.microsoft.com/office/drawing/2014/main" id="{C805AF13-AEBB-6ECC-95F7-C0D10B8A0AC3}"/>
              </a:ext>
            </a:extLst>
          </p:cNvPr>
          <p:cNvGrpSpPr>
            <a:grpSpLocks/>
          </p:cNvGrpSpPr>
          <p:nvPr/>
        </p:nvGrpSpPr>
        <p:grpSpPr bwMode="auto">
          <a:xfrm>
            <a:off x="9525000" y="3810000"/>
            <a:ext cx="304800" cy="609600"/>
            <a:chOff x="1536" y="2976"/>
            <a:chExt cx="192" cy="384"/>
          </a:xfrm>
        </p:grpSpPr>
        <p:sp>
          <p:nvSpPr>
            <p:cNvPr id="24918" name="Oval 342">
              <a:extLst>
                <a:ext uri="{FF2B5EF4-FFF2-40B4-BE49-F238E27FC236}">
                  <a16:creationId xmlns:a16="http://schemas.microsoft.com/office/drawing/2014/main" id="{9163C18C-A0B4-E05D-9D9B-592122127967}"/>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919" name="Line 343">
              <a:extLst>
                <a:ext uri="{FF2B5EF4-FFF2-40B4-BE49-F238E27FC236}">
                  <a16:creationId xmlns:a16="http://schemas.microsoft.com/office/drawing/2014/main" id="{1DD6BC6C-0473-A4BF-B078-203E829DC39D}"/>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20" name="Line 344">
              <a:extLst>
                <a:ext uri="{FF2B5EF4-FFF2-40B4-BE49-F238E27FC236}">
                  <a16:creationId xmlns:a16="http://schemas.microsoft.com/office/drawing/2014/main" id="{20462423-10D3-8AB0-6ED7-955CAF09CB98}"/>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21" name="Line 345">
              <a:extLst>
                <a:ext uri="{FF2B5EF4-FFF2-40B4-BE49-F238E27FC236}">
                  <a16:creationId xmlns:a16="http://schemas.microsoft.com/office/drawing/2014/main" id="{7CE01A15-8DDC-4891-68B5-66A20E799CDD}"/>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22" name="Line 346">
              <a:extLst>
                <a:ext uri="{FF2B5EF4-FFF2-40B4-BE49-F238E27FC236}">
                  <a16:creationId xmlns:a16="http://schemas.microsoft.com/office/drawing/2014/main" id="{C8E65CE6-982A-D2B3-6FCC-4EC9E00E7F92}"/>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23" name="Line 347">
              <a:extLst>
                <a:ext uri="{FF2B5EF4-FFF2-40B4-BE49-F238E27FC236}">
                  <a16:creationId xmlns:a16="http://schemas.microsoft.com/office/drawing/2014/main" id="{9BFF50B3-D38C-8B9A-F542-B7272FC762E7}"/>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4926" name="Line 350">
            <a:extLst>
              <a:ext uri="{FF2B5EF4-FFF2-40B4-BE49-F238E27FC236}">
                <a16:creationId xmlns:a16="http://schemas.microsoft.com/office/drawing/2014/main" id="{CC4BB3A7-A6FF-DCF4-07F3-C6C34F04E2A5}"/>
              </a:ext>
            </a:extLst>
          </p:cNvPr>
          <p:cNvSpPr>
            <a:spLocks noChangeShapeType="1"/>
          </p:cNvSpPr>
          <p:nvPr/>
        </p:nvSpPr>
        <p:spPr bwMode="auto">
          <a:xfrm flipV="1">
            <a:off x="2438400" y="1752600"/>
            <a:ext cx="281940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27" name="Line 351">
            <a:extLst>
              <a:ext uri="{FF2B5EF4-FFF2-40B4-BE49-F238E27FC236}">
                <a16:creationId xmlns:a16="http://schemas.microsoft.com/office/drawing/2014/main" id="{3316C85D-104C-1703-85DC-CEFB941F5380}"/>
              </a:ext>
            </a:extLst>
          </p:cNvPr>
          <p:cNvSpPr>
            <a:spLocks noChangeShapeType="1"/>
          </p:cNvSpPr>
          <p:nvPr/>
        </p:nvSpPr>
        <p:spPr bwMode="auto">
          <a:xfrm flipV="1">
            <a:off x="2743200" y="1828800"/>
            <a:ext cx="2514600" cy="1905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28" name="Line 352">
            <a:extLst>
              <a:ext uri="{FF2B5EF4-FFF2-40B4-BE49-F238E27FC236}">
                <a16:creationId xmlns:a16="http://schemas.microsoft.com/office/drawing/2014/main" id="{D28B90E3-B4B1-AFDA-5CCB-E2EB471177A9}"/>
              </a:ext>
            </a:extLst>
          </p:cNvPr>
          <p:cNvSpPr>
            <a:spLocks noChangeShapeType="1"/>
          </p:cNvSpPr>
          <p:nvPr/>
        </p:nvSpPr>
        <p:spPr bwMode="auto">
          <a:xfrm flipV="1">
            <a:off x="3124200" y="1905000"/>
            <a:ext cx="220980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29" name="Line 353">
            <a:extLst>
              <a:ext uri="{FF2B5EF4-FFF2-40B4-BE49-F238E27FC236}">
                <a16:creationId xmlns:a16="http://schemas.microsoft.com/office/drawing/2014/main" id="{9FCF624D-29B1-A27B-C13B-A374DF7D1D6B}"/>
              </a:ext>
            </a:extLst>
          </p:cNvPr>
          <p:cNvSpPr>
            <a:spLocks noChangeShapeType="1"/>
          </p:cNvSpPr>
          <p:nvPr/>
        </p:nvSpPr>
        <p:spPr bwMode="auto">
          <a:xfrm flipV="1">
            <a:off x="3581400" y="1981200"/>
            <a:ext cx="190500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30" name="Line 354">
            <a:extLst>
              <a:ext uri="{FF2B5EF4-FFF2-40B4-BE49-F238E27FC236}">
                <a16:creationId xmlns:a16="http://schemas.microsoft.com/office/drawing/2014/main" id="{0F025D91-E46C-B370-E6CF-8AA1AD5A9B82}"/>
              </a:ext>
            </a:extLst>
          </p:cNvPr>
          <p:cNvSpPr>
            <a:spLocks noChangeShapeType="1"/>
          </p:cNvSpPr>
          <p:nvPr/>
        </p:nvSpPr>
        <p:spPr bwMode="auto">
          <a:xfrm flipV="1">
            <a:off x="4724400" y="1981200"/>
            <a:ext cx="8382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31" name="Line 355">
            <a:extLst>
              <a:ext uri="{FF2B5EF4-FFF2-40B4-BE49-F238E27FC236}">
                <a16:creationId xmlns:a16="http://schemas.microsoft.com/office/drawing/2014/main" id="{24C25102-C9F6-D492-87A2-D70F70AFC13D}"/>
              </a:ext>
            </a:extLst>
          </p:cNvPr>
          <p:cNvSpPr>
            <a:spLocks noChangeShapeType="1"/>
          </p:cNvSpPr>
          <p:nvPr/>
        </p:nvSpPr>
        <p:spPr bwMode="auto">
          <a:xfrm flipV="1">
            <a:off x="5181600" y="1981200"/>
            <a:ext cx="4572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32" name="Line 356">
            <a:extLst>
              <a:ext uri="{FF2B5EF4-FFF2-40B4-BE49-F238E27FC236}">
                <a16:creationId xmlns:a16="http://schemas.microsoft.com/office/drawing/2014/main" id="{A77A2A93-029C-513F-CA94-65F4471DA237}"/>
              </a:ext>
            </a:extLst>
          </p:cNvPr>
          <p:cNvSpPr>
            <a:spLocks noChangeShapeType="1"/>
          </p:cNvSpPr>
          <p:nvPr/>
        </p:nvSpPr>
        <p:spPr bwMode="auto">
          <a:xfrm flipV="1">
            <a:off x="5486400" y="1981200"/>
            <a:ext cx="2286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33" name="Line 357">
            <a:extLst>
              <a:ext uri="{FF2B5EF4-FFF2-40B4-BE49-F238E27FC236}">
                <a16:creationId xmlns:a16="http://schemas.microsoft.com/office/drawing/2014/main" id="{6F8E51C6-109B-EFBC-61DB-0873073D1E3F}"/>
              </a:ext>
            </a:extLst>
          </p:cNvPr>
          <p:cNvSpPr>
            <a:spLocks noChangeShapeType="1"/>
          </p:cNvSpPr>
          <p:nvPr/>
        </p:nvSpPr>
        <p:spPr bwMode="auto">
          <a:xfrm flipH="1" flipV="1">
            <a:off x="5791200" y="1981200"/>
            <a:ext cx="1524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34" name="Line 358">
            <a:extLst>
              <a:ext uri="{FF2B5EF4-FFF2-40B4-BE49-F238E27FC236}">
                <a16:creationId xmlns:a16="http://schemas.microsoft.com/office/drawing/2014/main" id="{B531D466-BD26-963B-7A35-EBBF0286C209}"/>
              </a:ext>
            </a:extLst>
          </p:cNvPr>
          <p:cNvSpPr>
            <a:spLocks noChangeShapeType="1"/>
          </p:cNvSpPr>
          <p:nvPr/>
        </p:nvSpPr>
        <p:spPr bwMode="auto">
          <a:xfrm flipH="1" flipV="1">
            <a:off x="5867400" y="1981200"/>
            <a:ext cx="304800" cy="213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35" name="Line 359">
            <a:extLst>
              <a:ext uri="{FF2B5EF4-FFF2-40B4-BE49-F238E27FC236}">
                <a16:creationId xmlns:a16="http://schemas.microsoft.com/office/drawing/2014/main" id="{0488A7ED-AEB8-29A4-0C98-BE89DEB72D00}"/>
              </a:ext>
            </a:extLst>
          </p:cNvPr>
          <p:cNvSpPr>
            <a:spLocks noChangeShapeType="1"/>
          </p:cNvSpPr>
          <p:nvPr/>
        </p:nvSpPr>
        <p:spPr bwMode="auto">
          <a:xfrm flipH="1" flipV="1">
            <a:off x="5943600" y="1981200"/>
            <a:ext cx="121920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36" name="Line 360">
            <a:extLst>
              <a:ext uri="{FF2B5EF4-FFF2-40B4-BE49-F238E27FC236}">
                <a16:creationId xmlns:a16="http://schemas.microsoft.com/office/drawing/2014/main" id="{57787771-4158-61E4-15BE-F48D19544B9C}"/>
              </a:ext>
            </a:extLst>
          </p:cNvPr>
          <p:cNvSpPr>
            <a:spLocks noChangeShapeType="1"/>
          </p:cNvSpPr>
          <p:nvPr/>
        </p:nvSpPr>
        <p:spPr bwMode="auto">
          <a:xfrm flipH="1" flipV="1">
            <a:off x="6096000" y="1981200"/>
            <a:ext cx="228600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37" name="Line 361">
            <a:extLst>
              <a:ext uri="{FF2B5EF4-FFF2-40B4-BE49-F238E27FC236}">
                <a16:creationId xmlns:a16="http://schemas.microsoft.com/office/drawing/2014/main" id="{83DC8178-6233-24C9-D51C-7A0AD48F9350}"/>
              </a:ext>
            </a:extLst>
          </p:cNvPr>
          <p:cNvSpPr>
            <a:spLocks noChangeShapeType="1"/>
          </p:cNvSpPr>
          <p:nvPr/>
        </p:nvSpPr>
        <p:spPr bwMode="auto">
          <a:xfrm flipH="1" flipV="1">
            <a:off x="6248400" y="1981200"/>
            <a:ext cx="26670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38" name="Line 362">
            <a:extLst>
              <a:ext uri="{FF2B5EF4-FFF2-40B4-BE49-F238E27FC236}">
                <a16:creationId xmlns:a16="http://schemas.microsoft.com/office/drawing/2014/main" id="{8216AB10-39D8-E30F-77D9-8F0ABDBB2350}"/>
              </a:ext>
            </a:extLst>
          </p:cNvPr>
          <p:cNvSpPr>
            <a:spLocks noChangeShapeType="1"/>
          </p:cNvSpPr>
          <p:nvPr/>
        </p:nvSpPr>
        <p:spPr bwMode="auto">
          <a:xfrm flipH="1" flipV="1">
            <a:off x="6324600" y="1905000"/>
            <a:ext cx="29718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39" name="Line 363">
            <a:extLst>
              <a:ext uri="{FF2B5EF4-FFF2-40B4-BE49-F238E27FC236}">
                <a16:creationId xmlns:a16="http://schemas.microsoft.com/office/drawing/2014/main" id="{AF8DA736-887F-3F93-AEA9-0045469D503B}"/>
              </a:ext>
            </a:extLst>
          </p:cNvPr>
          <p:cNvSpPr>
            <a:spLocks noChangeShapeType="1"/>
          </p:cNvSpPr>
          <p:nvPr/>
        </p:nvSpPr>
        <p:spPr bwMode="auto">
          <a:xfrm flipH="1" flipV="1">
            <a:off x="6400800" y="1828800"/>
            <a:ext cx="32004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40" name="Line 364">
            <a:extLst>
              <a:ext uri="{FF2B5EF4-FFF2-40B4-BE49-F238E27FC236}">
                <a16:creationId xmlns:a16="http://schemas.microsoft.com/office/drawing/2014/main" id="{33872365-54FE-44B2-5D65-CF9D2657BAA5}"/>
              </a:ext>
            </a:extLst>
          </p:cNvPr>
          <p:cNvSpPr>
            <a:spLocks noChangeShapeType="1"/>
          </p:cNvSpPr>
          <p:nvPr/>
        </p:nvSpPr>
        <p:spPr bwMode="auto">
          <a:xfrm flipH="1" flipV="1">
            <a:off x="6400800" y="1752600"/>
            <a:ext cx="350520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41" name="Line 365">
            <a:extLst>
              <a:ext uri="{FF2B5EF4-FFF2-40B4-BE49-F238E27FC236}">
                <a16:creationId xmlns:a16="http://schemas.microsoft.com/office/drawing/2014/main" id="{1D8EB675-9644-7F9C-AFD2-85958B6C6217}"/>
              </a:ext>
            </a:extLst>
          </p:cNvPr>
          <p:cNvSpPr>
            <a:spLocks noChangeShapeType="1"/>
          </p:cNvSpPr>
          <p:nvPr/>
        </p:nvSpPr>
        <p:spPr bwMode="auto">
          <a:xfrm flipH="1">
            <a:off x="6400800" y="1371600"/>
            <a:ext cx="14478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42" name="Line 366">
            <a:extLst>
              <a:ext uri="{FF2B5EF4-FFF2-40B4-BE49-F238E27FC236}">
                <a16:creationId xmlns:a16="http://schemas.microsoft.com/office/drawing/2014/main" id="{0E6F81FF-0C03-22D4-757A-170EDD9D678A}"/>
              </a:ext>
            </a:extLst>
          </p:cNvPr>
          <p:cNvSpPr>
            <a:spLocks noChangeShapeType="1"/>
          </p:cNvSpPr>
          <p:nvPr/>
        </p:nvSpPr>
        <p:spPr bwMode="auto">
          <a:xfrm flipH="1">
            <a:off x="6400800" y="1447800"/>
            <a:ext cx="19050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43" name="Line 367">
            <a:extLst>
              <a:ext uri="{FF2B5EF4-FFF2-40B4-BE49-F238E27FC236}">
                <a16:creationId xmlns:a16="http://schemas.microsoft.com/office/drawing/2014/main" id="{6DB238C1-9709-84DB-9D60-9F984E5C5A36}"/>
              </a:ext>
            </a:extLst>
          </p:cNvPr>
          <p:cNvSpPr>
            <a:spLocks noChangeShapeType="1"/>
          </p:cNvSpPr>
          <p:nvPr/>
        </p:nvSpPr>
        <p:spPr bwMode="auto">
          <a:xfrm flipH="1" flipV="1">
            <a:off x="6400800" y="1600200"/>
            <a:ext cx="22860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4944" name="Group 368">
            <a:extLst>
              <a:ext uri="{FF2B5EF4-FFF2-40B4-BE49-F238E27FC236}">
                <a16:creationId xmlns:a16="http://schemas.microsoft.com/office/drawing/2014/main" id="{5D06B1CA-4699-3F5D-19CB-DEB1F1850F09}"/>
              </a:ext>
            </a:extLst>
          </p:cNvPr>
          <p:cNvGrpSpPr>
            <a:grpSpLocks/>
          </p:cNvGrpSpPr>
          <p:nvPr/>
        </p:nvGrpSpPr>
        <p:grpSpPr bwMode="auto">
          <a:xfrm>
            <a:off x="2590800" y="5943600"/>
            <a:ext cx="304800" cy="609600"/>
            <a:chOff x="1536" y="2976"/>
            <a:chExt cx="192" cy="384"/>
          </a:xfrm>
        </p:grpSpPr>
        <p:sp>
          <p:nvSpPr>
            <p:cNvPr id="24945" name="Oval 369">
              <a:extLst>
                <a:ext uri="{FF2B5EF4-FFF2-40B4-BE49-F238E27FC236}">
                  <a16:creationId xmlns:a16="http://schemas.microsoft.com/office/drawing/2014/main" id="{843C6871-A1A8-52A1-1B9D-A2A19E8CAF91}"/>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946" name="Line 370">
              <a:extLst>
                <a:ext uri="{FF2B5EF4-FFF2-40B4-BE49-F238E27FC236}">
                  <a16:creationId xmlns:a16="http://schemas.microsoft.com/office/drawing/2014/main" id="{0873C254-1776-9716-A038-4DDA9E3039C7}"/>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47" name="Line 371">
              <a:extLst>
                <a:ext uri="{FF2B5EF4-FFF2-40B4-BE49-F238E27FC236}">
                  <a16:creationId xmlns:a16="http://schemas.microsoft.com/office/drawing/2014/main" id="{3385832C-266D-0037-6DC4-6CA39F6EB3EA}"/>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48" name="Line 372">
              <a:extLst>
                <a:ext uri="{FF2B5EF4-FFF2-40B4-BE49-F238E27FC236}">
                  <a16:creationId xmlns:a16="http://schemas.microsoft.com/office/drawing/2014/main" id="{7424BC18-36B5-7EE5-08A7-2F0BCB95E844}"/>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49" name="Line 373">
              <a:extLst>
                <a:ext uri="{FF2B5EF4-FFF2-40B4-BE49-F238E27FC236}">
                  <a16:creationId xmlns:a16="http://schemas.microsoft.com/office/drawing/2014/main" id="{0D0D450D-CDEC-1010-6D95-782227811837}"/>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50" name="Line 374">
              <a:extLst>
                <a:ext uri="{FF2B5EF4-FFF2-40B4-BE49-F238E27FC236}">
                  <a16:creationId xmlns:a16="http://schemas.microsoft.com/office/drawing/2014/main" id="{6BD52666-46D6-8836-F04E-ED6E7ACBB381}"/>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587" name="Group 11">
            <a:extLst>
              <a:ext uri="{FF2B5EF4-FFF2-40B4-BE49-F238E27FC236}">
                <a16:creationId xmlns:a16="http://schemas.microsoft.com/office/drawing/2014/main" id="{A0E90196-9F8E-4314-60A5-090C395AB326}"/>
              </a:ext>
            </a:extLst>
          </p:cNvPr>
          <p:cNvGrpSpPr>
            <a:grpSpLocks/>
          </p:cNvGrpSpPr>
          <p:nvPr/>
        </p:nvGrpSpPr>
        <p:grpSpPr bwMode="auto">
          <a:xfrm>
            <a:off x="4572000" y="3810000"/>
            <a:ext cx="304800" cy="609600"/>
            <a:chOff x="1536" y="2976"/>
            <a:chExt cx="192" cy="384"/>
          </a:xfrm>
        </p:grpSpPr>
        <p:sp>
          <p:nvSpPr>
            <p:cNvPr id="24588" name="Oval 12">
              <a:extLst>
                <a:ext uri="{FF2B5EF4-FFF2-40B4-BE49-F238E27FC236}">
                  <a16:creationId xmlns:a16="http://schemas.microsoft.com/office/drawing/2014/main" id="{397D595A-0979-E6FA-D20F-60CE5A9D04F1}"/>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9" name="Line 13">
              <a:extLst>
                <a:ext uri="{FF2B5EF4-FFF2-40B4-BE49-F238E27FC236}">
                  <a16:creationId xmlns:a16="http://schemas.microsoft.com/office/drawing/2014/main" id="{E0763947-E761-B3DE-AE5B-9F246A506BDE}"/>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0" name="Line 14">
              <a:extLst>
                <a:ext uri="{FF2B5EF4-FFF2-40B4-BE49-F238E27FC236}">
                  <a16:creationId xmlns:a16="http://schemas.microsoft.com/office/drawing/2014/main" id="{2B1A7025-6140-8EE9-D765-63EE6DCAD3B3}"/>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1" name="Line 15">
              <a:extLst>
                <a:ext uri="{FF2B5EF4-FFF2-40B4-BE49-F238E27FC236}">
                  <a16:creationId xmlns:a16="http://schemas.microsoft.com/office/drawing/2014/main" id="{28EEE6C0-4520-BA30-F601-FB6525ADF5AE}"/>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2" name="Line 16">
              <a:extLst>
                <a:ext uri="{FF2B5EF4-FFF2-40B4-BE49-F238E27FC236}">
                  <a16:creationId xmlns:a16="http://schemas.microsoft.com/office/drawing/2014/main" id="{8CF2F802-9E49-2C77-2EA7-165EBD383155}"/>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3" name="Line 17">
              <a:extLst>
                <a:ext uri="{FF2B5EF4-FFF2-40B4-BE49-F238E27FC236}">
                  <a16:creationId xmlns:a16="http://schemas.microsoft.com/office/drawing/2014/main" id="{19F234EE-29D4-189F-D167-E8D4D8334F41}"/>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954" name="Group 378">
            <a:extLst>
              <a:ext uri="{FF2B5EF4-FFF2-40B4-BE49-F238E27FC236}">
                <a16:creationId xmlns:a16="http://schemas.microsoft.com/office/drawing/2014/main" id="{EE4E76F9-AF99-6212-AD0F-57F5EAD8FD7C}"/>
              </a:ext>
            </a:extLst>
          </p:cNvPr>
          <p:cNvGrpSpPr>
            <a:grpSpLocks/>
          </p:cNvGrpSpPr>
          <p:nvPr/>
        </p:nvGrpSpPr>
        <p:grpSpPr bwMode="auto">
          <a:xfrm>
            <a:off x="1651000" y="787400"/>
            <a:ext cx="8991600" cy="4876800"/>
            <a:chOff x="80" y="496"/>
            <a:chExt cx="5664" cy="3072"/>
          </a:xfrm>
        </p:grpSpPr>
        <p:sp>
          <p:nvSpPr>
            <p:cNvPr id="24761" name="Text Box 185">
              <a:extLst>
                <a:ext uri="{FF2B5EF4-FFF2-40B4-BE49-F238E27FC236}">
                  <a16:creationId xmlns:a16="http://schemas.microsoft.com/office/drawing/2014/main" id="{1F53066A-FB52-D148-FB90-0465139ABC98}"/>
                </a:ext>
              </a:extLst>
            </p:cNvPr>
            <p:cNvSpPr txBox="1">
              <a:spLocks noChangeArrowheads="1"/>
            </p:cNvSpPr>
            <p:nvPr/>
          </p:nvSpPr>
          <p:spPr bwMode="auto">
            <a:xfrm>
              <a:off x="384" y="960"/>
              <a:ext cx="15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b="1"/>
                <a:t>All Saved</a:t>
              </a:r>
            </a:p>
          </p:txBody>
        </p:sp>
        <p:grpSp>
          <p:nvGrpSpPr>
            <p:cNvPr id="24953" name="Group 377">
              <a:extLst>
                <a:ext uri="{FF2B5EF4-FFF2-40B4-BE49-F238E27FC236}">
                  <a16:creationId xmlns:a16="http://schemas.microsoft.com/office/drawing/2014/main" id="{0CEDC56E-A472-ACC3-8C89-515F195086E5}"/>
                </a:ext>
              </a:extLst>
            </p:cNvPr>
            <p:cNvGrpSpPr>
              <a:grpSpLocks/>
            </p:cNvGrpSpPr>
            <p:nvPr/>
          </p:nvGrpSpPr>
          <p:grpSpPr bwMode="auto">
            <a:xfrm>
              <a:off x="80" y="496"/>
              <a:ext cx="5664" cy="3072"/>
              <a:chOff x="80" y="496"/>
              <a:chExt cx="5664" cy="3072"/>
            </a:xfrm>
          </p:grpSpPr>
          <p:sp>
            <p:nvSpPr>
              <p:cNvPr id="24925" name="Freeform 349">
                <a:extLst>
                  <a:ext uri="{FF2B5EF4-FFF2-40B4-BE49-F238E27FC236}">
                    <a16:creationId xmlns:a16="http://schemas.microsoft.com/office/drawing/2014/main" id="{7EA52284-B140-31BC-7677-260F87C8A74D}"/>
                  </a:ext>
                </a:extLst>
              </p:cNvPr>
              <p:cNvSpPr>
                <a:spLocks/>
              </p:cNvSpPr>
              <p:nvPr/>
            </p:nvSpPr>
            <p:spPr bwMode="auto">
              <a:xfrm>
                <a:off x="80" y="496"/>
                <a:ext cx="5664" cy="3072"/>
              </a:xfrm>
              <a:custGeom>
                <a:avLst/>
                <a:gdLst>
                  <a:gd name="T0" fmla="*/ 1552 w 5664"/>
                  <a:gd name="T1" fmla="*/ 368 h 3072"/>
                  <a:gd name="T2" fmla="*/ 400 w 5664"/>
                  <a:gd name="T3" fmla="*/ 560 h 3072"/>
                  <a:gd name="T4" fmla="*/ 16 w 5664"/>
                  <a:gd name="T5" fmla="*/ 1616 h 3072"/>
                  <a:gd name="T6" fmla="*/ 304 w 5664"/>
                  <a:gd name="T7" fmla="*/ 2624 h 3072"/>
                  <a:gd name="T8" fmla="*/ 1600 w 5664"/>
                  <a:gd name="T9" fmla="*/ 2624 h 3072"/>
                  <a:gd name="T10" fmla="*/ 2992 w 5664"/>
                  <a:gd name="T11" fmla="*/ 2816 h 3072"/>
                  <a:gd name="T12" fmla="*/ 4144 w 5664"/>
                  <a:gd name="T13" fmla="*/ 2672 h 3072"/>
                  <a:gd name="T14" fmla="*/ 5440 w 5664"/>
                  <a:gd name="T15" fmla="*/ 2768 h 3072"/>
                  <a:gd name="T16" fmla="*/ 5488 w 5664"/>
                  <a:gd name="T17" fmla="*/ 848 h 3072"/>
                  <a:gd name="T18" fmla="*/ 4384 w 5664"/>
                  <a:gd name="T19" fmla="*/ 80 h 3072"/>
                  <a:gd name="T20" fmla="*/ 1600 w 5664"/>
                  <a:gd name="T21" fmla="*/ 368 h 30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64" h="3072">
                    <a:moveTo>
                      <a:pt x="1552" y="368"/>
                    </a:moveTo>
                    <a:cubicBezTo>
                      <a:pt x="1104" y="360"/>
                      <a:pt x="656" y="352"/>
                      <a:pt x="400" y="560"/>
                    </a:cubicBezTo>
                    <a:cubicBezTo>
                      <a:pt x="144" y="768"/>
                      <a:pt x="32" y="1272"/>
                      <a:pt x="16" y="1616"/>
                    </a:cubicBezTo>
                    <a:cubicBezTo>
                      <a:pt x="0" y="1960"/>
                      <a:pt x="40" y="2456"/>
                      <a:pt x="304" y="2624"/>
                    </a:cubicBezTo>
                    <a:cubicBezTo>
                      <a:pt x="568" y="2792"/>
                      <a:pt x="1152" y="2592"/>
                      <a:pt x="1600" y="2624"/>
                    </a:cubicBezTo>
                    <a:cubicBezTo>
                      <a:pt x="2048" y="2656"/>
                      <a:pt x="2568" y="2808"/>
                      <a:pt x="2992" y="2816"/>
                    </a:cubicBezTo>
                    <a:cubicBezTo>
                      <a:pt x="3416" y="2824"/>
                      <a:pt x="3736" y="2680"/>
                      <a:pt x="4144" y="2672"/>
                    </a:cubicBezTo>
                    <a:cubicBezTo>
                      <a:pt x="4552" y="2664"/>
                      <a:pt x="5216" y="3072"/>
                      <a:pt x="5440" y="2768"/>
                    </a:cubicBezTo>
                    <a:cubicBezTo>
                      <a:pt x="5664" y="2464"/>
                      <a:pt x="5664" y="1296"/>
                      <a:pt x="5488" y="848"/>
                    </a:cubicBezTo>
                    <a:cubicBezTo>
                      <a:pt x="5312" y="400"/>
                      <a:pt x="5032" y="160"/>
                      <a:pt x="4384" y="80"/>
                    </a:cubicBezTo>
                    <a:cubicBezTo>
                      <a:pt x="3736" y="0"/>
                      <a:pt x="2668" y="184"/>
                      <a:pt x="1600" y="368"/>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4951" name="Line 375">
                <a:extLst>
                  <a:ext uri="{FF2B5EF4-FFF2-40B4-BE49-F238E27FC236}">
                    <a16:creationId xmlns:a16="http://schemas.microsoft.com/office/drawing/2014/main" id="{4FE7C8EA-95DC-3420-D780-4725A475443A}"/>
                  </a:ext>
                </a:extLst>
              </p:cNvPr>
              <p:cNvSpPr>
                <a:spLocks noChangeShapeType="1"/>
              </p:cNvSpPr>
              <p:nvPr/>
            </p:nvSpPr>
            <p:spPr bwMode="auto">
              <a:xfrm>
                <a:off x="1632" y="864"/>
                <a:ext cx="4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 name="TextBox 1">
            <a:extLst>
              <a:ext uri="{FF2B5EF4-FFF2-40B4-BE49-F238E27FC236}">
                <a16:creationId xmlns:a16="http://schemas.microsoft.com/office/drawing/2014/main" id="{EF2ED611-9CFE-0E86-2F82-DF81869390FC}"/>
              </a:ext>
            </a:extLst>
          </p:cNvPr>
          <p:cNvSpPr txBox="1"/>
          <p:nvPr/>
        </p:nvSpPr>
        <p:spPr>
          <a:xfrm>
            <a:off x="408432" y="4672905"/>
            <a:ext cx="2563368" cy="1015663"/>
          </a:xfrm>
          <a:prstGeom prst="rect">
            <a:avLst/>
          </a:prstGeom>
          <a:solidFill>
            <a:schemeClr val="bg1"/>
          </a:solidFill>
        </p:spPr>
        <p:txBody>
          <a:bodyPr wrap="square" rtlCol="0">
            <a:spAutoFit/>
          </a:bodyPr>
          <a:lstStyle/>
          <a:p>
            <a:r>
              <a:rPr lang="en-US" sz="2000" b="0" i="0" dirty="0">
                <a:effectLst/>
                <a:latin typeface="system-ui"/>
              </a:rPr>
              <a:t>And the Lord added to the </a:t>
            </a:r>
            <a:r>
              <a:rPr lang="en-US" sz="2000" b="1" i="0" dirty="0">
                <a:solidFill>
                  <a:srgbClr val="FFFF00"/>
                </a:solidFill>
                <a:effectLst/>
                <a:latin typeface="system-ui"/>
              </a:rPr>
              <a:t>church</a:t>
            </a:r>
            <a:r>
              <a:rPr lang="en-US" sz="2000" b="0" i="0" dirty="0">
                <a:effectLst/>
                <a:latin typeface="system-ui"/>
              </a:rPr>
              <a:t> daily those who were being saved.</a:t>
            </a:r>
            <a:endParaRPr lang="en-US" sz="2000" dirty="0"/>
          </a:p>
        </p:txBody>
      </p:sp>
      <p:sp>
        <p:nvSpPr>
          <p:cNvPr id="3" name="TextBox 2">
            <a:extLst>
              <a:ext uri="{FF2B5EF4-FFF2-40B4-BE49-F238E27FC236}">
                <a16:creationId xmlns:a16="http://schemas.microsoft.com/office/drawing/2014/main" id="{5E5477D3-4113-DBE7-F4F9-2532A7945C4C}"/>
              </a:ext>
            </a:extLst>
          </p:cNvPr>
          <p:cNvSpPr txBox="1"/>
          <p:nvPr/>
        </p:nvSpPr>
        <p:spPr>
          <a:xfrm>
            <a:off x="9081007" y="1608942"/>
            <a:ext cx="3047999" cy="1323439"/>
          </a:xfrm>
          <a:prstGeom prst="rect">
            <a:avLst/>
          </a:prstGeom>
          <a:solidFill>
            <a:schemeClr val="bg1"/>
          </a:solidFill>
        </p:spPr>
        <p:txBody>
          <a:bodyPr wrap="square" rtlCol="0">
            <a:spAutoFit/>
          </a:bodyPr>
          <a:lstStyle/>
          <a:p>
            <a:r>
              <a:rPr lang="en-US" sz="2000" b="0" dirty="0">
                <a:effectLst/>
                <a:latin typeface="system-ui"/>
              </a:rPr>
              <a:t>You have come to… the general assembly and </a:t>
            </a:r>
            <a:r>
              <a:rPr lang="en-US" sz="2000" b="1" dirty="0">
                <a:solidFill>
                  <a:srgbClr val="FFFF00"/>
                </a:solidFill>
                <a:effectLst/>
                <a:latin typeface="system-ui"/>
              </a:rPr>
              <a:t>church</a:t>
            </a:r>
            <a:r>
              <a:rPr lang="en-US" sz="2000" b="0" dirty="0">
                <a:effectLst/>
                <a:latin typeface="system-ui"/>
              </a:rPr>
              <a:t> of the firstborn who are registered in heaven</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954"/>
                                        </p:tgtEl>
                                        <p:attrNameLst>
                                          <p:attrName>style.visibility</p:attrName>
                                        </p:attrNameLst>
                                      </p:cBhvr>
                                      <p:to>
                                        <p:strVal val="visible"/>
                                      </p:to>
                                    </p:set>
                                  </p:childTnLst>
                                </p:cTn>
                              </p:par>
                            </p:childTnLst>
                          </p:cTn>
                        </p:par>
                        <p:par>
                          <p:cTn id="7" fill="hold" nodeType="with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0.025 -0.025 L 0.13711 -0.33333 " pathEditMode="relative" rAng="0" ptsTypes="AA">
                                      <p:cBhvr>
                                        <p:cTn id="14" dur="2000" fill="hold"/>
                                        <p:tgtEl>
                                          <p:spTgt spid="24721"/>
                                        </p:tgtEl>
                                        <p:attrNameLst>
                                          <p:attrName>ppt_x</p:attrName>
                                          <p:attrName>ppt_y</p:attrName>
                                        </p:attrNameLst>
                                      </p:cBhvr>
                                      <p:rCtr x="8099" y="-15417"/>
                                    </p:animMotion>
                                  </p:childTnLst>
                                </p:cTn>
                              </p:par>
                            </p:childTnLst>
                          </p:cTn>
                        </p:par>
                        <p:par>
                          <p:cTn id="15" fill="hold" nodeType="afterGroup">
                            <p:stCondLst>
                              <p:cond delay="2000"/>
                            </p:stCondLst>
                            <p:childTnLst>
                              <p:par>
                                <p:cTn id="16" presetID="9" presetClass="entr" presetSubtype="0" fill="hold" nodeType="afterEffect">
                                  <p:stCondLst>
                                    <p:cond delay="0"/>
                                  </p:stCondLst>
                                  <p:childTnLst>
                                    <p:set>
                                      <p:cBhvr>
                                        <p:cTn id="17" dur="1" fill="hold">
                                          <p:stCondLst>
                                            <p:cond delay="0"/>
                                          </p:stCondLst>
                                        </p:cTn>
                                        <p:tgtEl>
                                          <p:spTgt spid="24587"/>
                                        </p:tgtEl>
                                        <p:attrNameLst>
                                          <p:attrName>style.visibility</p:attrName>
                                        </p:attrNameLst>
                                      </p:cBhvr>
                                      <p:to>
                                        <p:strVal val="visible"/>
                                      </p:to>
                                    </p:set>
                                    <p:animEffect transition="in" filter="dissolve">
                                      <p:cBhvr>
                                        <p:cTn id="18" dur="500"/>
                                        <p:tgtEl>
                                          <p:spTgt spid="24587"/>
                                        </p:tgtEl>
                                      </p:cBhvr>
                                    </p:animEffect>
                                  </p:childTnLst>
                                </p:cTn>
                              </p:par>
                            </p:childTnLst>
                          </p:cTn>
                        </p:par>
                        <p:par>
                          <p:cTn id="19" fill="hold" nodeType="afterGroup">
                            <p:stCondLst>
                              <p:cond delay="2500"/>
                            </p:stCondLst>
                            <p:childTnLst>
                              <p:par>
                                <p:cTn id="20" presetID="22" presetClass="entr" presetSubtype="4" fill="hold" nodeType="afterEffect">
                                  <p:stCondLst>
                                    <p:cond delay="0"/>
                                  </p:stCondLst>
                                  <p:childTnLst>
                                    <p:set>
                                      <p:cBhvr>
                                        <p:cTn id="21" dur="1" fill="hold">
                                          <p:stCondLst>
                                            <p:cond delay="0"/>
                                          </p:stCondLst>
                                        </p:cTn>
                                        <p:tgtEl>
                                          <p:spTgt spid="24930"/>
                                        </p:tgtEl>
                                        <p:attrNameLst>
                                          <p:attrName>style.visibility</p:attrName>
                                        </p:attrNameLst>
                                      </p:cBhvr>
                                      <p:to>
                                        <p:strVal val="visible"/>
                                      </p:to>
                                    </p:set>
                                    <p:animEffect transition="in" filter="wipe(down)">
                                      <p:cBhvr>
                                        <p:cTn id="22" dur="500"/>
                                        <p:tgtEl>
                                          <p:spTgt spid="24930"/>
                                        </p:tgtEl>
                                      </p:cBhvr>
                                    </p:animEffect>
                                  </p:childTnLst>
                                </p:cTn>
                              </p:par>
                            </p:childTnLst>
                          </p:cTn>
                        </p:par>
                        <p:par>
                          <p:cTn id="23" fill="hold">
                            <p:stCondLst>
                              <p:cond delay="3000"/>
                            </p:stCondLst>
                            <p:childTnLst>
                              <p:par>
                                <p:cTn id="24" presetID="10" presetClass="entr" presetSubtype="0" fill="hold" grpId="0" nodeType="after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563925A3-BC9B-9B5E-9070-39B3B8CF9F95}"/>
              </a:ext>
            </a:extLst>
          </p:cNvPr>
          <p:cNvSpPr>
            <a:spLocks noGrp="1" noChangeArrowheads="1"/>
          </p:cNvSpPr>
          <p:nvPr>
            <p:ph type="title"/>
          </p:nvPr>
        </p:nvSpPr>
        <p:spPr/>
        <p:txBody>
          <a:bodyPr/>
          <a:lstStyle/>
          <a:p>
            <a:r>
              <a:rPr lang="en-US" altLang="en-US"/>
              <a:t>Criteria for Membership</a:t>
            </a:r>
          </a:p>
        </p:txBody>
      </p:sp>
      <p:sp>
        <p:nvSpPr>
          <p:cNvPr id="118787" name="Rectangle 3">
            <a:extLst>
              <a:ext uri="{FF2B5EF4-FFF2-40B4-BE49-F238E27FC236}">
                <a16:creationId xmlns:a16="http://schemas.microsoft.com/office/drawing/2014/main" id="{044DA9CB-40A0-9373-D40E-4946F895C0E7}"/>
              </a:ext>
            </a:extLst>
          </p:cNvPr>
          <p:cNvSpPr>
            <a:spLocks noGrp="1" noChangeArrowheads="1"/>
          </p:cNvSpPr>
          <p:nvPr>
            <p:ph idx="1"/>
          </p:nvPr>
        </p:nvSpPr>
        <p:spPr>
          <a:xfrm>
            <a:off x="1206517" y="1114857"/>
            <a:ext cx="8621712" cy="5562600"/>
          </a:xfrm>
        </p:spPr>
        <p:txBody>
          <a:bodyPr/>
          <a:lstStyle/>
          <a:p>
            <a:pPr marL="339725" indent="-339725">
              <a:lnSpc>
                <a:spcPct val="100000"/>
              </a:lnSpc>
              <a:spcAft>
                <a:spcPts val="1800"/>
              </a:spcAft>
            </a:pPr>
            <a:r>
              <a:rPr lang="en-US" altLang="en-US" sz="4000" b="1" dirty="0"/>
              <a:t>A Disciple</a:t>
            </a:r>
          </a:p>
          <a:p>
            <a:pPr marL="339725" indent="-339725">
              <a:lnSpc>
                <a:spcPct val="100000"/>
              </a:lnSpc>
              <a:spcAft>
                <a:spcPts val="1800"/>
              </a:spcAft>
            </a:pPr>
            <a:r>
              <a:rPr lang="en-US" altLang="en-US" sz="4000" b="1" dirty="0"/>
              <a:t>Agreement on Basic Beliefs</a:t>
            </a:r>
          </a:p>
          <a:p>
            <a:pPr marL="339725" indent="-339725">
              <a:lnSpc>
                <a:spcPct val="100000"/>
              </a:lnSpc>
              <a:spcAft>
                <a:spcPts val="1800"/>
              </a:spcAft>
            </a:pPr>
            <a:r>
              <a:rPr lang="en-US" altLang="en-US" sz="4000" b="1" dirty="0"/>
              <a:t>Moral Conduct</a:t>
            </a:r>
          </a:p>
          <a:p>
            <a:pPr marL="339725" indent="-339725">
              <a:lnSpc>
                <a:spcPct val="100000"/>
              </a:lnSpc>
              <a:spcAft>
                <a:spcPts val="1800"/>
              </a:spcAft>
            </a:pPr>
            <a:r>
              <a:rPr lang="en-US" altLang="en-US" sz="4000" b="1" dirty="0"/>
              <a:t>Agreement on Collective Work</a:t>
            </a:r>
          </a:p>
        </p:txBody>
      </p:sp>
      <p:sp>
        <p:nvSpPr>
          <p:cNvPr id="4" name="Slide Number Placeholder 5">
            <a:extLst>
              <a:ext uri="{FF2B5EF4-FFF2-40B4-BE49-F238E27FC236}">
                <a16:creationId xmlns:a16="http://schemas.microsoft.com/office/drawing/2014/main" id="{BE9704A7-DDBC-FFBF-1289-071CEFD1046C}"/>
              </a:ext>
            </a:extLst>
          </p:cNvPr>
          <p:cNvSpPr>
            <a:spLocks noGrp="1"/>
          </p:cNvSpPr>
          <p:nvPr>
            <p:ph type="sldNum" sz="quarter" idx="12"/>
          </p:nvPr>
        </p:nvSpPr>
        <p:spPr/>
        <p:txBody>
          <a:bodyPr/>
          <a:lstStyle/>
          <a:p>
            <a:fld id="{9854C2BC-5AF9-4282-B17B-AD0279F046F0}" type="slidenum">
              <a:rPr lang="en-US" altLang="en-US"/>
              <a:pPr/>
              <a:t>30</a:t>
            </a:fld>
            <a:endParaRPr lang="en-US" altLang="en-US"/>
          </a:p>
        </p:txBody>
      </p:sp>
      <p:sp>
        <p:nvSpPr>
          <p:cNvPr id="2" name="Text Box 4">
            <a:extLst>
              <a:ext uri="{FF2B5EF4-FFF2-40B4-BE49-F238E27FC236}">
                <a16:creationId xmlns:a16="http://schemas.microsoft.com/office/drawing/2014/main" id="{7785F078-2121-A534-9DF9-7EBBD88C39E4}"/>
              </a:ext>
            </a:extLst>
          </p:cNvPr>
          <p:cNvSpPr txBox="1">
            <a:spLocks noChangeArrowheads="1"/>
          </p:cNvSpPr>
          <p:nvPr/>
        </p:nvSpPr>
        <p:spPr bwMode="auto">
          <a:xfrm>
            <a:off x="1293043" y="5150808"/>
            <a:ext cx="9605913" cy="1200329"/>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3600" b="1" dirty="0">
                <a:solidFill>
                  <a:schemeClr val="bg1"/>
                </a:solidFill>
              </a:rPr>
              <a:t>Note how essential these criteria are, and what significant relationships is formed from them.</a:t>
            </a:r>
          </a:p>
        </p:txBody>
      </p:sp>
    </p:spTree>
    <p:extLst>
      <p:ext uri="{BB962C8B-B14F-4D97-AF65-F5344CB8AC3E}">
        <p14:creationId xmlns:p14="http://schemas.microsoft.com/office/powerpoint/2010/main" val="448929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D2EDEFD5-5144-DD8A-4336-80ED4BA2890E}"/>
              </a:ext>
            </a:extLst>
          </p:cNvPr>
          <p:cNvSpPr>
            <a:spLocks noGrp="1" noChangeArrowheads="1"/>
          </p:cNvSpPr>
          <p:nvPr>
            <p:ph type="title"/>
          </p:nvPr>
        </p:nvSpPr>
        <p:spPr/>
        <p:txBody>
          <a:bodyPr/>
          <a:lstStyle/>
          <a:p>
            <a:r>
              <a:rPr lang="en-US" altLang="en-US" dirty="0"/>
              <a:t>A Carnal View…</a:t>
            </a:r>
          </a:p>
        </p:txBody>
      </p:sp>
      <p:sp>
        <p:nvSpPr>
          <p:cNvPr id="123907" name="Rectangle 3">
            <a:extLst>
              <a:ext uri="{FF2B5EF4-FFF2-40B4-BE49-F238E27FC236}">
                <a16:creationId xmlns:a16="http://schemas.microsoft.com/office/drawing/2014/main" id="{18415157-D433-F71F-C5F4-DCBBE03B8FA2}"/>
              </a:ext>
            </a:extLst>
          </p:cNvPr>
          <p:cNvSpPr>
            <a:spLocks noGrp="1" noChangeArrowheads="1"/>
          </p:cNvSpPr>
          <p:nvPr>
            <p:ph idx="1"/>
          </p:nvPr>
        </p:nvSpPr>
        <p:spPr>
          <a:xfrm>
            <a:off x="386500" y="999240"/>
            <a:ext cx="11397005" cy="5630159"/>
          </a:xfrm>
        </p:spPr>
        <p:txBody>
          <a:bodyPr>
            <a:noAutofit/>
          </a:bodyPr>
          <a:lstStyle/>
          <a:p>
            <a:pPr marL="339725" indent="-339725">
              <a:lnSpc>
                <a:spcPct val="100000"/>
              </a:lnSpc>
            </a:pPr>
            <a:r>
              <a:rPr lang="en-US" altLang="en-US" sz="3200" b="1" dirty="0"/>
              <a:t>Acceptance into a local church grants me God’s approval.</a:t>
            </a:r>
          </a:p>
          <a:p>
            <a:pPr marL="339725" indent="-339725">
              <a:lnSpc>
                <a:spcPct val="100000"/>
              </a:lnSpc>
              <a:spcBef>
                <a:spcPts val="0"/>
              </a:spcBef>
              <a:buFontTx/>
              <a:buNone/>
            </a:pPr>
            <a:r>
              <a:rPr lang="en-US" altLang="en-US" sz="3200" b="1" dirty="0">
                <a:solidFill>
                  <a:srgbClr val="FFFF00"/>
                </a:solidFill>
                <a:sym typeface="Wingdings" panose="05000000000000000000" pitchFamily="2" charset="2"/>
              </a:rPr>
              <a:t>	How is my relationship with God?</a:t>
            </a:r>
            <a:endParaRPr lang="en-US" altLang="en-US" sz="3200" b="1" dirty="0"/>
          </a:p>
          <a:p>
            <a:pPr marL="339725" indent="-339725">
              <a:lnSpc>
                <a:spcPct val="100000"/>
              </a:lnSpc>
              <a:spcBef>
                <a:spcPts val="2400"/>
              </a:spcBef>
            </a:pPr>
            <a:r>
              <a:rPr lang="en-US" altLang="en-US" sz="3200" b="1" dirty="0"/>
              <a:t>The assembly (alone) is the work of the church.</a:t>
            </a:r>
          </a:p>
          <a:p>
            <a:pPr marL="339725" lvl="1" indent="3175">
              <a:lnSpc>
                <a:spcPct val="100000"/>
              </a:lnSpc>
              <a:spcBef>
                <a:spcPts val="0"/>
              </a:spcBef>
              <a:buNone/>
            </a:pPr>
            <a:r>
              <a:rPr lang="en-US" altLang="en-US" sz="3200" b="1" dirty="0">
                <a:solidFill>
                  <a:srgbClr val="FFFF00"/>
                </a:solidFill>
                <a:sym typeface="Wingdings" panose="05000000000000000000" pitchFamily="2" charset="2"/>
              </a:rPr>
              <a:t> How frequent and healthy is my personal work &amp; worship?</a:t>
            </a:r>
            <a:endParaRPr lang="en-US" altLang="en-US" sz="3200" b="1" dirty="0">
              <a:solidFill>
                <a:srgbClr val="FFFF00"/>
              </a:solidFill>
            </a:endParaRPr>
          </a:p>
          <a:p>
            <a:pPr marL="339725" indent="-339725">
              <a:lnSpc>
                <a:spcPct val="100000"/>
              </a:lnSpc>
              <a:spcBef>
                <a:spcPts val="2400"/>
              </a:spcBef>
            </a:pPr>
            <a:r>
              <a:rPr lang="en-US" altLang="en-US" sz="3200" b="1" dirty="0"/>
              <a:t>The collective, supported church activities are how I serve God. </a:t>
            </a:r>
          </a:p>
          <a:p>
            <a:pPr marL="339725" indent="-339725">
              <a:lnSpc>
                <a:spcPct val="100000"/>
              </a:lnSpc>
              <a:spcBef>
                <a:spcPts val="0"/>
              </a:spcBef>
              <a:buNone/>
            </a:pPr>
            <a:r>
              <a:rPr lang="en-US" altLang="en-US" sz="3200" b="1" dirty="0">
                <a:solidFill>
                  <a:srgbClr val="FFFF00"/>
                </a:solidFill>
                <a:sym typeface="Wingdings" panose="05000000000000000000" pitchFamily="2" charset="2"/>
              </a:rPr>
              <a:t>	 How is my share of the work going?</a:t>
            </a:r>
            <a:endParaRPr lang="en-US" altLang="en-US" sz="3200" b="1" dirty="0">
              <a:solidFill>
                <a:srgbClr val="FFFF00"/>
              </a:solidFill>
            </a:endParaRPr>
          </a:p>
          <a:p>
            <a:pPr marL="339725" indent="-339725">
              <a:lnSpc>
                <a:spcPct val="100000"/>
              </a:lnSpc>
              <a:spcBef>
                <a:spcPts val="2400"/>
              </a:spcBef>
            </a:pPr>
            <a:r>
              <a:rPr lang="en-US" altLang="en-US" sz="3200" b="1" dirty="0"/>
              <a:t>The external forms (building, budget, size, growth, aesthetics) are the reality.</a:t>
            </a:r>
          </a:p>
          <a:p>
            <a:pPr marL="339725" indent="-339725">
              <a:lnSpc>
                <a:spcPct val="100000"/>
              </a:lnSpc>
              <a:spcBef>
                <a:spcPts val="0"/>
              </a:spcBef>
              <a:buNone/>
            </a:pPr>
            <a:r>
              <a:rPr lang="en-US" altLang="en-US" sz="3200" b="1" dirty="0">
                <a:solidFill>
                  <a:srgbClr val="FFFF00"/>
                </a:solidFill>
                <a:sym typeface="Wingdings" panose="05000000000000000000" pitchFamily="2" charset="2"/>
              </a:rPr>
              <a:t>	 </a:t>
            </a:r>
            <a:r>
              <a:rPr lang="en-US" altLang="en-US" sz="3200" b="1" dirty="0">
                <a:solidFill>
                  <a:srgbClr val="FFFF00"/>
                </a:solidFill>
              </a:rPr>
              <a:t>What are the realities of my faith and work?</a:t>
            </a:r>
          </a:p>
        </p:txBody>
      </p:sp>
      <p:sp>
        <p:nvSpPr>
          <p:cNvPr id="4" name="Slide Number Placeholder 5">
            <a:extLst>
              <a:ext uri="{FF2B5EF4-FFF2-40B4-BE49-F238E27FC236}">
                <a16:creationId xmlns:a16="http://schemas.microsoft.com/office/drawing/2014/main" id="{50437FB5-613C-452A-E4A8-1D45BF62963C}"/>
              </a:ext>
            </a:extLst>
          </p:cNvPr>
          <p:cNvSpPr>
            <a:spLocks noGrp="1"/>
          </p:cNvSpPr>
          <p:nvPr>
            <p:ph type="sldNum" sz="quarter" idx="12"/>
          </p:nvPr>
        </p:nvSpPr>
        <p:spPr/>
        <p:txBody>
          <a:bodyPr/>
          <a:lstStyle/>
          <a:p>
            <a:fld id="{9BABEC6D-FD48-4642-BE10-9AE9A43232CB}" type="slidenum">
              <a:rPr lang="en-US" altLang="en-US"/>
              <a:pPr/>
              <a:t>31</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39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39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39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39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390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390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39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07985808-ECFF-2C46-D11E-8E8FE66ACEE0}"/>
              </a:ext>
            </a:extLst>
          </p:cNvPr>
          <p:cNvSpPr>
            <a:spLocks noGrp="1" noChangeArrowheads="1"/>
          </p:cNvSpPr>
          <p:nvPr>
            <p:ph type="title"/>
          </p:nvPr>
        </p:nvSpPr>
        <p:spPr/>
        <p:txBody>
          <a:bodyPr/>
          <a:lstStyle/>
          <a:p>
            <a:r>
              <a:rPr lang="en-US" altLang="en-US"/>
              <a:t>Joining a church</a:t>
            </a:r>
          </a:p>
        </p:txBody>
      </p:sp>
      <p:sp>
        <p:nvSpPr>
          <p:cNvPr id="131075" name="Rectangle 3">
            <a:extLst>
              <a:ext uri="{FF2B5EF4-FFF2-40B4-BE49-F238E27FC236}">
                <a16:creationId xmlns:a16="http://schemas.microsoft.com/office/drawing/2014/main" id="{02277EF9-7F52-D2C9-50DB-AC2DFDB978D5}"/>
              </a:ext>
            </a:extLst>
          </p:cNvPr>
          <p:cNvSpPr>
            <a:spLocks noGrp="1" noChangeArrowheads="1"/>
          </p:cNvSpPr>
          <p:nvPr>
            <p:ph idx="1"/>
          </p:nvPr>
        </p:nvSpPr>
        <p:spPr>
          <a:xfrm>
            <a:off x="438193" y="1350709"/>
            <a:ext cx="11315613" cy="4525963"/>
          </a:xfrm>
        </p:spPr>
        <p:txBody>
          <a:bodyPr>
            <a:normAutofit/>
          </a:bodyPr>
          <a:lstStyle/>
          <a:p>
            <a:pPr marL="457200" indent="-457200"/>
            <a:r>
              <a:rPr lang="en-US" altLang="en-US" sz="4400" dirty="0"/>
              <a:t>Joining a local church is not trivial or optional.</a:t>
            </a:r>
          </a:p>
          <a:p>
            <a:pPr marL="457200" indent="-457200"/>
            <a:r>
              <a:rPr lang="en-US" altLang="en-US" sz="4400" dirty="0"/>
              <a:t>It begins with and reinforces our relationship with God.</a:t>
            </a:r>
          </a:p>
          <a:p>
            <a:pPr marL="457200" indent="-457200"/>
            <a:r>
              <a:rPr lang="en-US" altLang="en-US" sz="4400" dirty="0"/>
              <a:t>It produces essential relationships.  </a:t>
            </a:r>
          </a:p>
          <a:p>
            <a:pPr marL="457200" indent="-457200"/>
            <a:r>
              <a:rPr lang="en-US" altLang="en-US" sz="4400" dirty="0"/>
              <a:t>It enables much of our work in His Kingdom. </a:t>
            </a:r>
          </a:p>
          <a:p>
            <a:pPr marL="0" indent="0">
              <a:buNone/>
            </a:pPr>
            <a:endParaRPr lang="en-US" altLang="en-US" sz="4400" dirty="0"/>
          </a:p>
        </p:txBody>
      </p:sp>
      <p:sp>
        <p:nvSpPr>
          <p:cNvPr id="4" name="Slide Number Placeholder 5">
            <a:extLst>
              <a:ext uri="{FF2B5EF4-FFF2-40B4-BE49-F238E27FC236}">
                <a16:creationId xmlns:a16="http://schemas.microsoft.com/office/drawing/2014/main" id="{C939F6D2-A31D-1528-2EBF-E5F11CB39773}"/>
              </a:ext>
            </a:extLst>
          </p:cNvPr>
          <p:cNvSpPr>
            <a:spLocks noGrp="1"/>
          </p:cNvSpPr>
          <p:nvPr>
            <p:ph type="sldNum" sz="quarter" idx="12"/>
          </p:nvPr>
        </p:nvSpPr>
        <p:spPr/>
        <p:txBody>
          <a:bodyPr/>
          <a:lstStyle/>
          <a:p>
            <a:fld id="{A5D7C89E-1342-4A9C-B080-4B30AB87E2F3}" type="slidenum">
              <a:rPr lang="en-US" altLang="en-US"/>
              <a:pPr/>
              <a:t>32</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94514CF6-4957-E181-C92F-167B83C0F509}"/>
              </a:ext>
            </a:extLst>
          </p:cNvPr>
          <p:cNvSpPr>
            <a:spLocks noGrp="1"/>
          </p:cNvSpPr>
          <p:nvPr>
            <p:ph type="sldNum" sz="quarter" idx="12"/>
          </p:nvPr>
        </p:nvSpPr>
        <p:spPr/>
        <p:txBody>
          <a:bodyPr/>
          <a:lstStyle/>
          <a:p>
            <a:fld id="{D31C4DB7-1FB1-48B9-83CE-39D1F01BE921}" type="slidenum">
              <a:rPr lang="en-US" altLang="en-US"/>
              <a:pPr/>
              <a:t>4</a:t>
            </a:fld>
            <a:endParaRPr lang="en-US" altLang="en-US"/>
          </a:p>
        </p:txBody>
      </p:sp>
      <p:sp>
        <p:nvSpPr>
          <p:cNvPr id="26979" name="Rectangle 355">
            <a:extLst>
              <a:ext uri="{FF2B5EF4-FFF2-40B4-BE49-F238E27FC236}">
                <a16:creationId xmlns:a16="http://schemas.microsoft.com/office/drawing/2014/main" id="{FD7F4674-14B1-FECA-D64C-BEB80813E231}"/>
              </a:ext>
            </a:extLst>
          </p:cNvPr>
          <p:cNvSpPr>
            <a:spLocks noChangeArrowheads="1"/>
          </p:cNvSpPr>
          <p:nvPr/>
        </p:nvSpPr>
        <p:spPr bwMode="auto">
          <a:xfrm>
            <a:off x="1981200" y="3886200"/>
            <a:ext cx="8153400" cy="1371600"/>
          </a:xfrm>
          <a:prstGeom prst="rect">
            <a:avLst/>
          </a:prstGeom>
          <a:noFill/>
          <a:ln w="19050">
            <a:solidFill>
              <a:schemeClr val="tx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64" name="Rectangle 340">
            <a:extLst>
              <a:ext uri="{FF2B5EF4-FFF2-40B4-BE49-F238E27FC236}">
                <a16:creationId xmlns:a16="http://schemas.microsoft.com/office/drawing/2014/main" id="{0F02F8B0-9599-C800-7535-4AEB4B4EF984}"/>
              </a:ext>
            </a:extLst>
          </p:cNvPr>
          <p:cNvSpPr>
            <a:spLocks noChangeArrowheads="1"/>
          </p:cNvSpPr>
          <p:nvPr/>
        </p:nvSpPr>
        <p:spPr bwMode="auto">
          <a:xfrm>
            <a:off x="1981200" y="2133600"/>
            <a:ext cx="8153400" cy="17526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a:lstStyle/>
          <a:p>
            <a:pPr algn="ctr"/>
            <a:r>
              <a:rPr lang="en-US" altLang="en-US" sz="3200" b="1"/>
              <a:t>Church</a:t>
            </a:r>
            <a:endParaRPr lang="en-US" altLang="en-US" sz="4800" b="1"/>
          </a:p>
        </p:txBody>
      </p:sp>
      <p:sp>
        <p:nvSpPr>
          <p:cNvPr id="26626" name="Rectangle 2">
            <a:extLst>
              <a:ext uri="{FF2B5EF4-FFF2-40B4-BE49-F238E27FC236}">
                <a16:creationId xmlns:a16="http://schemas.microsoft.com/office/drawing/2014/main" id="{43632CC2-F43F-C223-A7AD-D35689EE420F}"/>
              </a:ext>
            </a:extLst>
          </p:cNvPr>
          <p:cNvSpPr>
            <a:spLocks noGrp="1" noChangeArrowheads="1"/>
          </p:cNvSpPr>
          <p:nvPr>
            <p:ph type="title"/>
          </p:nvPr>
        </p:nvSpPr>
        <p:spPr/>
        <p:txBody>
          <a:bodyPr/>
          <a:lstStyle/>
          <a:p>
            <a:r>
              <a:rPr lang="en-US" altLang="en-US" dirty="0"/>
              <a:t>The Catholic View of the Church</a:t>
            </a:r>
          </a:p>
        </p:txBody>
      </p:sp>
      <p:sp>
        <p:nvSpPr>
          <p:cNvPr id="26627" name="Text Box 3">
            <a:extLst>
              <a:ext uri="{FF2B5EF4-FFF2-40B4-BE49-F238E27FC236}">
                <a16:creationId xmlns:a16="http://schemas.microsoft.com/office/drawing/2014/main" id="{58FC5250-D8F1-1A69-A941-40B4639997B2}"/>
              </a:ext>
            </a:extLst>
          </p:cNvPr>
          <p:cNvSpPr txBox="1">
            <a:spLocks noChangeArrowheads="1"/>
          </p:cNvSpPr>
          <p:nvPr/>
        </p:nvSpPr>
        <p:spPr bwMode="auto">
          <a:xfrm>
            <a:off x="5429250" y="990600"/>
            <a:ext cx="106311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b="1">
                <a:solidFill>
                  <a:srgbClr val="FFFF00"/>
                </a:solidFill>
              </a:rPr>
              <a:t>God</a:t>
            </a:r>
          </a:p>
        </p:txBody>
      </p:sp>
      <p:grpSp>
        <p:nvGrpSpPr>
          <p:cNvPr id="26656" name="Group 32">
            <a:extLst>
              <a:ext uri="{FF2B5EF4-FFF2-40B4-BE49-F238E27FC236}">
                <a16:creationId xmlns:a16="http://schemas.microsoft.com/office/drawing/2014/main" id="{8EF18881-1BF8-46B7-252A-03F0C97A6544}"/>
              </a:ext>
            </a:extLst>
          </p:cNvPr>
          <p:cNvGrpSpPr>
            <a:grpSpLocks/>
          </p:cNvGrpSpPr>
          <p:nvPr/>
        </p:nvGrpSpPr>
        <p:grpSpPr bwMode="auto">
          <a:xfrm>
            <a:off x="9372600" y="6096000"/>
            <a:ext cx="304800" cy="609600"/>
            <a:chOff x="1536" y="2976"/>
            <a:chExt cx="192" cy="384"/>
          </a:xfrm>
        </p:grpSpPr>
        <p:sp>
          <p:nvSpPr>
            <p:cNvPr id="26657" name="Oval 33">
              <a:extLst>
                <a:ext uri="{FF2B5EF4-FFF2-40B4-BE49-F238E27FC236}">
                  <a16:creationId xmlns:a16="http://schemas.microsoft.com/office/drawing/2014/main" id="{CC337D93-992D-02DE-980F-6DEF0C32AFB3}"/>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8" name="Line 34">
              <a:extLst>
                <a:ext uri="{FF2B5EF4-FFF2-40B4-BE49-F238E27FC236}">
                  <a16:creationId xmlns:a16="http://schemas.microsoft.com/office/drawing/2014/main" id="{D479E78F-E0B7-D50C-FCAF-AE538448C002}"/>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59" name="Line 35">
              <a:extLst>
                <a:ext uri="{FF2B5EF4-FFF2-40B4-BE49-F238E27FC236}">
                  <a16:creationId xmlns:a16="http://schemas.microsoft.com/office/drawing/2014/main" id="{2FB786F7-28C6-F0B9-99E6-3405DBE5285F}"/>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60" name="Line 36">
              <a:extLst>
                <a:ext uri="{FF2B5EF4-FFF2-40B4-BE49-F238E27FC236}">
                  <a16:creationId xmlns:a16="http://schemas.microsoft.com/office/drawing/2014/main" id="{F92959F0-2F2B-6D35-EE60-0E6CE9101866}"/>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61" name="Line 37">
              <a:extLst>
                <a:ext uri="{FF2B5EF4-FFF2-40B4-BE49-F238E27FC236}">
                  <a16:creationId xmlns:a16="http://schemas.microsoft.com/office/drawing/2014/main" id="{1864361B-02D8-1428-FB51-189880031F3A}"/>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62" name="Line 38">
              <a:extLst>
                <a:ext uri="{FF2B5EF4-FFF2-40B4-BE49-F238E27FC236}">
                  <a16:creationId xmlns:a16="http://schemas.microsoft.com/office/drawing/2014/main" id="{63E05B90-4011-97D3-FFF6-69D0994F6234}"/>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663" name="Group 39">
            <a:extLst>
              <a:ext uri="{FF2B5EF4-FFF2-40B4-BE49-F238E27FC236}">
                <a16:creationId xmlns:a16="http://schemas.microsoft.com/office/drawing/2014/main" id="{FC89C938-3546-8C1D-1960-67D81F63C45C}"/>
              </a:ext>
            </a:extLst>
          </p:cNvPr>
          <p:cNvGrpSpPr>
            <a:grpSpLocks/>
          </p:cNvGrpSpPr>
          <p:nvPr/>
        </p:nvGrpSpPr>
        <p:grpSpPr bwMode="auto">
          <a:xfrm>
            <a:off x="9982200" y="6096000"/>
            <a:ext cx="304800" cy="609600"/>
            <a:chOff x="1536" y="2976"/>
            <a:chExt cx="192" cy="384"/>
          </a:xfrm>
        </p:grpSpPr>
        <p:sp>
          <p:nvSpPr>
            <p:cNvPr id="26664" name="Oval 40">
              <a:extLst>
                <a:ext uri="{FF2B5EF4-FFF2-40B4-BE49-F238E27FC236}">
                  <a16:creationId xmlns:a16="http://schemas.microsoft.com/office/drawing/2014/main" id="{70A2FB40-FBF7-D712-0844-AD898286BB24}"/>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5" name="Line 41">
              <a:extLst>
                <a:ext uri="{FF2B5EF4-FFF2-40B4-BE49-F238E27FC236}">
                  <a16:creationId xmlns:a16="http://schemas.microsoft.com/office/drawing/2014/main" id="{9657ED81-4F8D-1ACE-0332-1633F0DD8AC4}"/>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66" name="Line 42">
              <a:extLst>
                <a:ext uri="{FF2B5EF4-FFF2-40B4-BE49-F238E27FC236}">
                  <a16:creationId xmlns:a16="http://schemas.microsoft.com/office/drawing/2014/main" id="{F83A5DB9-1DCB-B59F-2DC0-F041CECE2D47}"/>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67" name="Line 43">
              <a:extLst>
                <a:ext uri="{FF2B5EF4-FFF2-40B4-BE49-F238E27FC236}">
                  <a16:creationId xmlns:a16="http://schemas.microsoft.com/office/drawing/2014/main" id="{3E4A3F12-50DE-68C2-6DF1-85C988945C53}"/>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68" name="Line 44">
              <a:extLst>
                <a:ext uri="{FF2B5EF4-FFF2-40B4-BE49-F238E27FC236}">
                  <a16:creationId xmlns:a16="http://schemas.microsoft.com/office/drawing/2014/main" id="{82DBD187-966E-F2E9-31A9-E9B7C5D6DBFC}"/>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69" name="Line 45">
              <a:extLst>
                <a:ext uri="{FF2B5EF4-FFF2-40B4-BE49-F238E27FC236}">
                  <a16:creationId xmlns:a16="http://schemas.microsoft.com/office/drawing/2014/main" id="{109E80B3-68B5-57D7-1C7E-A3AEE4C0E580}"/>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684" name="Group 60">
            <a:extLst>
              <a:ext uri="{FF2B5EF4-FFF2-40B4-BE49-F238E27FC236}">
                <a16:creationId xmlns:a16="http://schemas.microsoft.com/office/drawing/2014/main" id="{4DAEEC69-FC20-334F-D918-C29607C81964}"/>
              </a:ext>
            </a:extLst>
          </p:cNvPr>
          <p:cNvGrpSpPr>
            <a:grpSpLocks/>
          </p:cNvGrpSpPr>
          <p:nvPr/>
        </p:nvGrpSpPr>
        <p:grpSpPr bwMode="auto">
          <a:xfrm>
            <a:off x="4038600" y="6096000"/>
            <a:ext cx="304800" cy="609600"/>
            <a:chOff x="1536" y="2976"/>
            <a:chExt cx="192" cy="384"/>
          </a:xfrm>
        </p:grpSpPr>
        <p:sp>
          <p:nvSpPr>
            <p:cNvPr id="26685" name="Oval 61">
              <a:extLst>
                <a:ext uri="{FF2B5EF4-FFF2-40B4-BE49-F238E27FC236}">
                  <a16:creationId xmlns:a16="http://schemas.microsoft.com/office/drawing/2014/main" id="{1BD132A2-F218-77FF-24A0-13AA752AFDA6}"/>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6" name="Line 62">
              <a:extLst>
                <a:ext uri="{FF2B5EF4-FFF2-40B4-BE49-F238E27FC236}">
                  <a16:creationId xmlns:a16="http://schemas.microsoft.com/office/drawing/2014/main" id="{C7393BD1-7270-6EE3-5822-67204CC0FFD7}"/>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87" name="Line 63">
              <a:extLst>
                <a:ext uri="{FF2B5EF4-FFF2-40B4-BE49-F238E27FC236}">
                  <a16:creationId xmlns:a16="http://schemas.microsoft.com/office/drawing/2014/main" id="{C0EAEFC3-B6D7-EE20-0C9E-F1EA5A20D336}"/>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88" name="Line 64">
              <a:extLst>
                <a:ext uri="{FF2B5EF4-FFF2-40B4-BE49-F238E27FC236}">
                  <a16:creationId xmlns:a16="http://schemas.microsoft.com/office/drawing/2014/main" id="{5AC5F034-E144-163F-7CB1-6C548737E9FA}"/>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89" name="Line 65">
              <a:extLst>
                <a:ext uri="{FF2B5EF4-FFF2-40B4-BE49-F238E27FC236}">
                  <a16:creationId xmlns:a16="http://schemas.microsoft.com/office/drawing/2014/main" id="{7D2E2D66-E90D-BA0E-3BB5-93C75CC52018}"/>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90" name="Line 66">
              <a:extLst>
                <a:ext uri="{FF2B5EF4-FFF2-40B4-BE49-F238E27FC236}">
                  <a16:creationId xmlns:a16="http://schemas.microsoft.com/office/drawing/2014/main" id="{985990EB-7C36-48D6-E90F-89A2087CA089}"/>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691" name="Group 67">
            <a:extLst>
              <a:ext uri="{FF2B5EF4-FFF2-40B4-BE49-F238E27FC236}">
                <a16:creationId xmlns:a16="http://schemas.microsoft.com/office/drawing/2014/main" id="{E4CB8BA3-6055-567D-E2C1-01AB48611627}"/>
              </a:ext>
            </a:extLst>
          </p:cNvPr>
          <p:cNvGrpSpPr>
            <a:grpSpLocks/>
          </p:cNvGrpSpPr>
          <p:nvPr/>
        </p:nvGrpSpPr>
        <p:grpSpPr bwMode="auto">
          <a:xfrm>
            <a:off x="4648200" y="6096000"/>
            <a:ext cx="304800" cy="609600"/>
            <a:chOff x="1536" y="2976"/>
            <a:chExt cx="192" cy="384"/>
          </a:xfrm>
        </p:grpSpPr>
        <p:sp>
          <p:nvSpPr>
            <p:cNvPr id="26692" name="Oval 68">
              <a:extLst>
                <a:ext uri="{FF2B5EF4-FFF2-40B4-BE49-F238E27FC236}">
                  <a16:creationId xmlns:a16="http://schemas.microsoft.com/office/drawing/2014/main" id="{94E42EE1-8E39-B4E7-F73A-5C2E96855240}"/>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3" name="Line 69">
              <a:extLst>
                <a:ext uri="{FF2B5EF4-FFF2-40B4-BE49-F238E27FC236}">
                  <a16:creationId xmlns:a16="http://schemas.microsoft.com/office/drawing/2014/main" id="{66BCAF88-6590-E65B-F717-A50D1C9995BE}"/>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94" name="Line 70">
              <a:extLst>
                <a:ext uri="{FF2B5EF4-FFF2-40B4-BE49-F238E27FC236}">
                  <a16:creationId xmlns:a16="http://schemas.microsoft.com/office/drawing/2014/main" id="{5FE8A887-1175-B382-D407-62FECEFFF535}"/>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95" name="Line 71">
              <a:extLst>
                <a:ext uri="{FF2B5EF4-FFF2-40B4-BE49-F238E27FC236}">
                  <a16:creationId xmlns:a16="http://schemas.microsoft.com/office/drawing/2014/main" id="{DE34F23A-2D48-24FD-C2B4-02CC572ACF27}"/>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96" name="Line 72">
              <a:extLst>
                <a:ext uri="{FF2B5EF4-FFF2-40B4-BE49-F238E27FC236}">
                  <a16:creationId xmlns:a16="http://schemas.microsoft.com/office/drawing/2014/main" id="{C980CDD5-5666-7904-67F2-57147B13AFF4}"/>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97" name="Line 73">
              <a:extLst>
                <a:ext uri="{FF2B5EF4-FFF2-40B4-BE49-F238E27FC236}">
                  <a16:creationId xmlns:a16="http://schemas.microsoft.com/office/drawing/2014/main" id="{F6100A2F-B35D-1618-36EB-C3525537875F}"/>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698" name="Group 74">
            <a:extLst>
              <a:ext uri="{FF2B5EF4-FFF2-40B4-BE49-F238E27FC236}">
                <a16:creationId xmlns:a16="http://schemas.microsoft.com/office/drawing/2014/main" id="{9F1E4E49-6719-E7E3-591F-E2E183C32671}"/>
              </a:ext>
            </a:extLst>
          </p:cNvPr>
          <p:cNvGrpSpPr>
            <a:grpSpLocks/>
          </p:cNvGrpSpPr>
          <p:nvPr/>
        </p:nvGrpSpPr>
        <p:grpSpPr bwMode="auto">
          <a:xfrm>
            <a:off x="5257800" y="6096000"/>
            <a:ext cx="304800" cy="609600"/>
            <a:chOff x="1536" y="2976"/>
            <a:chExt cx="192" cy="384"/>
          </a:xfrm>
        </p:grpSpPr>
        <p:sp>
          <p:nvSpPr>
            <p:cNvPr id="26699" name="Oval 75">
              <a:extLst>
                <a:ext uri="{FF2B5EF4-FFF2-40B4-BE49-F238E27FC236}">
                  <a16:creationId xmlns:a16="http://schemas.microsoft.com/office/drawing/2014/main" id="{47BEE4DA-3F12-0414-7AFB-690FB4A111CE}"/>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0" name="Line 76">
              <a:extLst>
                <a:ext uri="{FF2B5EF4-FFF2-40B4-BE49-F238E27FC236}">
                  <a16:creationId xmlns:a16="http://schemas.microsoft.com/office/drawing/2014/main" id="{D842CE8C-1E55-BA2B-9441-6A97A680601A}"/>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01" name="Line 77">
              <a:extLst>
                <a:ext uri="{FF2B5EF4-FFF2-40B4-BE49-F238E27FC236}">
                  <a16:creationId xmlns:a16="http://schemas.microsoft.com/office/drawing/2014/main" id="{D86691BF-2937-299B-C86D-B187615C01B8}"/>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02" name="Line 78">
              <a:extLst>
                <a:ext uri="{FF2B5EF4-FFF2-40B4-BE49-F238E27FC236}">
                  <a16:creationId xmlns:a16="http://schemas.microsoft.com/office/drawing/2014/main" id="{51F7CA63-E301-92DD-2B8B-7EB3DCFF5109}"/>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03" name="Line 79">
              <a:extLst>
                <a:ext uri="{FF2B5EF4-FFF2-40B4-BE49-F238E27FC236}">
                  <a16:creationId xmlns:a16="http://schemas.microsoft.com/office/drawing/2014/main" id="{8363944C-6B44-9EFB-589E-7F86E17BEF2A}"/>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04" name="Line 80">
              <a:extLst>
                <a:ext uri="{FF2B5EF4-FFF2-40B4-BE49-F238E27FC236}">
                  <a16:creationId xmlns:a16="http://schemas.microsoft.com/office/drawing/2014/main" id="{F1224BF3-0CD3-396F-51BA-15399E0D5F79}"/>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705" name="Group 81">
            <a:extLst>
              <a:ext uri="{FF2B5EF4-FFF2-40B4-BE49-F238E27FC236}">
                <a16:creationId xmlns:a16="http://schemas.microsoft.com/office/drawing/2014/main" id="{852AA75D-EB8A-7C50-FD8D-761FA7D302FE}"/>
              </a:ext>
            </a:extLst>
          </p:cNvPr>
          <p:cNvGrpSpPr>
            <a:grpSpLocks/>
          </p:cNvGrpSpPr>
          <p:nvPr/>
        </p:nvGrpSpPr>
        <p:grpSpPr bwMode="auto">
          <a:xfrm>
            <a:off x="5867400" y="6096000"/>
            <a:ext cx="304800" cy="609600"/>
            <a:chOff x="1536" y="2976"/>
            <a:chExt cx="192" cy="384"/>
          </a:xfrm>
        </p:grpSpPr>
        <p:sp>
          <p:nvSpPr>
            <p:cNvPr id="26706" name="Oval 82">
              <a:extLst>
                <a:ext uri="{FF2B5EF4-FFF2-40B4-BE49-F238E27FC236}">
                  <a16:creationId xmlns:a16="http://schemas.microsoft.com/office/drawing/2014/main" id="{BC4D34E2-E661-649B-B8BB-1B68DA94E18E}"/>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7" name="Line 83">
              <a:extLst>
                <a:ext uri="{FF2B5EF4-FFF2-40B4-BE49-F238E27FC236}">
                  <a16:creationId xmlns:a16="http://schemas.microsoft.com/office/drawing/2014/main" id="{02B9A69A-BD12-6E74-5B75-E6C566DAA162}"/>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08" name="Line 84">
              <a:extLst>
                <a:ext uri="{FF2B5EF4-FFF2-40B4-BE49-F238E27FC236}">
                  <a16:creationId xmlns:a16="http://schemas.microsoft.com/office/drawing/2014/main" id="{109C25B3-B756-9541-0FB8-ED53192CC498}"/>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09" name="Line 85">
              <a:extLst>
                <a:ext uri="{FF2B5EF4-FFF2-40B4-BE49-F238E27FC236}">
                  <a16:creationId xmlns:a16="http://schemas.microsoft.com/office/drawing/2014/main" id="{035D9CE3-75BF-80BF-0F51-12E6FE618F02}"/>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10" name="Line 86">
              <a:extLst>
                <a:ext uri="{FF2B5EF4-FFF2-40B4-BE49-F238E27FC236}">
                  <a16:creationId xmlns:a16="http://schemas.microsoft.com/office/drawing/2014/main" id="{2C05F0B5-26A2-8118-28DB-C4213D1FCC72}"/>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11" name="Line 87">
              <a:extLst>
                <a:ext uri="{FF2B5EF4-FFF2-40B4-BE49-F238E27FC236}">
                  <a16:creationId xmlns:a16="http://schemas.microsoft.com/office/drawing/2014/main" id="{3FB5B9C2-82A0-5388-54E9-5AA47E801874}"/>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712" name="Group 88">
            <a:extLst>
              <a:ext uri="{FF2B5EF4-FFF2-40B4-BE49-F238E27FC236}">
                <a16:creationId xmlns:a16="http://schemas.microsoft.com/office/drawing/2014/main" id="{8258F980-F82C-86EC-6210-BCC554FE17A9}"/>
              </a:ext>
            </a:extLst>
          </p:cNvPr>
          <p:cNvGrpSpPr>
            <a:grpSpLocks/>
          </p:cNvGrpSpPr>
          <p:nvPr/>
        </p:nvGrpSpPr>
        <p:grpSpPr bwMode="auto">
          <a:xfrm>
            <a:off x="7010400" y="6096000"/>
            <a:ext cx="304800" cy="609600"/>
            <a:chOff x="1536" y="2976"/>
            <a:chExt cx="192" cy="384"/>
          </a:xfrm>
        </p:grpSpPr>
        <p:sp>
          <p:nvSpPr>
            <p:cNvPr id="26713" name="Oval 89">
              <a:extLst>
                <a:ext uri="{FF2B5EF4-FFF2-40B4-BE49-F238E27FC236}">
                  <a16:creationId xmlns:a16="http://schemas.microsoft.com/office/drawing/2014/main" id="{BBEF8840-F5EA-0D46-902A-9169F0EDC050}"/>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14" name="Line 90">
              <a:extLst>
                <a:ext uri="{FF2B5EF4-FFF2-40B4-BE49-F238E27FC236}">
                  <a16:creationId xmlns:a16="http://schemas.microsoft.com/office/drawing/2014/main" id="{56AA1FFA-40E6-3087-F7C8-5D32EAE9486B}"/>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15" name="Line 91">
              <a:extLst>
                <a:ext uri="{FF2B5EF4-FFF2-40B4-BE49-F238E27FC236}">
                  <a16:creationId xmlns:a16="http://schemas.microsoft.com/office/drawing/2014/main" id="{F714130F-90DF-032A-0F82-ADAAE7614599}"/>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16" name="Line 92">
              <a:extLst>
                <a:ext uri="{FF2B5EF4-FFF2-40B4-BE49-F238E27FC236}">
                  <a16:creationId xmlns:a16="http://schemas.microsoft.com/office/drawing/2014/main" id="{ADE9646B-B14A-8A3D-1695-B79F71CFFB1A}"/>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17" name="Line 93">
              <a:extLst>
                <a:ext uri="{FF2B5EF4-FFF2-40B4-BE49-F238E27FC236}">
                  <a16:creationId xmlns:a16="http://schemas.microsoft.com/office/drawing/2014/main" id="{FA3E211C-E06F-13DD-47DF-56A4757A829C}"/>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18" name="Line 94">
              <a:extLst>
                <a:ext uri="{FF2B5EF4-FFF2-40B4-BE49-F238E27FC236}">
                  <a16:creationId xmlns:a16="http://schemas.microsoft.com/office/drawing/2014/main" id="{87D57DBE-9D9C-3486-468F-4B4EE9B0BD71}"/>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719" name="Group 95">
            <a:extLst>
              <a:ext uri="{FF2B5EF4-FFF2-40B4-BE49-F238E27FC236}">
                <a16:creationId xmlns:a16="http://schemas.microsoft.com/office/drawing/2014/main" id="{2E4887D8-A58A-5C7B-20AF-DA39829E051A}"/>
              </a:ext>
            </a:extLst>
          </p:cNvPr>
          <p:cNvGrpSpPr>
            <a:grpSpLocks/>
          </p:cNvGrpSpPr>
          <p:nvPr/>
        </p:nvGrpSpPr>
        <p:grpSpPr bwMode="auto">
          <a:xfrm>
            <a:off x="7620000" y="6096000"/>
            <a:ext cx="304800" cy="609600"/>
            <a:chOff x="1536" y="2976"/>
            <a:chExt cx="192" cy="384"/>
          </a:xfrm>
        </p:grpSpPr>
        <p:sp>
          <p:nvSpPr>
            <p:cNvPr id="26720" name="Oval 96">
              <a:extLst>
                <a:ext uri="{FF2B5EF4-FFF2-40B4-BE49-F238E27FC236}">
                  <a16:creationId xmlns:a16="http://schemas.microsoft.com/office/drawing/2014/main" id="{129845D0-9963-51E6-CF42-55152A8C92F1}"/>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21" name="Line 97">
              <a:extLst>
                <a:ext uri="{FF2B5EF4-FFF2-40B4-BE49-F238E27FC236}">
                  <a16:creationId xmlns:a16="http://schemas.microsoft.com/office/drawing/2014/main" id="{B80C850A-2F97-9EB3-D783-CA5DA240B151}"/>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22" name="Line 98">
              <a:extLst>
                <a:ext uri="{FF2B5EF4-FFF2-40B4-BE49-F238E27FC236}">
                  <a16:creationId xmlns:a16="http://schemas.microsoft.com/office/drawing/2014/main" id="{A1052811-FA97-D7F8-C6CD-5F603C338D85}"/>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23" name="Line 99">
              <a:extLst>
                <a:ext uri="{FF2B5EF4-FFF2-40B4-BE49-F238E27FC236}">
                  <a16:creationId xmlns:a16="http://schemas.microsoft.com/office/drawing/2014/main" id="{F92A7676-594A-9AD4-17DB-52D8BACAF03B}"/>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24" name="Line 100">
              <a:extLst>
                <a:ext uri="{FF2B5EF4-FFF2-40B4-BE49-F238E27FC236}">
                  <a16:creationId xmlns:a16="http://schemas.microsoft.com/office/drawing/2014/main" id="{9AB752DE-65DC-3DFD-CF0A-5CA85B6266F1}"/>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25" name="Line 101">
              <a:extLst>
                <a:ext uri="{FF2B5EF4-FFF2-40B4-BE49-F238E27FC236}">
                  <a16:creationId xmlns:a16="http://schemas.microsoft.com/office/drawing/2014/main" id="{4CAE9D19-8930-807E-0CC3-844FD203CEED}"/>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726" name="Group 102">
            <a:extLst>
              <a:ext uri="{FF2B5EF4-FFF2-40B4-BE49-F238E27FC236}">
                <a16:creationId xmlns:a16="http://schemas.microsoft.com/office/drawing/2014/main" id="{617DFFC2-2146-741A-9814-47D8FD11427D}"/>
              </a:ext>
            </a:extLst>
          </p:cNvPr>
          <p:cNvGrpSpPr>
            <a:grpSpLocks/>
          </p:cNvGrpSpPr>
          <p:nvPr/>
        </p:nvGrpSpPr>
        <p:grpSpPr bwMode="auto">
          <a:xfrm>
            <a:off x="1676400" y="6096000"/>
            <a:ext cx="304800" cy="609600"/>
            <a:chOff x="1536" y="2976"/>
            <a:chExt cx="192" cy="384"/>
          </a:xfrm>
        </p:grpSpPr>
        <p:sp>
          <p:nvSpPr>
            <p:cNvPr id="26727" name="Oval 103">
              <a:extLst>
                <a:ext uri="{FF2B5EF4-FFF2-40B4-BE49-F238E27FC236}">
                  <a16:creationId xmlns:a16="http://schemas.microsoft.com/office/drawing/2014/main" id="{3C623FC0-0F2A-A545-C74F-C2C319011ECD}"/>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28" name="Line 104">
              <a:extLst>
                <a:ext uri="{FF2B5EF4-FFF2-40B4-BE49-F238E27FC236}">
                  <a16:creationId xmlns:a16="http://schemas.microsoft.com/office/drawing/2014/main" id="{CA1B4171-0D16-7EA0-50C6-77D3F0FF2946}"/>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29" name="Line 105">
              <a:extLst>
                <a:ext uri="{FF2B5EF4-FFF2-40B4-BE49-F238E27FC236}">
                  <a16:creationId xmlns:a16="http://schemas.microsoft.com/office/drawing/2014/main" id="{8DCC464D-F859-33F7-FCFF-5A571DCC16DA}"/>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30" name="Line 106">
              <a:extLst>
                <a:ext uri="{FF2B5EF4-FFF2-40B4-BE49-F238E27FC236}">
                  <a16:creationId xmlns:a16="http://schemas.microsoft.com/office/drawing/2014/main" id="{A0E29C4C-24BE-0267-E8E3-1117531FB82E}"/>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31" name="Line 107">
              <a:extLst>
                <a:ext uri="{FF2B5EF4-FFF2-40B4-BE49-F238E27FC236}">
                  <a16:creationId xmlns:a16="http://schemas.microsoft.com/office/drawing/2014/main" id="{6D93591C-4EC8-D20B-AD32-564EEE12FBB4}"/>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32" name="Line 108">
              <a:extLst>
                <a:ext uri="{FF2B5EF4-FFF2-40B4-BE49-F238E27FC236}">
                  <a16:creationId xmlns:a16="http://schemas.microsoft.com/office/drawing/2014/main" id="{A8E3311A-2A45-66DF-7448-F5DE538E1DE1}"/>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733" name="Group 109">
            <a:extLst>
              <a:ext uri="{FF2B5EF4-FFF2-40B4-BE49-F238E27FC236}">
                <a16:creationId xmlns:a16="http://schemas.microsoft.com/office/drawing/2014/main" id="{64B8DC02-EDD2-A50D-A4C4-8CC7294678B9}"/>
              </a:ext>
            </a:extLst>
          </p:cNvPr>
          <p:cNvGrpSpPr>
            <a:grpSpLocks/>
          </p:cNvGrpSpPr>
          <p:nvPr/>
        </p:nvGrpSpPr>
        <p:grpSpPr bwMode="auto">
          <a:xfrm>
            <a:off x="2286000" y="6096000"/>
            <a:ext cx="304800" cy="609600"/>
            <a:chOff x="1536" y="2976"/>
            <a:chExt cx="192" cy="384"/>
          </a:xfrm>
        </p:grpSpPr>
        <p:sp>
          <p:nvSpPr>
            <p:cNvPr id="26734" name="Oval 110">
              <a:extLst>
                <a:ext uri="{FF2B5EF4-FFF2-40B4-BE49-F238E27FC236}">
                  <a16:creationId xmlns:a16="http://schemas.microsoft.com/office/drawing/2014/main" id="{80FC3019-7A5D-8A0F-8CB3-80DE10BC0C5C}"/>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35" name="Line 111">
              <a:extLst>
                <a:ext uri="{FF2B5EF4-FFF2-40B4-BE49-F238E27FC236}">
                  <a16:creationId xmlns:a16="http://schemas.microsoft.com/office/drawing/2014/main" id="{A7689F15-7531-E5D4-184B-CDBB3A96C2D0}"/>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36" name="Line 112">
              <a:extLst>
                <a:ext uri="{FF2B5EF4-FFF2-40B4-BE49-F238E27FC236}">
                  <a16:creationId xmlns:a16="http://schemas.microsoft.com/office/drawing/2014/main" id="{392C53D8-E701-89C5-7E66-09797812AC7A}"/>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37" name="Line 113">
              <a:extLst>
                <a:ext uri="{FF2B5EF4-FFF2-40B4-BE49-F238E27FC236}">
                  <a16:creationId xmlns:a16="http://schemas.microsoft.com/office/drawing/2014/main" id="{AD6B45AD-6A5B-804A-46D5-27494A24D7E3}"/>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38" name="Line 114">
              <a:extLst>
                <a:ext uri="{FF2B5EF4-FFF2-40B4-BE49-F238E27FC236}">
                  <a16:creationId xmlns:a16="http://schemas.microsoft.com/office/drawing/2014/main" id="{166AC31C-3B8D-4AFF-3B8D-EA904731FB26}"/>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39" name="Line 115">
              <a:extLst>
                <a:ext uri="{FF2B5EF4-FFF2-40B4-BE49-F238E27FC236}">
                  <a16:creationId xmlns:a16="http://schemas.microsoft.com/office/drawing/2014/main" id="{53419668-1B07-127D-2129-14F76B487FED}"/>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740" name="Group 116">
            <a:extLst>
              <a:ext uri="{FF2B5EF4-FFF2-40B4-BE49-F238E27FC236}">
                <a16:creationId xmlns:a16="http://schemas.microsoft.com/office/drawing/2014/main" id="{072CA3B2-705F-710E-E28A-DEE98B3A84E3}"/>
              </a:ext>
            </a:extLst>
          </p:cNvPr>
          <p:cNvGrpSpPr>
            <a:grpSpLocks/>
          </p:cNvGrpSpPr>
          <p:nvPr/>
        </p:nvGrpSpPr>
        <p:grpSpPr bwMode="auto">
          <a:xfrm>
            <a:off x="8229600" y="1143000"/>
            <a:ext cx="304800" cy="609600"/>
            <a:chOff x="1536" y="2976"/>
            <a:chExt cx="192" cy="384"/>
          </a:xfrm>
        </p:grpSpPr>
        <p:sp>
          <p:nvSpPr>
            <p:cNvPr id="26741" name="Oval 117">
              <a:extLst>
                <a:ext uri="{FF2B5EF4-FFF2-40B4-BE49-F238E27FC236}">
                  <a16:creationId xmlns:a16="http://schemas.microsoft.com/office/drawing/2014/main" id="{24236563-C630-6AD1-513D-4197A496F939}"/>
                </a:ext>
              </a:extLst>
            </p:cNvPr>
            <p:cNvSpPr>
              <a:spLocks noChangeArrowheads="1"/>
            </p:cNvSpPr>
            <p:nvPr/>
          </p:nvSpPr>
          <p:spPr bwMode="auto">
            <a:xfrm>
              <a:off x="1584" y="2976"/>
              <a:ext cx="96" cy="96"/>
            </a:xfrm>
            <a:prstGeom prst="ellipse">
              <a:avLst/>
            </a:prstGeom>
            <a:solidFill>
              <a:srgbClr val="808080"/>
            </a:solid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42" name="Line 118">
              <a:extLst>
                <a:ext uri="{FF2B5EF4-FFF2-40B4-BE49-F238E27FC236}">
                  <a16:creationId xmlns:a16="http://schemas.microsoft.com/office/drawing/2014/main" id="{E3A57655-C748-5FCA-E239-0F0CA9F2F559}"/>
                </a:ext>
              </a:extLst>
            </p:cNvPr>
            <p:cNvSpPr>
              <a:spLocks noChangeShapeType="1"/>
            </p:cNvSpPr>
            <p:nvPr/>
          </p:nvSpPr>
          <p:spPr bwMode="auto">
            <a:xfrm>
              <a:off x="1632" y="3072"/>
              <a:ext cx="0" cy="192"/>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43" name="Line 119">
              <a:extLst>
                <a:ext uri="{FF2B5EF4-FFF2-40B4-BE49-F238E27FC236}">
                  <a16:creationId xmlns:a16="http://schemas.microsoft.com/office/drawing/2014/main" id="{76AF0CF7-23A7-D171-EE27-F522E4841708}"/>
                </a:ext>
              </a:extLst>
            </p:cNvPr>
            <p:cNvSpPr>
              <a:spLocks noChangeShapeType="1"/>
            </p:cNvSpPr>
            <p:nvPr/>
          </p:nvSpPr>
          <p:spPr bwMode="auto">
            <a:xfrm>
              <a:off x="1632" y="3264"/>
              <a:ext cx="96" cy="96"/>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44" name="Line 120">
              <a:extLst>
                <a:ext uri="{FF2B5EF4-FFF2-40B4-BE49-F238E27FC236}">
                  <a16:creationId xmlns:a16="http://schemas.microsoft.com/office/drawing/2014/main" id="{5B5F9F7F-8B01-B4CE-EBF1-3034F761374F}"/>
                </a:ext>
              </a:extLst>
            </p:cNvPr>
            <p:cNvSpPr>
              <a:spLocks noChangeShapeType="1"/>
            </p:cNvSpPr>
            <p:nvPr/>
          </p:nvSpPr>
          <p:spPr bwMode="auto">
            <a:xfrm flipH="1">
              <a:off x="1536" y="3264"/>
              <a:ext cx="96" cy="96"/>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45" name="Line 121">
              <a:extLst>
                <a:ext uri="{FF2B5EF4-FFF2-40B4-BE49-F238E27FC236}">
                  <a16:creationId xmlns:a16="http://schemas.microsoft.com/office/drawing/2014/main" id="{FF01979B-538F-2990-477A-FF77CA1D1974}"/>
                </a:ext>
              </a:extLst>
            </p:cNvPr>
            <p:cNvSpPr>
              <a:spLocks noChangeShapeType="1"/>
            </p:cNvSpPr>
            <p:nvPr/>
          </p:nvSpPr>
          <p:spPr bwMode="auto">
            <a:xfrm>
              <a:off x="1536" y="3120"/>
              <a:ext cx="96" cy="48"/>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46" name="Line 122">
              <a:extLst>
                <a:ext uri="{FF2B5EF4-FFF2-40B4-BE49-F238E27FC236}">
                  <a16:creationId xmlns:a16="http://schemas.microsoft.com/office/drawing/2014/main" id="{48C840FD-EF41-E4AD-725F-4B6B0D501562}"/>
                </a:ext>
              </a:extLst>
            </p:cNvPr>
            <p:cNvSpPr>
              <a:spLocks noChangeShapeType="1"/>
            </p:cNvSpPr>
            <p:nvPr/>
          </p:nvSpPr>
          <p:spPr bwMode="auto">
            <a:xfrm flipV="1">
              <a:off x="1632" y="3120"/>
              <a:ext cx="96" cy="48"/>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747" name="Group 123">
            <a:extLst>
              <a:ext uri="{FF2B5EF4-FFF2-40B4-BE49-F238E27FC236}">
                <a16:creationId xmlns:a16="http://schemas.microsoft.com/office/drawing/2014/main" id="{60B4B344-C33E-1A93-AC42-1DF8A676F423}"/>
              </a:ext>
            </a:extLst>
          </p:cNvPr>
          <p:cNvGrpSpPr>
            <a:grpSpLocks/>
          </p:cNvGrpSpPr>
          <p:nvPr/>
        </p:nvGrpSpPr>
        <p:grpSpPr bwMode="auto">
          <a:xfrm>
            <a:off x="8763000" y="6096000"/>
            <a:ext cx="304800" cy="609600"/>
            <a:chOff x="1536" y="2976"/>
            <a:chExt cx="192" cy="384"/>
          </a:xfrm>
        </p:grpSpPr>
        <p:sp>
          <p:nvSpPr>
            <p:cNvPr id="26748" name="Oval 124">
              <a:extLst>
                <a:ext uri="{FF2B5EF4-FFF2-40B4-BE49-F238E27FC236}">
                  <a16:creationId xmlns:a16="http://schemas.microsoft.com/office/drawing/2014/main" id="{F1680949-4A55-40A5-6616-347A67AA0012}"/>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49" name="Line 125">
              <a:extLst>
                <a:ext uri="{FF2B5EF4-FFF2-40B4-BE49-F238E27FC236}">
                  <a16:creationId xmlns:a16="http://schemas.microsoft.com/office/drawing/2014/main" id="{9F79D3B0-7C8B-C9A8-E411-ECA9EE9D83FB}"/>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50" name="Line 126">
              <a:extLst>
                <a:ext uri="{FF2B5EF4-FFF2-40B4-BE49-F238E27FC236}">
                  <a16:creationId xmlns:a16="http://schemas.microsoft.com/office/drawing/2014/main" id="{01B66A45-A3FD-DE36-840C-14CC23A2459C}"/>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51" name="Line 127">
              <a:extLst>
                <a:ext uri="{FF2B5EF4-FFF2-40B4-BE49-F238E27FC236}">
                  <a16:creationId xmlns:a16="http://schemas.microsoft.com/office/drawing/2014/main" id="{5FF8A848-283D-4AA6-34C0-C1E9725C1621}"/>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52" name="Line 128">
              <a:extLst>
                <a:ext uri="{FF2B5EF4-FFF2-40B4-BE49-F238E27FC236}">
                  <a16:creationId xmlns:a16="http://schemas.microsoft.com/office/drawing/2014/main" id="{6D2C453C-55A3-A549-0CD2-49FCB453C2F2}"/>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53" name="Line 129">
              <a:extLst>
                <a:ext uri="{FF2B5EF4-FFF2-40B4-BE49-F238E27FC236}">
                  <a16:creationId xmlns:a16="http://schemas.microsoft.com/office/drawing/2014/main" id="{485D7648-D34D-D7BF-3049-F2CD7A07FA67}"/>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754" name="Group 130">
            <a:extLst>
              <a:ext uri="{FF2B5EF4-FFF2-40B4-BE49-F238E27FC236}">
                <a16:creationId xmlns:a16="http://schemas.microsoft.com/office/drawing/2014/main" id="{7EE3570D-E53C-61C6-C15A-615C6CEA8D43}"/>
              </a:ext>
            </a:extLst>
          </p:cNvPr>
          <p:cNvGrpSpPr>
            <a:grpSpLocks/>
          </p:cNvGrpSpPr>
          <p:nvPr/>
        </p:nvGrpSpPr>
        <p:grpSpPr bwMode="auto">
          <a:xfrm>
            <a:off x="6477000" y="6096000"/>
            <a:ext cx="304800" cy="609600"/>
            <a:chOff x="1536" y="2976"/>
            <a:chExt cx="192" cy="384"/>
          </a:xfrm>
        </p:grpSpPr>
        <p:sp>
          <p:nvSpPr>
            <p:cNvPr id="26755" name="Oval 131">
              <a:extLst>
                <a:ext uri="{FF2B5EF4-FFF2-40B4-BE49-F238E27FC236}">
                  <a16:creationId xmlns:a16="http://schemas.microsoft.com/office/drawing/2014/main" id="{5A6CCCAB-D4A4-5E95-9585-85450E5F077F}"/>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56" name="Line 132">
              <a:extLst>
                <a:ext uri="{FF2B5EF4-FFF2-40B4-BE49-F238E27FC236}">
                  <a16:creationId xmlns:a16="http://schemas.microsoft.com/office/drawing/2014/main" id="{D7CE6C87-3EAD-09B0-FC69-32D80AF43B94}"/>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57" name="Line 133">
              <a:extLst>
                <a:ext uri="{FF2B5EF4-FFF2-40B4-BE49-F238E27FC236}">
                  <a16:creationId xmlns:a16="http://schemas.microsoft.com/office/drawing/2014/main" id="{785249D4-2F4A-FB30-4231-9D3D49CECF04}"/>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58" name="Line 134">
              <a:extLst>
                <a:ext uri="{FF2B5EF4-FFF2-40B4-BE49-F238E27FC236}">
                  <a16:creationId xmlns:a16="http://schemas.microsoft.com/office/drawing/2014/main" id="{1DB40E78-DD63-972C-E59B-CCADE8EAAC71}"/>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59" name="Line 135">
              <a:extLst>
                <a:ext uri="{FF2B5EF4-FFF2-40B4-BE49-F238E27FC236}">
                  <a16:creationId xmlns:a16="http://schemas.microsoft.com/office/drawing/2014/main" id="{E0E2B21E-964F-518B-D31A-02C32F6EA3F0}"/>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60" name="Line 136">
              <a:extLst>
                <a:ext uri="{FF2B5EF4-FFF2-40B4-BE49-F238E27FC236}">
                  <a16:creationId xmlns:a16="http://schemas.microsoft.com/office/drawing/2014/main" id="{29816D55-D87A-0950-74C8-CC0B2616A772}"/>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761" name="Group 137">
            <a:extLst>
              <a:ext uri="{FF2B5EF4-FFF2-40B4-BE49-F238E27FC236}">
                <a16:creationId xmlns:a16="http://schemas.microsoft.com/office/drawing/2014/main" id="{0D9CFD6D-A06C-CDC5-80D6-97629B8A7449}"/>
              </a:ext>
            </a:extLst>
          </p:cNvPr>
          <p:cNvGrpSpPr>
            <a:grpSpLocks/>
          </p:cNvGrpSpPr>
          <p:nvPr/>
        </p:nvGrpSpPr>
        <p:grpSpPr bwMode="auto">
          <a:xfrm>
            <a:off x="3429000" y="6096000"/>
            <a:ext cx="304800" cy="609600"/>
            <a:chOff x="1536" y="2976"/>
            <a:chExt cx="192" cy="384"/>
          </a:xfrm>
        </p:grpSpPr>
        <p:sp>
          <p:nvSpPr>
            <p:cNvPr id="26762" name="Oval 138">
              <a:extLst>
                <a:ext uri="{FF2B5EF4-FFF2-40B4-BE49-F238E27FC236}">
                  <a16:creationId xmlns:a16="http://schemas.microsoft.com/office/drawing/2014/main" id="{C20CA5F8-C618-F346-F24B-CBE3C63AECAA}"/>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63" name="Line 139">
              <a:extLst>
                <a:ext uri="{FF2B5EF4-FFF2-40B4-BE49-F238E27FC236}">
                  <a16:creationId xmlns:a16="http://schemas.microsoft.com/office/drawing/2014/main" id="{1E7E4A39-3DA5-D0E9-765A-8E9C315FA9C4}"/>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64" name="Line 140">
              <a:extLst>
                <a:ext uri="{FF2B5EF4-FFF2-40B4-BE49-F238E27FC236}">
                  <a16:creationId xmlns:a16="http://schemas.microsoft.com/office/drawing/2014/main" id="{909C8D7F-0DD8-3BFC-F8C1-81678FBA02E8}"/>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65" name="Line 141">
              <a:extLst>
                <a:ext uri="{FF2B5EF4-FFF2-40B4-BE49-F238E27FC236}">
                  <a16:creationId xmlns:a16="http://schemas.microsoft.com/office/drawing/2014/main" id="{3B477CD5-731A-7B3D-C530-839B3D899579}"/>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66" name="Line 142">
              <a:extLst>
                <a:ext uri="{FF2B5EF4-FFF2-40B4-BE49-F238E27FC236}">
                  <a16:creationId xmlns:a16="http://schemas.microsoft.com/office/drawing/2014/main" id="{BDC4F9AF-726C-88F5-5880-B731D9651E7B}"/>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67" name="Line 143">
              <a:extLst>
                <a:ext uri="{FF2B5EF4-FFF2-40B4-BE49-F238E27FC236}">
                  <a16:creationId xmlns:a16="http://schemas.microsoft.com/office/drawing/2014/main" id="{1C687925-8938-A26A-DCC4-481533E4CDAE}"/>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789" name="Group 165">
            <a:extLst>
              <a:ext uri="{FF2B5EF4-FFF2-40B4-BE49-F238E27FC236}">
                <a16:creationId xmlns:a16="http://schemas.microsoft.com/office/drawing/2014/main" id="{FB882506-B1C2-6B6D-EB35-8AAB82B762E0}"/>
              </a:ext>
            </a:extLst>
          </p:cNvPr>
          <p:cNvGrpSpPr>
            <a:grpSpLocks/>
          </p:cNvGrpSpPr>
          <p:nvPr/>
        </p:nvGrpSpPr>
        <p:grpSpPr bwMode="auto">
          <a:xfrm>
            <a:off x="8229600" y="6096000"/>
            <a:ext cx="304800" cy="609600"/>
            <a:chOff x="1536" y="2976"/>
            <a:chExt cx="192" cy="384"/>
          </a:xfrm>
        </p:grpSpPr>
        <p:sp>
          <p:nvSpPr>
            <p:cNvPr id="26790" name="Oval 166">
              <a:extLst>
                <a:ext uri="{FF2B5EF4-FFF2-40B4-BE49-F238E27FC236}">
                  <a16:creationId xmlns:a16="http://schemas.microsoft.com/office/drawing/2014/main" id="{577B2C68-6E32-957C-D704-6C9EA5C92C4D}"/>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91" name="Line 167">
              <a:extLst>
                <a:ext uri="{FF2B5EF4-FFF2-40B4-BE49-F238E27FC236}">
                  <a16:creationId xmlns:a16="http://schemas.microsoft.com/office/drawing/2014/main" id="{A7BEE7AB-F2D8-CA22-41CF-4A45CCA4C9E6}"/>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92" name="Line 168">
              <a:extLst>
                <a:ext uri="{FF2B5EF4-FFF2-40B4-BE49-F238E27FC236}">
                  <a16:creationId xmlns:a16="http://schemas.microsoft.com/office/drawing/2014/main" id="{003D7E1A-BD52-5579-CB06-75D787DE3654}"/>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93" name="Line 169">
              <a:extLst>
                <a:ext uri="{FF2B5EF4-FFF2-40B4-BE49-F238E27FC236}">
                  <a16:creationId xmlns:a16="http://schemas.microsoft.com/office/drawing/2014/main" id="{77E0911F-BF10-7196-ED6B-8149A3393BB8}"/>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94" name="Line 170">
              <a:extLst>
                <a:ext uri="{FF2B5EF4-FFF2-40B4-BE49-F238E27FC236}">
                  <a16:creationId xmlns:a16="http://schemas.microsoft.com/office/drawing/2014/main" id="{90035667-74E8-1AC6-A1D4-BA775F50E825}"/>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95" name="Line 171">
              <a:extLst>
                <a:ext uri="{FF2B5EF4-FFF2-40B4-BE49-F238E27FC236}">
                  <a16:creationId xmlns:a16="http://schemas.microsoft.com/office/drawing/2014/main" id="{2148FAC3-BC87-2F52-8B5E-A8E6877FC902}"/>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797" name="Group 173">
            <a:extLst>
              <a:ext uri="{FF2B5EF4-FFF2-40B4-BE49-F238E27FC236}">
                <a16:creationId xmlns:a16="http://schemas.microsoft.com/office/drawing/2014/main" id="{4BDCD59E-7910-7469-4472-B2EB8461E6B5}"/>
              </a:ext>
            </a:extLst>
          </p:cNvPr>
          <p:cNvGrpSpPr>
            <a:grpSpLocks/>
          </p:cNvGrpSpPr>
          <p:nvPr/>
        </p:nvGrpSpPr>
        <p:grpSpPr bwMode="auto">
          <a:xfrm>
            <a:off x="9677400" y="5943600"/>
            <a:ext cx="304800" cy="609600"/>
            <a:chOff x="1536" y="2976"/>
            <a:chExt cx="192" cy="384"/>
          </a:xfrm>
        </p:grpSpPr>
        <p:sp>
          <p:nvSpPr>
            <p:cNvPr id="26798" name="Oval 174">
              <a:extLst>
                <a:ext uri="{FF2B5EF4-FFF2-40B4-BE49-F238E27FC236}">
                  <a16:creationId xmlns:a16="http://schemas.microsoft.com/office/drawing/2014/main" id="{E073E804-D770-6A5E-D5D3-84117FD347B4}"/>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99" name="Line 175">
              <a:extLst>
                <a:ext uri="{FF2B5EF4-FFF2-40B4-BE49-F238E27FC236}">
                  <a16:creationId xmlns:a16="http://schemas.microsoft.com/office/drawing/2014/main" id="{B6556213-1900-43DC-8092-FF91250725D0}"/>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00" name="Line 176">
              <a:extLst>
                <a:ext uri="{FF2B5EF4-FFF2-40B4-BE49-F238E27FC236}">
                  <a16:creationId xmlns:a16="http://schemas.microsoft.com/office/drawing/2014/main" id="{C592FEAC-518E-4D74-82B7-65B37F866AD3}"/>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01" name="Line 177">
              <a:extLst>
                <a:ext uri="{FF2B5EF4-FFF2-40B4-BE49-F238E27FC236}">
                  <a16:creationId xmlns:a16="http://schemas.microsoft.com/office/drawing/2014/main" id="{8C636C6F-1034-5C77-DA50-956F64FD3D8D}"/>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02" name="Line 178">
              <a:extLst>
                <a:ext uri="{FF2B5EF4-FFF2-40B4-BE49-F238E27FC236}">
                  <a16:creationId xmlns:a16="http://schemas.microsoft.com/office/drawing/2014/main" id="{1F3BF051-E103-373F-AC18-EAC00DAB159E}"/>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03" name="Line 179">
              <a:extLst>
                <a:ext uri="{FF2B5EF4-FFF2-40B4-BE49-F238E27FC236}">
                  <a16:creationId xmlns:a16="http://schemas.microsoft.com/office/drawing/2014/main" id="{460C5F7D-700C-E72C-8662-A99E3EABEC20}"/>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804" name="Group 180">
            <a:extLst>
              <a:ext uri="{FF2B5EF4-FFF2-40B4-BE49-F238E27FC236}">
                <a16:creationId xmlns:a16="http://schemas.microsoft.com/office/drawing/2014/main" id="{576159DB-8F6F-C2F9-656B-A89CDDF26DAA}"/>
              </a:ext>
            </a:extLst>
          </p:cNvPr>
          <p:cNvGrpSpPr>
            <a:grpSpLocks/>
          </p:cNvGrpSpPr>
          <p:nvPr/>
        </p:nvGrpSpPr>
        <p:grpSpPr bwMode="auto">
          <a:xfrm>
            <a:off x="10287000" y="5943600"/>
            <a:ext cx="304800" cy="609600"/>
            <a:chOff x="1536" y="2976"/>
            <a:chExt cx="192" cy="384"/>
          </a:xfrm>
        </p:grpSpPr>
        <p:sp>
          <p:nvSpPr>
            <p:cNvPr id="26805" name="Oval 181">
              <a:extLst>
                <a:ext uri="{FF2B5EF4-FFF2-40B4-BE49-F238E27FC236}">
                  <a16:creationId xmlns:a16="http://schemas.microsoft.com/office/drawing/2014/main" id="{DCEE2B30-8339-DFA1-5441-7FC3D20EE94B}"/>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06" name="Line 182">
              <a:extLst>
                <a:ext uri="{FF2B5EF4-FFF2-40B4-BE49-F238E27FC236}">
                  <a16:creationId xmlns:a16="http://schemas.microsoft.com/office/drawing/2014/main" id="{7923CF75-0200-D908-C41A-A2FE4C1FEE76}"/>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07" name="Line 183">
              <a:extLst>
                <a:ext uri="{FF2B5EF4-FFF2-40B4-BE49-F238E27FC236}">
                  <a16:creationId xmlns:a16="http://schemas.microsoft.com/office/drawing/2014/main" id="{822D51D2-7023-2261-0A42-A7542F2B4CFC}"/>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08" name="Line 184">
              <a:extLst>
                <a:ext uri="{FF2B5EF4-FFF2-40B4-BE49-F238E27FC236}">
                  <a16:creationId xmlns:a16="http://schemas.microsoft.com/office/drawing/2014/main" id="{6A81CAC4-A5CB-2E69-3185-AFB0FE06A134}"/>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09" name="Line 185">
              <a:extLst>
                <a:ext uri="{FF2B5EF4-FFF2-40B4-BE49-F238E27FC236}">
                  <a16:creationId xmlns:a16="http://schemas.microsoft.com/office/drawing/2014/main" id="{353B4073-D23F-897F-23AA-F74FE0702BF1}"/>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10" name="Line 186">
              <a:extLst>
                <a:ext uri="{FF2B5EF4-FFF2-40B4-BE49-F238E27FC236}">
                  <a16:creationId xmlns:a16="http://schemas.microsoft.com/office/drawing/2014/main" id="{27039D5C-3090-06AC-6B8C-217526C94A59}"/>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811" name="Group 187">
            <a:extLst>
              <a:ext uri="{FF2B5EF4-FFF2-40B4-BE49-F238E27FC236}">
                <a16:creationId xmlns:a16="http://schemas.microsoft.com/office/drawing/2014/main" id="{007B5418-0CA5-299A-A483-D93B74093EB2}"/>
              </a:ext>
            </a:extLst>
          </p:cNvPr>
          <p:cNvGrpSpPr>
            <a:grpSpLocks/>
          </p:cNvGrpSpPr>
          <p:nvPr/>
        </p:nvGrpSpPr>
        <p:grpSpPr bwMode="auto">
          <a:xfrm>
            <a:off x="4343400" y="5943600"/>
            <a:ext cx="304800" cy="609600"/>
            <a:chOff x="1536" y="2976"/>
            <a:chExt cx="192" cy="384"/>
          </a:xfrm>
        </p:grpSpPr>
        <p:sp>
          <p:nvSpPr>
            <p:cNvPr id="26812" name="Oval 188">
              <a:extLst>
                <a:ext uri="{FF2B5EF4-FFF2-40B4-BE49-F238E27FC236}">
                  <a16:creationId xmlns:a16="http://schemas.microsoft.com/office/drawing/2014/main" id="{8450F4D9-2240-EC0F-3E9E-EE7111EE79F0}"/>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13" name="Line 189">
              <a:extLst>
                <a:ext uri="{FF2B5EF4-FFF2-40B4-BE49-F238E27FC236}">
                  <a16:creationId xmlns:a16="http://schemas.microsoft.com/office/drawing/2014/main" id="{13817B47-A20B-B228-024C-BB593EC6C073}"/>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14" name="Line 190">
              <a:extLst>
                <a:ext uri="{FF2B5EF4-FFF2-40B4-BE49-F238E27FC236}">
                  <a16:creationId xmlns:a16="http://schemas.microsoft.com/office/drawing/2014/main" id="{CBB55AA4-BB7E-84AB-E088-F89898F5F032}"/>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15" name="Line 191">
              <a:extLst>
                <a:ext uri="{FF2B5EF4-FFF2-40B4-BE49-F238E27FC236}">
                  <a16:creationId xmlns:a16="http://schemas.microsoft.com/office/drawing/2014/main" id="{736BC127-363F-DC7A-A5CF-75FB230CD885}"/>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16" name="Line 192">
              <a:extLst>
                <a:ext uri="{FF2B5EF4-FFF2-40B4-BE49-F238E27FC236}">
                  <a16:creationId xmlns:a16="http://schemas.microsoft.com/office/drawing/2014/main" id="{07D3834F-C342-9C26-E4AD-110FBEC0929E}"/>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17" name="Line 193">
              <a:extLst>
                <a:ext uri="{FF2B5EF4-FFF2-40B4-BE49-F238E27FC236}">
                  <a16:creationId xmlns:a16="http://schemas.microsoft.com/office/drawing/2014/main" id="{9BB113A4-47C5-6595-A442-E5C4BAAA6D48}"/>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818" name="Group 194">
            <a:extLst>
              <a:ext uri="{FF2B5EF4-FFF2-40B4-BE49-F238E27FC236}">
                <a16:creationId xmlns:a16="http://schemas.microsoft.com/office/drawing/2014/main" id="{9FA9D379-F4B7-AB59-C617-BDB52EEBD09B}"/>
              </a:ext>
            </a:extLst>
          </p:cNvPr>
          <p:cNvGrpSpPr>
            <a:grpSpLocks/>
          </p:cNvGrpSpPr>
          <p:nvPr/>
        </p:nvGrpSpPr>
        <p:grpSpPr bwMode="auto">
          <a:xfrm>
            <a:off x="4953000" y="5943600"/>
            <a:ext cx="304800" cy="609600"/>
            <a:chOff x="1536" y="2976"/>
            <a:chExt cx="192" cy="384"/>
          </a:xfrm>
        </p:grpSpPr>
        <p:sp>
          <p:nvSpPr>
            <p:cNvPr id="26819" name="Oval 195">
              <a:extLst>
                <a:ext uri="{FF2B5EF4-FFF2-40B4-BE49-F238E27FC236}">
                  <a16:creationId xmlns:a16="http://schemas.microsoft.com/office/drawing/2014/main" id="{4BED1744-45B5-2C60-D056-BF7159890439}"/>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20" name="Line 196">
              <a:extLst>
                <a:ext uri="{FF2B5EF4-FFF2-40B4-BE49-F238E27FC236}">
                  <a16:creationId xmlns:a16="http://schemas.microsoft.com/office/drawing/2014/main" id="{9623D416-7583-0597-9D1E-661833424F0E}"/>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21" name="Line 197">
              <a:extLst>
                <a:ext uri="{FF2B5EF4-FFF2-40B4-BE49-F238E27FC236}">
                  <a16:creationId xmlns:a16="http://schemas.microsoft.com/office/drawing/2014/main" id="{EC8C3844-1743-E2EE-022B-675577F28643}"/>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22" name="Line 198">
              <a:extLst>
                <a:ext uri="{FF2B5EF4-FFF2-40B4-BE49-F238E27FC236}">
                  <a16:creationId xmlns:a16="http://schemas.microsoft.com/office/drawing/2014/main" id="{B3312B11-D5CD-BE47-CE15-68AF3A1B47B7}"/>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23" name="Line 199">
              <a:extLst>
                <a:ext uri="{FF2B5EF4-FFF2-40B4-BE49-F238E27FC236}">
                  <a16:creationId xmlns:a16="http://schemas.microsoft.com/office/drawing/2014/main" id="{0BDEB751-3339-E66F-A6A3-9734537C5438}"/>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24" name="Line 200">
              <a:extLst>
                <a:ext uri="{FF2B5EF4-FFF2-40B4-BE49-F238E27FC236}">
                  <a16:creationId xmlns:a16="http://schemas.microsoft.com/office/drawing/2014/main" id="{93C8E727-C52A-C32B-F485-C5C72AE934A2}"/>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825" name="Group 201">
            <a:extLst>
              <a:ext uri="{FF2B5EF4-FFF2-40B4-BE49-F238E27FC236}">
                <a16:creationId xmlns:a16="http://schemas.microsoft.com/office/drawing/2014/main" id="{7AA95F39-3533-1FAA-3986-EE159D58C3B1}"/>
              </a:ext>
            </a:extLst>
          </p:cNvPr>
          <p:cNvGrpSpPr>
            <a:grpSpLocks/>
          </p:cNvGrpSpPr>
          <p:nvPr/>
        </p:nvGrpSpPr>
        <p:grpSpPr bwMode="auto">
          <a:xfrm>
            <a:off x="5562600" y="5943600"/>
            <a:ext cx="304800" cy="609600"/>
            <a:chOff x="1536" y="2976"/>
            <a:chExt cx="192" cy="384"/>
          </a:xfrm>
        </p:grpSpPr>
        <p:sp>
          <p:nvSpPr>
            <p:cNvPr id="26826" name="Oval 202">
              <a:extLst>
                <a:ext uri="{FF2B5EF4-FFF2-40B4-BE49-F238E27FC236}">
                  <a16:creationId xmlns:a16="http://schemas.microsoft.com/office/drawing/2014/main" id="{82E5F9B2-6EBF-A754-7205-6AC285F2A479}"/>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27" name="Line 203">
              <a:extLst>
                <a:ext uri="{FF2B5EF4-FFF2-40B4-BE49-F238E27FC236}">
                  <a16:creationId xmlns:a16="http://schemas.microsoft.com/office/drawing/2014/main" id="{19C5DEEB-5F5E-8646-CB4B-4FAE23C50BFB}"/>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28" name="Line 204">
              <a:extLst>
                <a:ext uri="{FF2B5EF4-FFF2-40B4-BE49-F238E27FC236}">
                  <a16:creationId xmlns:a16="http://schemas.microsoft.com/office/drawing/2014/main" id="{17A25E92-107A-2792-A365-EE365024EE6D}"/>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29" name="Line 205">
              <a:extLst>
                <a:ext uri="{FF2B5EF4-FFF2-40B4-BE49-F238E27FC236}">
                  <a16:creationId xmlns:a16="http://schemas.microsoft.com/office/drawing/2014/main" id="{23430F32-3F7E-A19D-B7BF-F5F30E923EF8}"/>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30" name="Line 206">
              <a:extLst>
                <a:ext uri="{FF2B5EF4-FFF2-40B4-BE49-F238E27FC236}">
                  <a16:creationId xmlns:a16="http://schemas.microsoft.com/office/drawing/2014/main" id="{EE14D700-0DA4-9020-1816-02E0A906C97A}"/>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31" name="Line 207">
              <a:extLst>
                <a:ext uri="{FF2B5EF4-FFF2-40B4-BE49-F238E27FC236}">
                  <a16:creationId xmlns:a16="http://schemas.microsoft.com/office/drawing/2014/main" id="{98682DF3-A9CB-5969-9E0F-CB2DF4F76B46}"/>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839" name="Group 215">
            <a:extLst>
              <a:ext uri="{FF2B5EF4-FFF2-40B4-BE49-F238E27FC236}">
                <a16:creationId xmlns:a16="http://schemas.microsoft.com/office/drawing/2014/main" id="{EDBE22BE-DF14-83DE-C444-D93394F5B05E}"/>
              </a:ext>
            </a:extLst>
          </p:cNvPr>
          <p:cNvGrpSpPr>
            <a:grpSpLocks/>
          </p:cNvGrpSpPr>
          <p:nvPr/>
        </p:nvGrpSpPr>
        <p:grpSpPr bwMode="auto">
          <a:xfrm>
            <a:off x="7315200" y="5943600"/>
            <a:ext cx="304800" cy="609600"/>
            <a:chOff x="1536" y="2976"/>
            <a:chExt cx="192" cy="384"/>
          </a:xfrm>
        </p:grpSpPr>
        <p:sp>
          <p:nvSpPr>
            <p:cNvPr id="26840" name="Oval 216">
              <a:extLst>
                <a:ext uri="{FF2B5EF4-FFF2-40B4-BE49-F238E27FC236}">
                  <a16:creationId xmlns:a16="http://schemas.microsoft.com/office/drawing/2014/main" id="{7E450E35-8397-146C-242B-7CFA60258F48}"/>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1" name="Line 217">
              <a:extLst>
                <a:ext uri="{FF2B5EF4-FFF2-40B4-BE49-F238E27FC236}">
                  <a16:creationId xmlns:a16="http://schemas.microsoft.com/office/drawing/2014/main" id="{9F556D22-F519-6319-2BAB-BA4473ABE642}"/>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42" name="Line 218">
              <a:extLst>
                <a:ext uri="{FF2B5EF4-FFF2-40B4-BE49-F238E27FC236}">
                  <a16:creationId xmlns:a16="http://schemas.microsoft.com/office/drawing/2014/main" id="{E1A783B6-09B3-72CC-C851-B6A4B4544C9E}"/>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43" name="Line 219">
              <a:extLst>
                <a:ext uri="{FF2B5EF4-FFF2-40B4-BE49-F238E27FC236}">
                  <a16:creationId xmlns:a16="http://schemas.microsoft.com/office/drawing/2014/main" id="{F9B10C59-39BB-9A92-7BE8-EB57EE8F0290}"/>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44" name="Line 220">
              <a:extLst>
                <a:ext uri="{FF2B5EF4-FFF2-40B4-BE49-F238E27FC236}">
                  <a16:creationId xmlns:a16="http://schemas.microsoft.com/office/drawing/2014/main" id="{7B11212C-5C94-52B2-2FBE-9D609D0816A7}"/>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45" name="Line 221">
              <a:extLst>
                <a:ext uri="{FF2B5EF4-FFF2-40B4-BE49-F238E27FC236}">
                  <a16:creationId xmlns:a16="http://schemas.microsoft.com/office/drawing/2014/main" id="{0156B138-5622-9C5D-0959-AB65ED2A1B53}"/>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846" name="Group 222">
            <a:extLst>
              <a:ext uri="{FF2B5EF4-FFF2-40B4-BE49-F238E27FC236}">
                <a16:creationId xmlns:a16="http://schemas.microsoft.com/office/drawing/2014/main" id="{99EF2CB8-FE8A-661E-B11F-FC4207625AB4}"/>
              </a:ext>
            </a:extLst>
          </p:cNvPr>
          <p:cNvGrpSpPr>
            <a:grpSpLocks/>
          </p:cNvGrpSpPr>
          <p:nvPr/>
        </p:nvGrpSpPr>
        <p:grpSpPr bwMode="auto">
          <a:xfrm>
            <a:off x="7924800" y="5943600"/>
            <a:ext cx="304800" cy="609600"/>
            <a:chOff x="1536" y="2976"/>
            <a:chExt cx="192" cy="384"/>
          </a:xfrm>
        </p:grpSpPr>
        <p:sp>
          <p:nvSpPr>
            <p:cNvPr id="26847" name="Oval 223">
              <a:extLst>
                <a:ext uri="{FF2B5EF4-FFF2-40B4-BE49-F238E27FC236}">
                  <a16:creationId xmlns:a16="http://schemas.microsoft.com/office/drawing/2014/main" id="{F00FC93B-930F-5674-DBA8-5E9BAAD60582}"/>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48" name="Line 224">
              <a:extLst>
                <a:ext uri="{FF2B5EF4-FFF2-40B4-BE49-F238E27FC236}">
                  <a16:creationId xmlns:a16="http://schemas.microsoft.com/office/drawing/2014/main" id="{5C8BE24A-280B-4E17-706B-D8788DFF2B64}"/>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49" name="Line 225">
              <a:extLst>
                <a:ext uri="{FF2B5EF4-FFF2-40B4-BE49-F238E27FC236}">
                  <a16:creationId xmlns:a16="http://schemas.microsoft.com/office/drawing/2014/main" id="{BDDDED46-7F3D-7DD8-BBA3-6B3FA6312D24}"/>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50" name="Line 226">
              <a:extLst>
                <a:ext uri="{FF2B5EF4-FFF2-40B4-BE49-F238E27FC236}">
                  <a16:creationId xmlns:a16="http://schemas.microsoft.com/office/drawing/2014/main" id="{5A567300-AA59-72B1-333F-A11156516BDC}"/>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51" name="Line 227">
              <a:extLst>
                <a:ext uri="{FF2B5EF4-FFF2-40B4-BE49-F238E27FC236}">
                  <a16:creationId xmlns:a16="http://schemas.microsoft.com/office/drawing/2014/main" id="{CD9C5B3B-4C92-FEF7-6689-E4C3C3F3B6F0}"/>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52" name="Line 228">
              <a:extLst>
                <a:ext uri="{FF2B5EF4-FFF2-40B4-BE49-F238E27FC236}">
                  <a16:creationId xmlns:a16="http://schemas.microsoft.com/office/drawing/2014/main" id="{AE853A7A-6B9B-C562-27B6-E77BE82E47CD}"/>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853" name="Group 229">
            <a:extLst>
              <a:ext uri="{FF2B5EF4-FFF2-40B4-BE49-F238E27FC236}">
                <a16:creationId xmlns:a16="http://schemas.microsoft.com/office/drawing/2014/main" id="{9AD2E4C0-220F-7EB9-5D37-E99D2B31D8F1}"/>
              </a:ext>
            </a:extLst>
          </p:cNvPr>
          <p:cNvGrpSpPr>
            <a:grpSpLocks/>
          </p:cNvGrpSpPr>
          <p:nvPr/>
        </p:nvGrpSpPr>
        <p:grpSpPr bwMode="auto">
          <a:xfrm>
            <a:off x="1981200" y="5943600"/>
            <a:ext cx="304800" cy="609600"/>
            <a:chOff x="1536" y="2976"/>
            <a:chExt cx="192" cy="384"/>
          </a:xfrm>
        </p:grpSpPr>
        <p:sp>
          <p:nvSpPr>
            <p:cNvPr id="26854" name="Oval 230">
              <a:extLst>
                <a:ext uri="{FF2B5EF4-FFF2-40B4-BE49-F238E27FC236}">
                  <a16:creationId xmlns:a16="http://schemas.microsoft.com/office/drawing/2014/main" id="{A19D23F3-A399-4D71-EB1F-0F14879C72B8}"/>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55" name="Line 231">
              <a:extLst>
                <a:ext uri="{FF2B5EF4-FFF2-40B4-BE49-F238E27FC236}">
                  <a16:creationId xmlns:a16="http://schemas.microsoft.com/office/drawing/2014/main" id="{3FA86EEE-0D04-5669-5700-F936427E3380}"/>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56" name="Line 232">
              <a:extLst>
                <a:ext uri="{FF2B5EF4-FFF2-40B4-BE49-F238E27FC236}">
                  <a16:creationId xmlns:a16="http://schemas.microsoft.com/office/drawing/2014/main" id="{BFAEB4F5-6404-85F1-1970-7F95DF862D4E}"/>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57" name="Line 233">
              <a:extLst>
                <a:ext uri="{FF2B5EF4-FFF2-40B4-BE49-F238E27FC236}">
                  <a16:creationId xmlns:a16="http://schemas.microsoft.com/office/drawing/2014/main" id="{3AE300DA-8967-14C3-C78E-EB65AA51CF4E}"/>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58" name="Line 234">
              <a:extLst>
                <a:ext uri="{FF2B5EF4-FFF2-40B4-BE49-F238E27FC236}">
                  <a16:creationId xmlns:a16="http://schemas.microsoft.com/office/drawing/2014/main" id="{FAA5EEA7-8C7C-0207-6C6E-E876308AB7CD}"/>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59" name="Line 235">
              <a:extLst>
                <a:ext uri="{FF2B5EF4-FFF2-40B4-BE49-F238E27FC236}">
                  <a16:creationId xmlns:a16="http://schemas.microsoft.com/office/drawing/2014/main" id="{B3F40611-9131-D37A-63E5-AA2628CA3764}"/>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867" name="Group 243">
            <a:extLst>
              <a:ext uri="{FF2B5EF4-FFF2-40B4-BE49-F238E27FC236}">
                <a16:creationId xmlns:a16="http://schemas.microsoft.com/office/drawing/2014/main" id="{2CB40499-3877-1E2C-15CE-10F78D056E04}"/>
              </a:ext>
            </a:extLst>
          </p:cNvPr>
          <p:cNvGrpSpPr>
            <a:grpSpLocks/>
          </p:cNvGrpSpPr>
          <p:nvPr/>
        </p:nvGrpSpPr>
        <p:grpSpPr bwMode="auto">
          <a:xfrm>
            <a:off x="9067800" y="5943600"/>
            <a:ext cx="304800" cy="609600"/>
            <a:chOff x="1536" y="2976"/>
            <a:chExt cx="192" cy="384"/>
          </a:xfrm>
        </p:grpSpPr>
        <p:sp>
          <p:nvSpPr>
            <p:cNvPr id="26868" name="Oval 244">
              <a:extLst>
                <a:ext uri="{FF2B5EF4-FFF2-40B4-BE49-F238E27FC236}">
                  <a16:creationId xmlns:a16="http://schemas.microsoft.com/office/drawing/2014/main" id="{89B3F84D-299F-0643-B4BB-CAF0F6DF5B8E}"/>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9" name="Line 245">
              <a:extLst>
                <a:ext uri="{FF2B5EF4-FFF2-40B4-BE49-F238E27FC236}">
                  <a16:creationId xmlns:a16="http://schemas.microsoft.com/office/drawing/2014/main" id="{48B2AF0E-B59A-A380-E35F-A51CB47F3A33}"/>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70" name="Line 246">
              <a:extLst>
                <a:ext uri="{FF2B5EF4-FFF2-40B4-BE49-F238E27FC236}">
                  <a16:creationId xmlns:a16="http://schemas.microsoft.com/office/drawing/2014/main" id="{B4DCC1E8-9B0B-3226-3B9C-01BD66B77399}"/>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71" name="Line 247">
              <a:extLst>
                <a:ext uri="{FF2B5EF4-FFF2-40B4-BE49-F238E27FC236}">
                  <a16:creationId xmlns:a16="http://schemas.microsoft.com/office/drawing/2014/main" id="{C4A0686F-E625-2D05-DF76-9D08855052A4}"/>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72" name="Line 248">
              <a:extLst>
                <a:ext uri="{FF2B5EF4-FFF2-40B4-BE49-F238E27FC236}">
                  <a16:creationId xmlns:a16="http://schemas.microsoft.com/office/drawing/2014/main" id="{9762A15E-7273-2FFF-B69E-EDAE9C601371}"/>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73" name="Line 249">
              <a:extLst>
                <a:ext uri="{FF2B5EF4-FFF2-40B4-BE49-F238E27FC236}">
                  <a16:creationId xmlns:a16="http://schemas.microsoft.com/office/drawing/2014/main" id="{29A30527-7954-69DC-29B0-8CC0731B0B8C}"/>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874" name="Group 250">
            <a:extLst>
              <a:ext uri="{FF2B5EF4-FFF2-40B4-BE49-F238E27FC236}">
                <a16:creationId xmlns:a16="http://schemas.microsoft.com/office/drawing/2014/main" id="{2FF32141-7F90-02B3-8FEF-05AEC1FF8171}"/>
              </a:ext>
            </a:extLst>
          </p:cNvPr>
          <p:cNvGrpSpPr>
            <a:grpSpLocks/>
          </p:cNvGrpSpPr>
          <p:nvPr/>
        </p:nvGrpSpPr>
        <p:grpSpPr bwMode="auto">
          <a:xfrm>
            <a:off x="6781800" y="5943600"/>
            <a:ext cx="304800" cy="609600"/>
            <a:chOff x="1536" y="2976"/>
            <a:chExt cx="192" cy="384"/>
          </a:xfrm>
        </p:grpSpPr>
        <p:sp>
          <p:nvSpPr>
            <p:cNvPr id="26875" name="Oval 251">
              <a:extLst>
                <a:ext uri="{FF2B5EF4-FFF2-40B4-BE49-F238E27FC236}">
                  <a16:creationId xmlns:a16="http://schemas.microsoft.com/office/drawing/2014/main" id="{8DBE9EC4-6AF2-CC8F-4CF4-F633D4A19D9C}"/>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76" name="Line 252">
              <a:extLst>
                <a:ext uri="{FF2B5EF4-FFF2-40B4-BE49-F238E27FC236}">
                  <a16:creationId xmlns:a16="http://schemas.microsoft.com/office/drawing/2014/main" id="{73DB0C60-7055-E5C0-EBB4-599105798639}"/>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77" name="Line 253">
              <a:extLst>
                <a:ext uri="{FF2B5EF4-FFF2-40B4-BE49-F238E27FC236}">
                  <a16:creationId xmlns:a16="http://schemas.microsoft.com/office/drawing/2014/main" id="{6EFDFB4D-613E-A2B6-E185-72423382BD59}"/>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78" name="Line 254">
              <a:extLst>
                <a:ext uri="{FF2B5EF4-FFF2-40B4-BE49-F238E27FC236}">
                  <a16:creationId xmlns:a16="http://schemas.microsoft.com/office/drawing/2014/main" id="{6D60E019-17B4-F955-8E66-A8787B8500F0}"/>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79" name="Line 255">
              <a:extLst>
                <a:ext uri="{FF2B5EF4-FFF2-40B4-BE49-F238E27FC236}">
                  <a16:creationId xmlns:a16="http://schemas.microsoft.com/office/drawing/2014/main" id="{8CED5D34-2F34-3C4E-E654-3CE3D891EEE6}"/>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80" name="Line 256">
              <a:extLst>
                <a:ext uri="{FF2B5EF4-FFF2-40B4-BE49-F238E27FC236}">
                  <a16:creationId xmlns:a16="http://schemas.microsoft.com/office/drawing/2014/main" id="{0FDBB4B5-190B-5BF4-371B-5FCA457ED20D}"/>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881" name="Group 257">
            <a:extLst>
              <a:ext uri="{FF2B5EF4-FFF2-40B4-BE49-F238E27FC236}">
                <a16:creationId xmlns:a16="http://schemas.microsoft.com/office/drawing/2014/main" id="{887B95F1-6228-C51E-D812-69FFC2B06735}"/>
              </a:ext>
            </a:extLst>
          </p:cNvPr>
          <p:cNvGrpSpPr>
            <a:grpSpLocks/>
          </p:cNvGrpSpPr>
          <p:nvPr/>
        </p:nvGrpSpPr>
        <p:grpSpPr bwMode="auto">
          <a:xfrm>
            <a:off x="3733800" y="5943600"/>
            <a:ext cx="304800" cy="609600"/>
            <a:chOff x="1536" y="2976"/>
            <a:chExt cx="192" cy="384"/>
          </a:xfrm>
        </p:grpSpPr>
        <p:sp>
          <p:nvSpPr>
            <p:cNvPr id="26882" name="Oval 258">
              <a:extLst>
                <a:ext uri="{FF2B5EF4-FFF2-40B4-BE49-F238E27FC236}">
                  <a16:creationId xmlns:a16="http://schemas.microsoft.com/office/drawing/2014/main" id="{A19A2122-E1BD-7F9C-AC65-5B5EB5326AD5}"/>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83" name="Line 259">
              <a:extLst>
                <a:ext uri="{FF2B5EF4-FFF2-40B4-BE49-F238E27FC236}">
                  <a16:creationId xmlns:a16="http://schemas.microsoft.com/office/drawing/2014/main" id="{F00F801C-FAC0-E0F6-CDC6-C4449C43AB73}"/>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84" name="Line 260">
              <a:extLst>
                <a:ext uri="{FF2B5EF4-FFF2-40B4-BE49-F238E27FC236}">
                  <a16:creationId xmlns:a16="http://schemas.microsoft.com/office/drawing/2014/main" id="{EE7D5A83-3BEE-79D9-1042-435C977C2F17}"/>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85" name="Line 261">
              <a:extLst>
                <a:ext uri="{FF2B5EF4-FFF2-40B4-BE49-F238E27FC236}">
                  <a16:creationId xmlns:a16="http://schemas.microsoft.com/office/drawing/2014/main" id="{165945F5-7823-95CA-8B29-F3F02F838D17}"/>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86" name="Line 262">
              <a:extLst>
                <a:ext uri="{FF2B5EF4-FFF2-40B4-BE49-F238E27FC236}">
                  <a16:creationId xmlns:a16="http://schemas.microsoft.com/office/drawing/2014/main" id="{B23466AD-46B6-8ADF-01DE-6BFC8B6F6BF4}"/>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87" name="Line 263">
              <a:extLst>
                <a:ext uri="{FF2B5EF4-FFF2-40B4-BE49-F238E27FC236}">
                  <a16:creationId xmlns:a16="http://schemas.microsoft.com/office/drawing/2014/main" id="{122EF718-DC21-6113-A973-1C0965711A58}"/>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895" name="Group 271">
            <a:extLst>
              <a:ext uri="{FF2B5EF4-FFF2-40B4-BE49-F238E27FC236}">
                <a16:creationId xmlns:a16="http://schemas.microsoft.com/office/drawing/2014/main" id="{F06839DB-9B0E-8B2C-9C7E-C61624839E6E}"/>
              </a:ext>
            </a:extLst>
          </p:cNvPr>
          <p:cNvGrpSpPr>
            <a:grpSpLocks/>
          </p:cNvGrpSpPr>
          <p:nvPr/>
        </p:nvGrpSpPr>
        <p:grpSpPr bwMode="auto">
          <a:xfrm>
            <a:off x="7848600" y="1295400"/>
            <a:ext cx="304800" cy="609600"/>
            <a:chOff x="1536" y="2976"/>
            <a:chExt cx="192" cy="384"/>
          </a:xfrm>
        </p:grpSpPr>
        <p:sp>
          <p:nvSpPr>
            <p:cNvPr id="26896" name="Oval 272">
              <a:extLst>
                <a:ext uri="{FF2B5EF4-FFF2-40B4-BE49-F238E27FC236}">
                  <a16:creationId xmlns:a16="http://schemas.microsoft.com/office/drawing/2014/main" id="{8400CCD5-D36B-DD7B-7F8A-1B1FF6D6E847}"/>
                </a:ext>
              </a:extLst>
            </p:cNvPr>
            <p:cNvSpPr>
              <a:spLocks noChangeArrowheads="1"/>
            </p:cNvSpPr>
            <p:nvPr/>
          </p:nvSpPr>
          <p:spPr bwMode="auto">
            <a:xfrm>
              <a:off x="1584" y="2976"/>
              <a:ext cx="96" cy="96"/>
            </a:xfrm>
            <a:prstGeom prst="ellipse">
              <a:avLst/>
            </a:prstGeom>
            <a:solidFill>
              <a:srgbClr val="808080"/>
            </a:solid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7" name="Line 273">
              <a:extLst>
                <a:ext uri="{FF2B5EF4-FFF2-40B4-BE49-F238E27FC236}">
                  <a16:creationId xmlns:a16="http://schemas.microsoft.com/office/drawing/2014/main" id="{865C9869-0199-E750-4138-C910ED93031E}"/>
                </a:ext>
              </a:extLst>
            </p:cNvPr>
            <p:cNvSpPr>
              <a:spLocks noChangeShapeType="1"/>
            </p:cNvSpPr>
            <p:nvPr/>
          </p:nvSpPr>
          <p:spPr bwMode="auto">
            <a:xfrm>
              <a:off x="1632" y="3072"/>
              <a:ext cx="0" cy="192"/>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98" name="Line 274">
              <a:extLst>
                <a:ext uri="{FF2B5EF4-FFF2-40B4-BE49-F238E27FC236}">
                  <a16:creationId xmlns:a16="http://schemas.microsoft.com/office/drawing/2014/main" id="{698088A4-851D-ADF1-ADD2-1AF2D8B77A25}"/>
                </a:ext>
              </a:extLst>
            </p:cNvPr>
            <p:cNvSpPr>
              <a:spLocks noChangeShapeType="1"/>
            </p:cNvSpPr>
            <p:nvPr/>
          </p:nvSpPr>
          <p:spPr bwMode="auto">
            <a:xfrm>
              <a:off x="1632" y="3264"/>
              <a:ext cx="96" cy="96"/>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99" name="Line 275">
              <a:extLst>
                <a:ext uri="{FF2B5EF4-FFF2-40B4-BE49-F238E27FC236}">
                  <a16:creationId xmlns:a16="http://schemas.microsoft.com/office/drawing/2014/main" id="{5BE439A2-0175-34C8-9530-9B9E9B4B75A9}"/>
                </a:ext>
              </a:extLst>
            </p:cNvPr>
            <p:cNvSpPr>
              <a:spLocks noChangeShapeType="1"/>
            </p:cNvSpPr>
            <p:nvPr/>
          </p:nvSpPr>
          <p:spPr bwMode="auto">
            <a:xfrm flipH="1">
              <a:off x="1536" y="3264"/>
              <a:ext cx="96" cy="96"/>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00" name="Line 276">
              <a:extLst>
                <a:ext uri="{FF2B5EF4-FFF2-40B4-BE49-F238E27FC236}">
                  <a16:creationId xmlns:a16="http://schemas.microsoft.com/office/drawing/2014/main" id="{48E0E0CD-D36F-4592-7D3E-F317D421D17E}"/>
                </a:ext>
              </a:extLst>
            </p:cNvPr>
            <p:cNvSpPr>
              <a:spLocks noChangeShapeType="1"/>
            </p:cNvSpPr>
            <p:nvPr/>
          </p:nvSpPr>
          <p:spPr bwMode="auto">
            <a:xfrm>
              <a:off x="1536" y="3120"/>
              <a:ext cx="96" cy="48"/>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01" name="Line 277">
              <a:extLst>
                <a:ext uri="{FF2B5EF4-FFF2-40B4-BE49-F238E27FC236}">
                  <a16:creationId xmlns:a16="http://schemas.microsoft.com/office/drawing/2014/main" id="{79A71321-BEAE-9A9D-3A62-51ABEFA94207}"/>
                </a:ext>
              </a:extLst>
            </p:cNvPr>
            <p:cNvSpPr>
              <a:spLocks noChangeShapeType="1"/>
            </p:cNvSpPr>
            <p:nvPr/>
          </p:nvSpPr>
          <p:spPr bwMode="auto">
            <a:xfrm flipV="1">
              <a:off x="1632" y="3120"/>
              <a:ext cx="96" cy="48"/>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902" name="Group 278">
            <a:extLst>
              <a:ext uri="{FF2B5EF4-FFF2-40B4-BE49-F238E27FC236}">
                <a16:creationId xmlns:a16="http://schemas.microsoft.com/office/drawing/2014/main" id="{6004E494-FDAB-6F89-D0E9-EC2143C66CEC}"/>
              </a:ext>
            </a:extLst>
          </p:cNvPr>
          <p:cNvGrpSpPr>
            <a:grpSpLocks/>
          </p:cNvGrpSpPr>
          <p:nvPr/>
        </p:nvGrpSpPr>
        <p:grpSpPr bwMode="auto">
          <a:xfrm>
            <a:off x="8610600" y="1447800"/>
            <a:ext cx="304800" cy="609600"/>
            <a:chOff x="1536" y="2976"/>
            <a:chExt cx="192" cy="384"/>
          </a:xfrm>
        </p:grpSpPr>
        <p:sp>
          <p:nvSpPr>
            <p:cNvPr id="26903" name="Oval 279">
              <a:extLst>
                <a:ext uri="{FF2B5EF4-FFF2-40B4-BE49-F238E27FC236}">
                  <a16:creationId xmlns:a16="http://schemas.microsoft.com/office/drawing/2014/main" id="{477C7AA0-E721-2E25-041A-48EE15E4EAD9}"/>
                </a:ext>
              </a:extLst>
            </p:cNvPr>
            <p:cNvSpPr>
              <a:spLocks noChangeArrowheads="1"/>
            </p:cNvSpPr>
            <p:nvPr/>
          </p:nvSpPr>
          <p:spPr bwMode="auto">
            <a:xfrm>
              <a:off x="1584" y="2976"/>
              <a:ext cx="96" cy="96"/>
            </a:xfrm>
            <a:prstGeom prst="ellipse">
              <a:avLst/>
            </a:prstGeom>
            <a:solidFill>
              <a:srgbClr val="808080"/>
            </a:solid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04" name="Line 280">
              <a:extLst>
                <a:ext uri="{FF2B5EF4-FFF2-40B4-BE49-F238E27FC236}">
                  <a16:creationId xmlns:a16="http://schemas.microsoft.com/office/drawing/2014/main" id="{284119DA-4A3B-B18E-D11B-2DE717CF21AA}"/>
                </a:ext>
              </a:extLst>
            </p:cNvPr>
            <p:cNvSpPr>
              <a:spLocks noChangeShapeType="1"/>
            </p:cNvSpPr>
            <p:nvPr/>
          </p:nvSpPr>
          <p:spPr bwMode="auto">
            <a:xfrm>
              <a:off x="1632" y="3072"/>
              <a:ext cx="0" cy="192"/>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05" name="Line 281">
              <a:extLst>
                <a:ext uri="{FF2B5EF4-FFF2-40B4-BE49-F238E27FC236}">
                  <a16:creationId xmlns:a16="http://schemas.microsoft.com/office/drawing/2014/main" id="{19A5489F-7C80-65CD-0F94-68A64E030CC2}"/>
                </a:ext>
              </a:extLst>
            </p:cNvPr>
            <p:cNvSpPr>
              <a:spLocks noChangeShapeType="1"/>
            </p:cNvSpPr>
            <p:nvPr/>
          </p:nvSpPr>
          <p:spPr bwMode="auto">
            <a:xfrm>
              <a:off x="1632" y="3264"/>
              <a:ext cx="96" cy="96"/>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06" name="Line 282">
              <a:extLst>
                <a:ext uri="{FF2B5EF4-FFF2-40B4-BE49-F238E27FC236}">
                  <a16:creationId xmlns:a16="http://schemas.microsoft.com/office/drawing/2014/main" id="{F7CA0E69-D7DC-9B8C-8004-DAD0D2BF20CF}"/>
                </a:ext>
              </a:extLst>
            </p:cNvPr>
            <p:cNvSpPr>
              <a:spLocks noChangeShapeType="1"/>
            </p:cNvSpPr>
            <p:nvPr/>
          </p:nvSpPr>
          <p:spPr bwMode="auto">
            <a:xfrm flipH="1">
              <a:off x="1536" y="3264"/>
              <a:ext cx="96" cy="96"/>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07" name="Line 283">
              <a:extLst>
                <a:ext uri="{FF2B5EF4-FFF2-40B4-BE49-F238E27FC236}">
                  <a16:creationId xmlns:a16="http://schemas.microsoft.com/office/drawing/2014/main" id="{C931A499-67F6-07F5-725C-02E4BF1F8EB5}"/>
                </a:ext>
              </a:extLst>
            </p:cNvPr>
            <p:cNvSpPr>
              <a:spLocks noChangeShapeType="1"/>
            </p:cNvSpPr>
            <p:nvPr/>
          </p:nvSpPr>
          <p:spPr bwMode="auto">
            <a:xfrm>
              <a:off x="1536" y="3120"/>
              <a:ext cx="96" cy="48"/>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08" name="Line 284">
              <a:extLst>
                <a:ext uri="{FF2B5EF4-FFF2-40B4-BE49-F238E27FC236}">
                  <a16:creationId xmlns:a16="http://schemas.microsoft.com/office/drawing/2014/main" id="{882C64B0-C83D-6769-CEE6-F8E23718FB9A}"/>
                </a:ext>
              </a:extLst>
            </p:cNvPr>
            <p:cNvSpPr>
              <a:spLocks noChangeShapeType="1"/>
            </p:cNvSpPr>
            <p:nvPr/>
          </p:nvSpPr>
          <p:spPr bwMode="auto">
            <a:xfrm flipV="1">
              <a:off x="1632" y="3120"/>
              <a:ext cx="96" cy="48"/>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956" name="Group 332">
            <a:extLst>
              <a:ext uri="{FF2B5EF4-FFF2-40B4-BE49-F238E27FC236}">
                <a16:creationId xmlns:a16="http://schemas.microsoft.com/office/drawing/2014/main" id="{F0842FA1-DD38-5209-8E2E-80FF9EBF2E3C}"/>
              </a:ext>
            </a:extLst>
          </p:cNvPr>
          <p:cNvGrpSpPr>
            <a:grpSpLocks/>
          </p:cNvGrpSpPr>
          <p:nvPr/>
        </p:nvGrpSpPr>
        <p:grpSpPr bwMode="auto">
          <a:xfrm>
            <a:off x="2590800" y="5943600"/>
            <a:ext cx="304800" cy="609600"/>
            <a:chOff x="1536" y="2976"/>
            <a:chExt cx="192" cy="384"/>
          </a:xfrm>
        </p:grpSpPr>
        <p:sp>
          <p:nvSpPr>
            <p:cNvPr id="26957" name="Oval 333">
              <a:extLst>
                <a:ext uri="{FF2B5EF4-FFF2-40B4-BE49-F238E27FC236}">
                  <a16:creationId xmlns:a16="http://schemas.microsoft.com/office/drawing/2014/main" id="{25073CA7-53DA-F35B-1215-8E3ADE59595E}"/>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58" name="Line 334">
              <a:extLst>
                <a:ext uri="{FF2B5EF4-FFF2-40B4-BE49-F238E27FC236}">
                  <a16:creationId xmlns:a16="http://schemas.microsoft.com/office/drawing/2014/main" id="{2CB5184A-B34F-E477-83F2-98AEAD8C79F2}"/>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59" name="Line 335">
              <a:extLst>
                <a:ext uri="{FF2B5EF4-FFF2-40B4-BE49-F238E27FC236}">
                  <a16:creationId xmlns:a16="http://schemas.microsoft.com/office/drawing/2014/main" id="{64F27DB5-6D07-66CF-CEE5-367CD75A61C7}"/>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60" name="Line 336">
              <a:extLst>
                <a:ext uri="{FF2B5EF4-FFF2-40B4-BE49-F238E27FC236}">
                  <a16:creationId xmlns:a16="http://schemas.microsoft.com/office/drawing/2014/main" id="{62FFDAE7-B347-5084-B5B9-0C515F5F386E}"/>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61" name="Line 337">
              <a:extLst>
                <a:ext uri="{FF2B5EF4-FFF2-40B4-BE49-F238E27FC236}">
                  <a16:creationId xmlns:a16="http://schemas.microsoft.com/office/drawing/2014/main" id="{F4F2C4E2-0801-B2A0-A1C5-B83F178BB86E}"/>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62" name="Line 338">
              <a:extLst>
                <a:ext uri="{FF2B5EF4-FFF2-40B4-BE49-F238E27FC236}">
                  <a16:creationId xmlns:a16="http://schemas.microsoft.com/office/drawing/2014/main" id="{94082700-B74C-A6D6-271B-FD8EB55875D8}"/>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6980" name="AutoShape 356">
            <a:extLst>
              <a:ext uri="{FF2B5EF4-FFF2-40B4-BE49-F238E27FC236}">
                <a16:creationId xmlns:a16="http://schemas.microsoft.com/office/drawing/2014/main" id="{C38ACFD1-FFCC-4F5A-E4FD-C4C163A470CE}"/>
              </a:ext>
            </a:extLst>
          </p:cNvPr>
          <p:cNvSpPr>
            <a:spLocks noChangeArrowheads="1"/>
          </p:cNvSpPr>
          <p:nvPr/>
        </p:nvSpPr>
        <p:spPr bwMode="auto">
          <a:xfrm>
            <a:off x="5715000" y="1600200"/>
            <a:ext cx="609600" cy="609600"/>
          </a:xfrm>
          <a:prstGeom prst="downArrow">
            <a:avLst>
              <a:gd name="adj1" fmla="val 50000"/>
              <a:gd name="adj2" fmla="val 25000"/>
            </a:avLst>
          </a:prstGeom>
          <a:solidFill>
            <a:srgbClr val="FFFF00"/>
          </a:solidFill>
          <a:ln w="9525">
            <a:solidFill>
              <a:schemeClr val="tx1"/>
            </a:solidFill>
            <a:miter lim="800000"/>
            <a:headEnd/>
            <a:tailEnd/>
          </a:ln>
          <a:effectLst>
            <a:outerShdw dist="35921" dir="2700000" algn="ctr" rotWithShape="0">
              <a:schemeClr val="bg1"/>
            </a:outerShdw>
          </a:effectLst>
        </p:spPr>
        <p:txBody>
          <a:bodyPr vert="eaVert" wrap="none" anchor="ctr"/>
          <a:lstStyle/>
          <a:p>
            <a:endParaRPr lang="en-US"/>
          </a:p>
        </p:txBody>
      </p:sp>
      <p:grpSp>
        <p:nvGrpSpPr>
          <p:cNvPr id="27001" name="Group 377">
            <a:extLst>
              <a:ext uri="{FF2B5EF4-FFF2-40B4-BE49-F238E27FC236}">
                <a16:creationId xmlns:a16="http://schemas.microsoft.com/office/drawing/2014/main" id="{D4104801-DB62-6858-B579-CE6E76057835}"/>
              </a:ext>
            </a:extLst>
          </p:cNvPr>
          <p:cNvGrpSpPr>
            <a:grpSpLocks/>
          </p:cNvGrpSpPr>
          <p:nvPr/>
        </p:nvGrpSpPr>
        <p:grpSpPr bwMode="auto">
          <a:xfrm>
            <a:off x="5886450" y="2524125"/>
            <a:ext cx="2552700" cy="752475"/>
            <a:chOff x="2748" y="1590"/>
            <a:chExt cx="1608" cy="474"/>
          </a:xfrm>
        </p:grpSpPr>
        <p:grpSp>
          <p:nvGrpSpPr>
            <p:cNvPr id="26649" name="Group 25">
              <a:extLst>
                <a:ext uri="{FF2B5EF4-FFF2-40B4-BE49-F238E27FC236}">
                  <a16:creationId xmlns:a16="http://schemas.microsoft.com/office/drawing/2014/main" id="{87C8FD02-DF0D-FE9F-126D-144EFE4E474F}"/>
                </a:ext>
              </a:extLst>
            </p:cNvPr>
            <p:cNvGrpSpPr>
              <a:grpSpLocks/>
            </p:cNvGrpSpPr>
            <p:nvPr/>
          </p:nvGrpSpPr>
          <p:grpSpPr bwMode="auto">
            <a:xfrm>
              <a:off x="2748" y="1680"/>
              <a:ext cx="192" cy="384"/>
              <a:chOff x="1536" y="2976"/>
              <a:chExt cx="192" cy="384"/>
            </a:xfrm>
          </p:grpSpPr>
          <p:sp>
            <p:nvSpPr>
              <p:cNvPr id="26650" name="Oval 26">
                <a:extLst>
                  <a:ext uri="{FF2B5EF4-FFF2-40B4-BE49-F238E27FC236}">
                    <a16:creationId xmlns:a16="http://schemas.microsoft.com/office/drawing/2014/main" id="{EACA8C9B-9864-71AD-C5F3-FA3524D60699}"/>
                  </a:ext>
                </a:extLst>
              </p:cNvPr>
              <p:cNvSpPr>
                <a:spLocks noChangeArrowheads="1"/>
              </p:cNvSpPr>
              <p:nvPr/>
            </p:nvSpPr>
            <p:spPr bwMode="auto">
              <a:xfrm>
                <a:off x="1584" y="2976"/>
                <a:ext cx="96" cy="96"/>
              </a:xfrm>
              <a:prstGeom prst="ellipse">
                <a:avLst/>
              </a:prstGeom>
              <a:solidFill>
                <a:srgbClr val="FFFF00"/>
              </a:solidFill>
              <a:ln w="5715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1" name="Line 27">
                <a:extLst>
                  <a:ext uri="{FF2B5EF4-FFF2-40B4-BE49-F238E27FC236}">
                    <a16:creationId xmlns:a16="http://schemas.microsoft.com/office/drawing/2014/main" id="{877DD496-3516-CEF4-3391-733DCE294CF3}"/>
                  </a:ext>
                </a:extLst>
              </p:cNvPr>
              <p:cNvSpPr>
                <a:spLocks noChangeShapeType="1"/>
              </p:cNvSpPr>
              <p:nvPr/>
            </p:nvSpPr>
            <p:spPr bwMode="auto">
              <a:xfrm>
                <a:off x="1632" y="3072"/>
                <a:ext cx="0" cy="192"/>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52" name="Line 28">
                <a:extLst>
                  <a:ext uri="{FF2B5EF4-FFF2-40B4-BE49-F238E27FC236}">
                    <a16:creationId xmlns:a16="http://schemas.microsoft.com/office/drawing/2014/main" id="{476EC295-B3DD-3687-91B5-C39BE69697E3}"/>
                  </a:ext>
                </a:extLst>
              </p:cNvPr>
              <p:cNvSpPr>
                <a:spLocks noChangeShapeType="1"/>
              </p:cNvSpPr>
              <p:nvPr/>
            </p:nvSpPr>
            <p:spPr bwMode="auto">
              <a:xfrm>
                <a:off x="1632" y="3264"/>
                <a:ext cx="96" cy="96"/>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53" name="Line 29">
                <a:extLst>
                  <a:ext uri="{FF2B5EF4-FFF2-40B4-BE49-F238E27FC236}">
                    <a16:creationId xmlns:a16="http://schemas.microsoft.com/office/drawing/2014/main" id="{20C39CBE-FC8A-5EA8-86FA-EC804ED09CF2}"/>
                  </a:ext>
                </a:extLst>
              </p:cNvPr>
              <p:cNvSpPr>
                <a:spLocks noChangeShapeType="1"/>
              </p:cNvSpPr>
              <p:nvPr/>
            </p:nvSpPr>
            <p:spPr bwMode="auto">
              <a:xfrm flipH="1">
                <a:off x="1536" y="3264"/>
                <a:ext cx="96" cy="96"/>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54" name="Line 30">
                <a:extLst>
                  <a:ext uri="{FF2B5EF4-FFF2-40B4-BE49-F238E27FC236}">
                    <a16:creationId xmlns:a16="http://schemas.microsoft.com/office/drawing/2014/main" id="{FAFAD29D-C2FA-DBF4-FD1A-AACD0D9851AD}"/>
                  </a:ext>
                </a:extLst>
              </p:cNvPr>
              <p:cNvSpPr>
                <a:spLocks noChangeShapeType="1"/>
              </p:cNvSpPr>
              <p:nvPr/>
            </p:nvSpPr>
            <p:spPr bwMode="auto">
              <a:xfrm>
                <a:off x="1536" y="3120"/>
                <a:ext cx="96" cy="48"/>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55" name="Line 31">
                <a:extLst>
                  <a:ext uri="{FF2B5EF4-FFF2-40B4-BE49-F238E27FC236}">
                    <a16:creationId xmlns:a16="http://schemas.microsoft.com/office/drawing/2014/main" id="{08B82BE5-7B9F-9DAF-B184-CB4CF6802433}"/>
                  </a:ext>
                </a:extLst>
              </p:cNvPr>
              <p:cNvSpPr>
                <a:spLocks noChangeShapeType="1"/>
              </p:cNvSpPr>
              <p:nvPr/>
            </p:nvSpPr>
            <p:spPr bwMode="auto">
              <a:xfrm flipV="1">
                <a:off x="1632" y="3120"/>
                <a:ext cx="96" cy="48"/>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6981" name="Text Box 357">
              <a:extLst>
                <a:ext uri="{FF2B5EF4-FFF2-40B4-BE49-F238E27FC236}">
                  <a16:creationId xmlns:a16="http://schemas.microsoft.com/office/drawing/2014/main" id="{AFEBCE1B-4D51-63F0-3B49-C37D07C7A8C8}"/>
                </a:ext>
              </a:extLst>
            </p:cNvPr>
            <p:cNvSpPr txBox="1">
              <a:spLocks noChangeArrowheads="1"/>
            </p:cNvSpPr>
            <p:nvPr/>
          </p:nvSpPr>
          <p:spPr bwMode="auto">
            <a:xfrm>
              <a:off x="2916" y="1590"/>
              <a:ext cx="14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dirty="0"/>
                <a:t>Head on Earth</a:t>
              </a:r>
            </a:p>
          </p:txBody>
        </p:sp>
      </p:grpSp>
      <p:grpSp>
        <p:nvGrpSpPr>
          <p:cNvPr id="27002" name="Group 378">
            <a:extLst>
              <a:ext uri="{FF2B5EF4-FFF2-40B4-BE49-F238E27FC236}">
                <a16:creationId xmlns:a16="http://schemas.microsoft.com/office/drawing/2014/main" id="{87A32E8D-CECC-65C2-D977-65E26A9368B1}"/>
              </a:ext>
            </a:extLst>
          </p:cNvPr>
          <p:cNvGrpSpPr>
            <a:grpSpLocks/>
          </p:cNvGrpSpPr>
          <p:nvPr/>
        </p:nvGrpSpPr>
        <p:grpSpPr bwMode="auto">
          <a:xfrm>
            <a:off x="3200400" y="3124203"/>
            <a:ext cx="6724650" cy="722313"/>
            <a:chOff x="1056" y="1968"/>
            <a:chExt cx="4236" cy="455"/>
          </a:xfrm>
        </p:grpSpPr>
        <p:grpSp>
          <p:nvGrpSpPr>
            <p:cNvPr id="26642" name="Group 18">
              <a:extLst>
                <a:ext uri="{FF2B5EF4-FFF2-40B4-BE49-F238E27FC236}">
                  <a16:creationId xmlns:a16="http://schemas.microsoft.com/office/drawing/2014/main" id="{1C627352-A6E4-94B3-3556-27899F028F0E}"/>
                </a:ext>
              </a:extLst>
            </p:cNvPr>
            <p:cNvGrpSpPr>
              <a:grpSpLocks/>
            </p:cNvGrpSpPr>
            <p:nvPr/>
          </p:nvGrpSpPr>
          <p:grpSpPr bwMode="auto">
            <a:xfrm>
              <a:off x="1056" y="1968"/>
              <a:ext cx="192" cy="384"/>
              <a:chOff x="1536" y="2976"/>
              <a:chExt cx="192" cy="384"/>
            </a:xfrm>
          </p:grpSpPr>
          <p:sp>
            <p:nvSpPr>
              <p:cNvPr id="26643" name="Oval 19">
                <a:extLst>
                  <a:ext uri="{FF2B5EF4-FFF2-40B4-BE49-F238E27FC236}">
                    <a16:creationId xmlns:a16="http://schemas.microsoft.com/office/drawing/2014/main" id="{36323940-C09A-BAFE-8FA8-7DC01A101561}"/>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4" name="Line 20">
                <a:extLst>
                  <a:ext uri="{FF2B5EF4-FFF2-40B4-BE49-F238E27FC236}">
                    <a16:creationId xmlns:a16="http://schemas.microsoft.com/office/drawing/2014/main" id="{C3BBA562-1DAC-4343-FEAF-7AD81DE4A076}"/>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5" name="Line 21">
                <a:extLst>
                  <a:ext uri="{FF2B5EF4-FFF2-40B4-BE49-F238E27FC236}">
                    <a16:creationId xmlns:a16="http://schemas.microsoft.com/office/drawing/2014/main" id="{1B0F9403-FE79-8E53-B683-6B4D970261C5}"/>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6" name="Line 22">
                <a:extLst>
                  <a:ext uri="{FF2B5EF4-FFF2-40B4-BE49-F238E27FC236}">
                    <a16:creationId xmlns:a16="http://schemas.microsoft.com/office/drawing/2014/main" id="{E622B71A-5CBF-53EB-83CF-134029F83B75}"/>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7" name="Line 23">
                <a:extLst>
                  <a:ext uri="{FF2B5EF4-FFF2-40B4-BE49-F238E27FC236}">
                    <a16:creationId xmlns:a16="http://schemas.microsoft.com/office/drawing/2014/main" id="{E2A71E94-E0C5-1A4D-8096-EADD5B8FC1F9}"/>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8" name="Line 24">
                <a:extLst>
                  <a:ext uri="{FF2B5EF4-FFF2-40B4-BE49-F238E27FC236}">
                    <a16:creationId xmlns:a16="http://schemas.microsoft.com/office/drawing/2014/main" id="{05E0197A-839E-1013-30B1-8884C12489D5}"/>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916" name="Group 292">
              <a:extLst>
                <a:ext uri="{FF2B5EF4-FFF2-40B4-BE49-F238E27FC236}">
                  <a16:creationId xmlns:a16="http://schemas.microsoft.com/office/drawing/2014/main" id="{31CBEBCE-FA5D-D8DE-F47A-B0C52C194C94}"/>
                </a:ext>
              </a:extLst>
            </p:cNvPr>
            <p:cNvGrpSpPr>
              <a:grpSpLocks/>
            </p:cNvGrpSpPr>
            <p:nvPr/>
          </p:nvGrpSpPr>
          <p:grpSpPr bwMode="auto">
            <a:xfrm>
              <a:off x="2496" y="1968"/>
              <a:ext cx="192" cy="384"/>
              <a:chOff x="1536" y="2976"/>
              <a:chExt cx="192" cy="384"/>
            </a:xfrm>
          </p:grpSpPr>
          <p:sp>
            <p:nvSpPr>
              <p:cNvPr id="26917" name="Oval 293">
                <a:extLst>
                  <a:ext uri="{FF2B5EF4-FFF2-40B4-BE49-F238E27FC236}">
                    <a16:creationId xmlns:a16="http://schemas.microsoft.com/office/drawing/2014/main" id="{BBC1C533-9DA7-CA93-82FA-5AB8D4500A41}"/>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18" name="Line 294">
                <a:extLst>
                  <a:ext uri="{FF2B5EF4-FFF2-40B4-BE49-F238E27FC236}">
                    <a16:creationId xmlns:a16="http://schemas.microsoft.com/office/drawing/2014/main" id="{D1D9F1C7-0D2D-CDBC-856B-D79D1AC129D9}"/>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19" name="Line 295">
                <a:extLst>
                  <a:ext uri="{FF2B5EF4-FFF2-40B4-BE49-F238E27FC236}">
                    <a16:creationId xmlns:a16="http://schemas.microsoft.com/office/drawing/2014/main" id="{287F8929-9270-09DD-5A00-612F4E5F180D}"/>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20" name="Line 296">
                <a:extLst>
                  <a:ext uri="{FF2B5EF4-FFF2-40B4-BE49-F238E27FC236}">
                    <a16:creationId xmlns:a16="http://schemas.microsoft.com/office/drawing/2014/main" id="{CBBA1D25-7920-1A2F-A902-E29B43FB6CE2}"/>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21" name="Line 297">
                <a:extLst>
                  <a:ext uri="{FF2B5EF4-FFF2-40B4-BE49-F238E27FC236}">
                    <a16:creationId xmlns:a16="http://schemas.microsoft.com/office/drawing/2014/main" id="{3DF54153-4CD4-BC22-FF6F-78DB25F4DA04}"/>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22" name="Line 298">
                <a:extLst>
                  <a:ext uri="{FF2B5EF4-FFF2-40B4-BE49-F238E27FC236}">
                    <a16:creationId xmlns:a16="http://schemas.microsoft.com/office/drawing/2014/main" id="{982B435E-C220-AD44-DA85-6308E113050C}"/>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923" name="Group 299">
              <a:extLst>
                <a:ext uri="{FF2B5EF4-FFF2-40B4-BE49-F238E27FC236}">
                  <a16:creationId xmlns:a16="http://schemas.microsoft.com/office/drawing/2014/main" id="{962B2ED6-DF2C-9FEC-41D5-FA9297DB9A95}"/>
                </a:ext>
              </a:extLst>
            </p:cNvPr>
            <p:cNvGrpSpPr>
              <a:grpSpLocks/>
            </p:cNvGrpSpPr>
            <p:nvPr/>
          </p:nvGrpSpPr>
          <p:grpSpPr bwMode="auto">
            <a:xfrm>
              <a:off x="4416" y="2016"/>
              <a:ext cx="192" cy="384"/>
              <a:chOff x="1536" y="2976"/>
              <a:chExt cx="192" cy="384"/>
            </a:xfrm>
          </p:grpSpPr>
          <p:sp>
            <p:nvSpPr>
              <p:cNvPr id="26924" name="Oval 300">
                <a:extLst>
                  <a:ext uri="{FF2B5EF4-FFF2-40B4-BE49-F238E27FC236}">
                    <a16:creationId xmlns:a16="http://schemas.microsoft.com/office/drawing/2014/main" id="{7C16FD9B-3382-2BD3-F928-704F0AF76975}"/>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25" name="Line 301">
                <a:extLst>
                  <a:ext uri="{FF2B5EF4-FFF2-40B4-BE49-F238E27FC236}">
                    <a16:creationId xmlns:a16="http://schemas.microsoft.com/office/drawing/2014/main" id="{4923DCC2-8637-A50B-BEF0-51D0FFD3E2B5}"/>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26" name="Line 302">
                <a:extLst>
                  <a:ext uri="{FF2B5EF4-FFF2-40B4-BE49-F238E27FC236}">
                    <a16:creationId xmlns:a16="http://schemas.microsoft.com/office/drawing/2014/main" id="{0F2EDCAD-7742-33D2-13F3-D7C0D0894D74}"/>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27" name="Line 303">
                <a:extLst>
                  <a:ext uri="{FF2B5EF4-FFF2-40B4-BE49-F238E27FC236}">
                    <a16:creationId xmlns:a16="http://schemas.microsoft.com/office/drawing/2014/main" id="{8108175C-7C62-D57E-0117-D9E0B4D72F16}"/>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28" name="Line 304">
                <a:extLst>
                  <a:ext uri="{FF2B5EF4-FFF2-40B4-BE49-F238E27FC236}">
                    <a16:creationId xmlns:a16="http://schemas.microsoft.com/office/drawing/2014/main" id="{50A2BAA0-9942-4CB9-42B5-5AFBB9DDEBE4}"/>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29" name="Line 305">
                <a:extLst>
                  <a:ext uri="{FF2B5EF4-FFF2-40B4-BE49-F238E27FC236}">
                    <a16:creationId xmlns:a16="http://schemas.microsoft.com/office/drawing/2014/main" id="{F1DF38A3-232D-9A6A-1340-AA12F16B82AB}"/>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6982" name="Text Box 358">
              <a:extLst>
                <a:ext uri="{FF2B5EF4-FFF2-40B4-BE49-F238E27FC236}">
                  <a16:creationId xmlns:a16="http://schemas.microsoft.com/office/drawing/2014/main" id="{59210487-FB70-3657-D536-69ADE745AB03}"/>
                </a:ext>
              </a:extLst>
            </p:cNvPr>
            <p:cNvSpPr txBox="1">
              <a:spLocks noChangeArrowheads="1"/>
            </p:cNvSpPr>
            <p:nvPr/>
          </p:nvSpPr>
          <p:spPr bwMode="auto">
            <a:xfrm>
              <a:off x="4588" y="2016"/>
              <a:ext cx="704"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Approved</a:t>
              </a:r>
            </a:p>
            <a:p>
              <a:r>
                <a:rPr lang="en-US" altLang="en-US" b="1"/>
                <a:t>Leaders</a:t>
              </a:r>
            </a:p>
          </p:txBody>
        </p:sp>
      </p:grpSp>
      <p:grpSp>
        <p:nvGrpSpPr>
          <p:cNvPr id="27003" name="Group 379">
            <a:extLst>
              <a:ext uri="{FF2B5EF4-FFF2-40B4-BE49-F238E27FC236}">
                <a16:creationId xmlns:a16="http://schemas.microsoft.com/office/drawing/2014/main" id="{4DA6007E-EE0C-14B9-3603-2C76CFB3B182}"/>
              </a:ext>
            </a:extLst>
          </p:cNvPr>
          <p:cNvGrpSpPr>
            <a:grpSpLocks/>
          </p:cNvGrpSpPr>
          <p:nvPr/>
        </p:nvGrpSpPr>
        <p:grpSpPr bwMode="auto">
          <a:xfrm>
            <a:off x="3730627" y="3038476"/>
            <a:ext cx="1543052" cy="1228725"/>
            <a:chOff x="1390" y="1914"/>
            <a:chExt cx="972" cy="774"/>
          </a:xfrm>
        </p:grpSpPr>
        <p:sp>
          <p:nvSpPr>
            <p:cNvPr id="26993" name="AutoShape 369">
              <a:extLst>
                <a:ext uri="{FF2B5EF4-FFF2-40B4-BE49-F238E27FC236}">
                  <a16:creationId xmlns:a16="http://schemas.microsoft.com/office/drawing/2014/main" id="{30068E63-45AC-396C-1B4F-379FF9AA23ED}"/>
                </a:ext>
              </a:extLst>
            </p:cNvPr>
            <p:cNvSpPr>
              <a:spLocks noChangeArrowheads="1"/>
            </p:cNvSpPr>
            <p:nvPr/>
          </p:nvSpPr>
          <p:spPr bwMode="auto">
            <a:xfrm flipV="1">
              <a:off x="1680" y="2256"/>
              <a:ext cx="384" cy="432"/>
            </a:xfrm>
            <a:prstGeom prst="downArrow">
              <a:avLst>
                <a:gd name="adj1" fmla="val 50000"/>
                <a:gd name="adj2" fmla="val 28125"/>
              </a:avLst>
            </a:prstGeom>
            <a:solidFill>
              <a:srgbClr val="FFFF00"/>
            </a:solidFill>
            <a:ln w="9525">
              <a:solidFill>
                <a:schemeClr val="tx1"/>
              </a:solidFill>
              <a:miter lim="800000"/>
              <a:headEnd/>
              <a:tailEnd/>
            </a:ln>
            <a:effectLst>
              <a:outerShdw dist="35921" dir="2700000" algn="ctr" rotWithShape="0">
                <a:schemeClr val="bg2"/>
              </a:outerShdw>
            </a:effectLst>
          </p:spPr>
          <p:txBody>
            <a:bodyPr vert="eaVert" wrap="none" anchor="ctr"/>
            <a:lstStyle/>
            <a:p>
              <a:endParaRPr lang="en-US"/>
            </a:p>
          </p:txBody>
        </p:sp>
        <p:sp>
          <p:nvSpPr>
            <p:cNvPr id="26994" name="Text Box 370">
              <a:extLst>
                <a:ext uri="{FF2B5EF4-FFF2-40B4-BE49-F238E27FC236}">
                  <a16:creationId xmlns:a16="http://schemas.microsoft.com/office/drawing/2014/main" id="{5510A3A5-7B99-7EE7-B1CA-A9DA179B2BEC}"/>
                </a:ext>
              </a:extLst>
            </p:cNvPr>
            <p:cNvSpPr txBox="1">
              <a:spLocks noChangeArrowheads="1"/>
            </p:cNvSpPr>
            <p:nvPr/>
          </p:nvSpPr>
          <p:spPr bwMode="auto">
            <a:xfrm>
              <a:off x="1390" y="1914"/>
              <a:ext cx="972" cy="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pPr>
              <a:r>
                <a:rPr lang="en-US" altLang="en-US" sz="2000" b="1" dirty="0"/>
                <a:t>Access &amp; Intercession</a:t>
              </a:r>
            </a:p>
          </p:txBody>
        </p:sp>
      </p:grpSp>
      <p:grpSp>
        <p:nvGrpSpPr>
          <p:cNvPr id="27004" name="Group 380">
            <a:extLst>
              <a:ext uri="{FF2B5EF4-FFF2-40B4-BE49-F238E27FC236}">
                <a16:creationId xmlns:a16="http://schemas.microsoft.com/office/drawing/2014/main" id="{DBB434B3-FCE1-8C27-EE94-99A67AF048E7}"/>
              </a:ext>
            </a:extLst>
          </p:cNvPr>
          <p:cNvGrpSpPr>
            <a:grpSpLocks/>
          </p:cNvGrpSpPr>
          <p:nvPr/>
        </p:nvGrpSpPr>
        <p:grpSpPr bwMode="auto">
          <a:xfrm>
            <a:off x="6648456" y="3028952"/>
            <a:ext cx="1555752" cy="1238251"/>
            <a:chOff x="3228" y="1908"/>
            <a:chExt cx="980" cy="780"/>
          </a:xfrm>
        </p:grpSpPr>
        <p:sp>
          <p:nvSpPr>
            <p:cNvPr id="26992" name="AutoShape 368">
              <a:extLst>
                <a:ext uri="{FF2B5EF4-FFF2-40B4-BE49-F238E27FC236}">
                  <a16:creationId xmlns:a16="http://schemas.microsoft.com/office/drawing/2014/main" id="{137264E8-D534-2E79-032F-DF72A255AF92}"/>
                </a:ext>
              </a:extLst>
            </p:cNvPr>
            <p:cNvSpPr>
              <a:spLocks noChangeArrowheads="1"/>
            </p:cNvSpPr>
            <p:nvPr/>
          </p:nvSpPr>
          <p:spPr bwMode="auto">
            <a:xfrm>
              <a:off x="3504" y="2256"/>
              <a:ext cx="384" cy="432"/>
            </a:xfrm>
            <a:prstGeom prst="downArrow">
              <a:avLst>
                <a:gd name="adj1" fmla="val 50000"/>
                <a:gd name="adj2" fmla="val 28125"/>
              </a:avLst>
            </a:prstGeom>
            <a:solidFill>
              <a:srgbClr val="FFFF00"/>
            </a:solidFill>
            <a:ln w="9525">
              <a:solidFill>
                <a:schemeClr val="tx1"/>
              </a:solidFill>
              <a:miter lim="800000"/>
              <a:headEnd/>
              <a:tailEnd/>
            </a:ln>
            <a:effectLst>
              <a:outerShdw dist="35921" dir="2700000" algn="ctr" rotWithShape="0">
                <a:schemeClr val="bg2"/>
              </a:outerShdw>
            </a:effectLst>
          </p:spPr>
          <p:txBody>
            <a:bodyPr vert="eaVert" wrap="none" anchor="ctr"/>
            <a:lstStyle/>
            <a:p>
              <a:endParaRPr lang="en-US"/>
            </a:p>
          </p:txBody>
        </p:sp>
        <p:sp>
          <p:nvSpPr>
            <p:cNvPr id="26995" name="Text Box 371">
              <a:extLst>
                <a:ext uri="{FF2B5EF4-FFF2-40B4-BE49-F238E27FC236}">
                  <a16:creationId xmlns:a16="http://schemas.microsoft.com/office/drawing/2014/main" id="{460F7501-BFDB-330B-923B-30178845CDD6}"/>
                </a:ext>
              </a:extLst>
            </p:cNvPr>
            <p:cNvSpPr txBox="1">
              <a:spLocks noChangeArrowheads="1"/>
            </p:cNvSpPr>
            <p:nvPr/>
          </p:nvSpPr>
          <p:spPr bwMode="auto">
            <a:xfrm>
              <a:off x="3228" y="1908"/>
              <a:ext cx="980" cy="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lang="en-US" altLang="en-US" sz="2000" b="1" dirty="0"/>
                <a:t>Revelation &amp;</a:t>
              </a:r>
              <a:br>
                <a:rPr lang="en-US" altLang="en-US" sz="2000" b="1" dirty="0"/>
              </a:br>
              <a:r>
                <a:rPr lang="en-US" altLang="en-US" sz="2000" b="1" dirty="0"/>
                <a:t>Sacraments</a:t>
              </a:r>
            </a:p>
          </p:txBody>
        </p:sp>
      </p:grpSp>
      <p:grpSp>
        <p:nvGrpSpPr>
          <p:cNvPr id="27005" name="Group 381">
            <a:extLst>
              <a:ext uri="{FF2B5EF4-FFF2-40B4-BE49-F238E27FC236}">
                <a16:creationId xmlns:a16="http://schemas.microsoft.com/office/drawing/2014/main" id="{C5EB651F-5F89-5FA7-F1C4-5D872B1824FF}"/>
              </a:ext>
            </a:extLst>
          </p:cNvPr>
          <p:cNvGrpSpPr>
            <a:grpSpLocks/>
          </p:cNvGrpSpPr>
          <p:nvPr/>
        </p:nvGrpSpPr>
        <p:grpSpPr bwMode="auto">
          <a:xfrm>
            <a:off x="2438400" y="3810000"/>
            <a:ext cx="7010400" cy="1295400"/>
            <a:chOff x="576" y="2400"/>
            <a:chExt cx="4416" cy="816"/>
          </a:xfrm>
        </p:grpSpPr>
        <p:grpSp>
          <p:nvGrpSpPr>
            <p:cNvPr id="26628" name="Group 4">
              <a:extLst>
                <a:ext uri="{FF2B5EF4-FFF2-40B4-BE49-F238E27FC236}">
                  <a16:creationId xmlns:a16="http://schemas.microsoft.com/office/drawing/2014/main" id="{8EC25F46-70CC-8CF7-5D01-EC145E0BDE29}"/>
                </a:ext>
              </a:extLst>
            </p:cNvPr>
            <p:cNvGrpSpPr>
              <a:grpSpLocks/>
            </p:cNvGrpSpPr>
            <p:nvPr/>
          </p:nvGrpSpPr>
          <p:grpSpPr bwMode="auto">
            <a:xfrm>
              <a:off x="3168" y="2832"/>
              <a:ext cx="192" cy="384"/>
              <a:chOff x="1536" y="2976"/>
              <a:chExt cx="192" cy="384"/>
            </a:xfrm>
          </p:grpSpPr>
          <p:sp>
            <p:nvSpPr>
              <p:cNvPr id="26629" name="Oval 5">
                <a:extLst>
                  <a:ext uri="{FF2B5EF4-FFF2-40B4-BE49-F238E27FC236}">
                    <a16:creationId xmlns:a16="http://schemas.microsoft.com/office/drawing/2014/main" id="{D78B4E91-4FA5-7B4E-1FBF-6CFB83945B22}"/>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0" name="Line 6">
                <a:extLst>
                  <a:ext uri="{FF2B5EF4-FFF2-40B4-BE49-F238E27FC236}">
                    <a16:creationId xmlns:a16="http://schemas.microsoft.com/office/drawing/2014/main" id="{60B3DCD5-6BD6-0CE6-7342-0ED91743497D}"/>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1" name="Line 7">
                <a:extLst>
                  <a:ext uri="{FF2B5EF4-FFF2-40B4-BE49-F238E27FC236}">
                    <a16:creationId xmlns:a16="http://schemas.microsoft.com/office/drawing/2014/main" id="{0290A91B-FF31-13A6-FDE4-7BABDA9CAEF7}"/>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2" name="Line 8">
                <a:extLst>
                  <a:ext uri="{FF2B5EF4-FFF2-40B4-BE49-F238E27FC236}">
                    <a16:creationId xmlns:a16="http://schemas.microsoft.com/office/drawing/2014/main" id="{F778CD83-CF36-ECB2-B0A5-5BFEB179B409}"/>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3" name="Line 9">
                <a:extLst>
                  <a:ext uri="{FF2B5EF4-FFF2-40B4-BE49-F238E27FC236}">
                    <a16:creationId xmlns:a16="http://schemas.microsoft.com/office/drawing/2014/main" id="{5CE9ABA0-5D32-0115-8F93-8387BB680AB0}"/>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4" name="Line 10">
                <a:extLst>
                  <a:ext uri="{FF2B5EF4-FFF2-40B4-BE49-F238E27FC236}">
                    <a16:creationId xmlns:a16="http://schemas.microsoft.com/office/drawing/2014/main" id="{0D471ACE-818C-A25B-0E61-32E129084423}"/>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635" name="Group 11">
              <a:extLst>
                <a:ext uri="{FF2B5EF4-FFF2-40B4-BE49-F238E27FC236}">
                  <a16:creationId xmlns:a16="http://schemas.microsoft.com/office/drawing/2014/main" id="{8B2CA0B8-1E60-10A4-C144-BAB16F40F0CB}"/>
                </a:ext>
              </a:extLst>
            </p:cNvPr>
            <p:cNvGrpSpPr>
              <a:grpSpLocks/>
            </p:cNvGrpSpPr>
            <p:nvPr/>
          </p:nvGrpSpPr>
          <p:grpSpPr bwMode="auto">
            <a:xfrm>
              <a:off x="2256" y="2592"/>
              <a:ext cx="192" cy="384"/>
              <a:chOff x="1536" y="2976"/>
              <a:chExt cx="192" cy="384"/>
            </a:xfrm>
          </p:grpSpPr>
          <p:sp>
            <p:nvSpPr>
              <p:cNvPr id="26636" name="Oval 12">
                <a:extLst>
                  <a:ext uri="{FF2B5EF4-FFF2-40B4-BE49-F238E27FC236}">
                    <a16:creationId xmlns:a16="http://schemas.microsoft.com/office/drawing/2014/main" id="{4471C503-45FF-55E7-7B26-FD5C4F7D54C9}"/>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7" name="Line 13">
                <a:extLst>
                  <a:ext uri="{FF2B5EF4-FFF2-40B4-BE49-F238E27FC236}">
                    <a16:creationId xmlns:a16="http://schemas.microsoft.com/office/drawing/2014/main" id="{2EEDC2CB-1BC9-2D75-8694-D94EE04DB78F}"/>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8" name="Line 14">
                <a:extLst>
                  <a:ext uri="{FF2B5EF4-FFF2-40B4-BE49-F238E27FC236}">
                    <a16:creationId xmlns:a16="http://schemas.microsoft.com/office/drawing/2014/main" id="{F4277655-B554-EF9A-4CA8-83631BE349B2}"/>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9" name="Line 15">
                <a:extLst>
                  <a:ext uri="{FF2B5EF4-FFF2-40B4-BE49-F238E27FC236}">
                    <a16:creationId xmlns:a16="http://schemas.microsoft.com/office/drawing/2014/main" id="{737FA74B-DF5D-E0E1-1305-E178DE188A5B}"/>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0" name="Line 16">
                <a:extLst>
                  <a:ext uri="{FF2B5EF4-FFF2-40B4-BE49-F238E27FC236}">
                    <a16:creationId xmlns:a16="http://schemas.microsoft.com/office/drawing/2014/main" id="{27B6EE3C-2C86-9097-7530-C16C484C2608}"/>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1" name="Line 17">
                <a:extLst>
                  <a:ext uri="{FF2B5EF4-FFF2-40B4-BE49-F238E27FC236}">
                    <a16:creationId xmlns:a16="http://schemas.microsoft.com/office/drawing/2014/main" id="{87B739C3-D175-8B43-7C11-1C972058BBD7}"/>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670" name="Group 46">
              <a:extLst>
                <a:ext uri="{FF2B5EF4-FFF2-40B4-BE49-F238E27FC236}">
                  <a16:creationId xmlns:a16="http://schemas.microsoft.com/office/drawing/2014/main" id="{6480720B-3127-8340-EEC0-8C4AABB38A30}"/>
                </a:ext>
              </a:extLst>
            </p:cNvPr>
            <p:cNvGrpSpPr>
              <a:grpSpLocks/>
            </p:cNvGrpSpPr>
            <p:nvPr/>
          </p:nvGrpSpPr>
          <p:grpSpPr bwMode="auto">
            <a:xfrm>
              <a:off x="1296" y="2592"/>
              <a:ext cx="192" cy="384"/>
              <a:chOff x="1536" y="2976"/>
              <a:chExt cx="192" cy="384"/>
            </a:xfrm>
          </p:grpSpPr>
          <p:sp>
            <p:nvSpPr>
              <p:cNvPr id="26671" name="Oval 47">
                <a:extLst>
                  <a:ext uri="{FF2B5EF4-FFF2-40B4-BE49-F238E27FC236}">
                    <a16:creationId xmlns:a16="http://schemas.microsoft.com/office/drawing/2014/main" id="{DA6EFB9E-5565-C1A5-8AA3-3A1F9037F393}"/>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2" name="Line 48">
                <a:extLst>
                  <a:ext uri="{FF2B5EF4-FFF2-40B4-BE49-F238E27FC236}">
                    <a16:creationId xmlns:a16="http://schemas.microsoft.com/office/drawing/2014/main" id="{9037AC52-1403-9DD8-92C3-BFF321BF22C3}"/>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73" name="Line 49">
                <a:extLst>
                  <a:ext uri="{FF2B5EF4-FFF2-40B4-BE49-F238E27FC236}">
                    <a16:creationId xmlns:a16="http://schemas.microsoft.com/office/drawing/2014/main" id="{37ADA1BE-546D-91B4-A7D2-D97DF0384C30}"/>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74" name="Line 50">
                <a:extLst>
                  <a:ext uri="{FF2B5EF4-FFF2-40B4-BE49-F238E27FC236}">
                    <a16:creationId xmlns:a16="http://schemas.microsoft.com/office/drawing/2014/main" id="{D442EC69-AFF1-74D9-D6C4-44A6F39122C4}"/>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75" name="Line 51">
                <a:extLst>
                  <a:ext uri="{FF2B5EF4-FFF2-40B4-BE49-F238E27FC236}">
                    <a16:creationId xmlns:a16="http://schemas.microsoft.com/office/drawing/2014/main" id="{717CBA4C-8E41-9C79-5D87-686C223F7D50}"/>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76" name="Line 52">
                <a:extLst>
                  <a:ext uri="{FF2B5EF4-FFF2-40B4-BE49-F238E27FC236}">
                    <a16:creationId xmlns:a16="http://schemas.microsoft.com/office/drawing/2014/main" id="{0C79CB04-6D8E-47F1-F804-6EFC6D01B6D2}"/>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677" name="Group 53">
              <a:extLst>
                <a:ext uri="{FF2B5EF4-FFF2-40B4-BE49-F238E27FC236}">
                  <a16:creationId xmlns:a16="http://schemas.microsoft.com/office/drawing/2014/main" id="{3F9C7149-7699-6F32-070B-5982F6088FEB}"/>
                </a:ext>
              </a:extLst>
            </p:cNvPr>
            <p:cNvGrpSpPr>
              <a:grpSpLocks/>
            </p:cNvGrpSpPr>
            <p:nvPr/>
          </p:nvGrpSpPr>
          <p:grpSpPr bwMode="auto">
            <a:xfrm>
              <a:off x="2736" y="2592"/>
              <a:ext cx="192" cy="384"/>
              <a:chOff x="1536" y="2976"/>
              <a:chExt cx="192" cy="384"/>
            </a:xfrm>
          </p:grpSpPr>
          <p:sp>
            <p:nvSpPr>
              <p:cNvPr id="26678" name="Oval 54">
                <a:extLst>
                  <a:ext uri="{FF2B5EF4-FFF2-40B4-BE49-F238E27FC236}">
                    <a16:creationId xmlns:a16="http://schemas.microsoft.com/office/drawing/2014/main" id="{EC47CBFE-E5D8-A255-A91F-C7EBB65E70F2}"/>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9" name="Line 55">
                <a:extLst>
                  <a:ext uri="{FF2B5EF4-FFF2-40B4-BE49-F238E27FC236}">
                    <a16:creationId xmlns:a16="http://schemas.microsoft.com/office/drawing/2014/main" id="{6D98EDF6-4944-751C-F30A-66BF6447B304}"/>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80" name="Line 56">
                <a:extLst>
                  <a:ext uri="{FF2B5EF4-FFF2-40B4-BE49-F238E27FC236}">
                    <a16:creationId xmlns:a16="http://schemas.microsoft.com/office/drawing/2014/main" id="{490D79F6-A115-6283-3DDE-3C47206E2174}"/>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81" name="Line 57">
                <a:extLst>
                  <a:ext uri="{FF2B5EF4-FFF2-40B4-BE49-F238E27FC236}">
                    <a16:creationId xmlns:a16="http://schemas.microsoft.com/office/drawing/2014/main" id="{8993B0B9-BD8A-E48D-4335-A07213B5BDA3}"/>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82" name="Line 58">
                <a:extLst>
                  <a:ext uri="{FF2B5EF4-FFF2-40B4-BE49-F238E27FC236}">
                    <a16:creationId xmlns:a16="http://schemas.microsoft.com/office/drawing/2014/main" id="{488267E9-B675-FC51-3049-06B3B688E2B8}"/>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83" name="Line 59">
                <a:extLst>
                  <a:ext uri="{FF2B5EF4-FFF2-40B4-BE49-F238E27FC236}">
                    <a16:creationId xmlns:a16="http://schemas.microsoft.com/office/drawing/2014/main" id="{61D179D4-207A-43A4-9FA9-E2223AB12B2F}"/>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775" name="Group 151">
              <a:extLst>
                <a:ext uri="{FF2B5EF4-FFF2-40B4-BE49-F238E27FC236}">
                  <a16:creationId xmlns:a16="http://schemas.microsoft.com/office/drawing/2014/main" id="{0E88BCFC-A501-DC79-11FA-B1FEE0CCC20B}"/>
                </a:ext>
              </a:extLst>
            </p:cNvPr>
            <p:cNvGrpSpPr>
              <a:grpSpLocks/>
            </p:cNvGrpSpPr>
            <p:nvPr/>
          </p:nvGrpSpPr>
          <p:grpSpPr bwMode="auto">
            <a:xfrm>
              <a:off x="2976" y="2736"/>
              <a:ext cx="192" cy="384"/>
              <a:chOff x="1536" y="2976"/>
              <a:chExt cx="192" cy="384"/>
            </a:xfrm>
          </p:grpSpPr>
          <p:sp>
            <p:nvSpPr>
              <p:cNvPr id="26776" name="Oval 152">
                <a:extLst>
                  <a:ext uri="{FF2B5EF4-FFF2-40B4-BE49-F238E27FC236}">
                    <a16:creationId xmlns:a16="http://schemas.microsoft.com/office/drawing/2014/main" id="{FE294A90-7D51-8BFD-63A0-D4CFF777D1E7}"/>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77" name="Line 153">
                <a:extLst>
                  <a:ext uri="{FF2B5EF4-FFF2-40B4-BE49-F238E27FC236}">
                    <a16:creationId xmlns:a16="http://schemas.microsoft.com/office/drawing/2014/main" id="{1966B1A2-1983-BC31-F744-5CC062E19EDD}"/>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78" name="Line 154">
                <a:extLst>
                  <a:ext uri="{FF2B5EF4-FFF2-40B4-BE49-F238E27FC236}">
                    <a16:creationId xmlns:a16="http://schemas.microsoft.com/office/drawing/2014/main" id="{09F1F7D1-DF56-6547-B684-01BA88DF1F57}"/>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79" name="Line 155">
                <a:extLst>
                  <a:ext uri="{FF2B5EF4-FFF2-40B4-BE49-F238E27FC236}">
                    <a16:creationId xmlns:a16="http://schemas.microsoft.com/office/drawing/2014/main" id="{02A5F892-ACF1-4239-E9AE-4D44A33B6197}"/>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80" name="Line 156">
                <a:extLst>
                  <a:ext uri="{FF2B5EF4-FFF2-40B4-BE49-F238E27FC236}">
                    <a16:creationId xmlns:a16="http://schemas.microsoft.com/office/drawing/2014/main" id="{DA7CB29C-1161-A251-7CF7-694BB0391749}"/>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81" name="Line 157">
                <a:extLst>
                  <a:ext uri="{FF2B5EF4-FFF2-40B4-BE49-F238E27FC236}">
                    <a16:creationId xmlns:a16="http://schemas.microsoft.com/office/drawing/2014/main" id="{CF1C3257-6CA7-59AF-41C6-D1498E34C479}"/>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782" name="Group 158">
              <a:extLst>
                <a:ext uri="{FF2B5EF4-FFF2-40B4-BE49-F238E27FC236}">
                  <a16:creationId xmlns:a16="http://schemas.microsoft.com/office/drawing/2014/main" id="{903BAB93-310F-5E16-4426-DA6B33F8341D}"/>
                </a:ext>
              </a:extLst>
            </p:cNvPr>
            <p:cNvGrpSpPr>
              <a:grpSpLocks/>
            </p:cNvGrpSpPr>
            <p:nvPr/>
          </p:nvGrpSpPr>
          <p:grpSpPr bwMode="auto">
            <a:xfrm>
              <a:off x="576" y="2688"/>
              <a:ext cx="192" cy="384"/>
              <a:chOff x="1536" y="2976"/>
              <a:chExt cx="192" cy="384"/>
            </a:xfrm>
          </p:grpSpPr>
          <p:sp>
            <p:nvSpPr>
              <p:cNvPr id="26783" name="Oval 159">
                <a:extLst>
                  <a:ext uri="{FF2B5EF4-FFF2-40B4-BE49-F238E27FC236}">
                    <a16:creationId xmlns:a16="http://schemas.microsoft.com/office/drawing/2014/main" id="{BF2E3B2C-EF4D-1CB4-129E-58FCCB005F15}"/>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84" name="Line 160">
                <a:extLst>
                  <a:ext uri="{FF2B5EF4-FFF2-40B4-BE49-F238E27FC236}">
                    <a16:creationId xmlns:a16="http://schemas.microsoft.com/office/drawing/2014/main" id="{B63D395F-F830-6BA7-441C-B579B751453C}"/>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85" name="Line 161">
                <a:extLst>
                  <a:ext uri="{FF2B5EF4-FFF2-40B4-BE49-F238E27FC236}">
                    <a16:creationId xmlns:a16="http://schemas.microsoft.com/office/drawing/2014/main" id="{713F67FD-D59E-D080-8AD1-E2E8408B9436}"/>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86" name="Line 162">
                <a:extLst>
                  <a:ext uri="{FF2B5EF4-FFF2-40B4-BE49-F238E27FC236}">
                    <a16:creationId xmlns:a16="http://schemas.microsoft.com/office/drawing/2014/main" id="{A94FCAE6-CF08-086D-930E-F1B61A1BA668}"/>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87" name="Line 163">
                <a:extLst>
                  <a:ext uri="{FF2B5EF4-FFF2-40B4-BE49-F238E27FC236}">
                    <a16:creationId xmlns:a16="http://schemas.microsoft.com/office/drawing/2014/main" id="{201AF85B-518D-9AF6-D3CC-54C21C5B41A9}"/>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88" name="Line 164">
                <a:extLst>
                  <a:ext uri="{FF2B5EF4-FFF2-40B4-BE49-F238E27FC236}">
                    <a16:creationId xmlns:a16="http://schemas.microsoft.com/office/drawing/2014/main" id="{4044E38A-0D2F-51BD-299A-CB0B86169D74}"/>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832" name="Group 208">
              <a:extLst>
                <a:ext uri="{FF2B5EF4-FFF2-40B4-BE49-F238E27FC236}">
                  <a16:creationId xmlns:a16="http://schemas.microsoft.com/office/drawing/2014/main" id="{D6353836-A631-9217-8DCE-B0A90EEF8711}"/>
                </a:ext>
              </a:extLst>
            </p:cNvPr>
            <p:cNvGrpSpPr>
              <a:grpSpLocks/>
            </p:cNvGrpSpPr>
            <p:nvPr/>
          </p:nvGrpSpPr>
          <p:grpSpPr bwMode="auto">
            <a:xfrm>
              <a:off x="2496" y="2736"/>
              <a:ext cx="192" cy="384"/>
              <a:chOff x="1536" y="2976"/>
              <a:chExt cx="192" cy="384"/>
            </a:xfrm>
          </p:grpSpPr>
          <p:sp>
            <p:nvSpPr>
              <p:cNvPr id="26833" name="Oval 209">
                <a:extLst>
                  <a:ext uri="{FF2B5EF4-FFF2-40B4-BE49-F238E27FC236}">
                    <a16:creationId xmlns:a16="http://schemas.microsoft.com/office/drawing/2014/main" id="{5B0C0FDF-B7C0-48B8-9288-52112BB5D2A4}"/>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4" name="Line 210">
                <a:extLst>
                  <a:ext uri="{FF2B5EF4-FFF2-40B4-BE49-F238E27FC236}">
                    <a16:creationId xmlns:a16="http://schemas.microsoft.com/office/drawing/2014/main" id="{3D9B17DA-4DCC-9AAC-23BF-CE0AC99A43E9}"/>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35" name="Line 211">
                <a:extLst>
                  <a:ext uri="{FF2B5EF4-FFF2-40B4-BE49-F238E27FC236}">
                    <a16:creationId xmlns:a16="http://schemas.microsoft.com/office/drawing/2014/main" id="{ED162F63-08B2-22B3-0210-7A8123053A18}"/>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36" name="Line 212">
                <a:extLst>
                  <a:ext uri="{FF2B5EF4-FFF2-40B4-BE49-F238E27FC236}">
                    <a16:creationId xmlns:a16="http://schemas.microsoft.com/office/drawing/2014/main" id="{A7DB8282-8CE7-6D26-EC66-AD51762766A3}"/>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37" name="Line 213">
                <a:extLst>
                  <a:ext uri="{FF2B5EF4-FFF2-40B4-BE49-F238E27FC236}">
                    <a16:creationId xmlns:a16="http://schemas.microsoft.com/office/drawing/2014/main" id="{21B92C86-F937-1A7B-33F3-FF19E398D8E5}"/>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38" name="Line 214">
                <a:extLst>
                  <a:ext uri="{FF2B5EF4-FFF2-40B4-BE49-F238E27FC236}">
                    <a16:creationId xmlns:a16="http://schemas.microsoft.com/office/drawing/2014/main" id="{3052D7BF-856F-3010-FADC-67B129FAC80E}"/>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860" name="Group 236">
              <a:extLst>
                <a:ext uri="{FF2B5EF4-FFF2-40B4-BE49-F238E27FC236}">
                  <a16:creationId xmlns:a16="http://schemas.microsoft.com/office/drawing/2014/main" id="{8535472E-7C61-52FB-30DD-869F4714513B}"/>
                </a:ext>
              </a:extLst>
            </p:cNvPr>
            <p:cNvGrpSpPr>
              <a:grpSpLocks/>
            </p:cNvGrpSpPr>
            <p:nvPr/>
          </p:nvGrpSpPr>
          <p:grpSpPr bwMode="auto">
            <a:xfrm>
              <a:off x="816" y="2832"/>
              <a:ext cx="192" cy="384"/>
              <a:chOff x="1536" y="2976"/>
              <a:chExt cx="192" cy="384"/>
            </a:xfrm>
          </p:grpSpPr>
          <p:sp>
            <p:nvSpPr>
              <p:cNvPr id="26861" name="Oval 237">
                <a:extLst>
                  <a:ext uri="{FF2B5EF4-FFF2-40B4-BE49-F238E27FC236}">
                    <a16:creationId xmlns:a16="http://schemas.microsoft.com/office/drawing/2014/main" id="{04ED7738-DBE2-0308-903D-0DF62C3D6667}"/>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62" name="Line 238">
                <a:extLst>
                  <a:ext uri="{FF2B5EF4-FFF2-40B4-BE49-F238E27FC236}">
                    <a16:creationId xmlns:a16="http://schemas.microsoft.com/office/drawing/2014/main" id="{EE0094FC-09EF-440B-C74C-C7D155B8D50E}"/>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63" name="Line 239">
                <a:extLst>
                  <a:ext uri="{FF2B5EF4-FFF2-40B4-BE49-F238E27FC236}">
                    <a16:creationId xmlns:a16="http://schemas.microsoft.com/office/drawing/2014/main" id="{CC1B96F0-6AD9-A0ED-DC24-02583735102C}"/>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64" name="Line 240">
                <a:extLst>
                  <a:ext uri="{FF2B5EF4-FFF2-40B4-BE49-F238E27FC236}">
                    <a16:creationId xmlns:a16="http://schemas.microsoft.com/office/drawing/2014/main" id="{E14CA161-B9E8-55AE-B0C0-C93DC4D6A420}"/>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65" name="Line 241">
                <a:extLst>
                  <a:ext uri="{FF2B5EF4-FFF2-40B4-BE49-F238E27FC236}">
                    <a16:creationId xmlns:a16="http://schemas.microsoft.com/office/drawing/2014/main" id="{087B0E42-6553-7F65-A192-EE560D0E8514}"/>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66" name="Line 242">
                <a:extLst>
                  <a:ext uri="{FF2B5EF4-FFF2-40B4-BE49-F238E27FC236}">
                    <a16:creationId xmlns:a16="http://schemas.microsoft.com/office/drawing/2014/main" id="{A862EF72-71F8-DAE2-4675-F1B636023E53}"/>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888" name="Group 264">
              <a:extLst>
                <a:ext uri="{FF2B5EF4-FFF2-40B4-BE49-F238E27FC236}">
                  <a16:creationId xmlns:a16="http://schemas.microsoft.com/office/drawing/2014/main" id="{1A425BFA-2766-DB5C-857C-CC101B010742}"/>
                </a:ext>
              </a:extLst>
            </p:cNvPr>
            <p:cNvGrpSpPr>
              <a:grpSpLocks/>
            </p:cNvGrpSpPr>
            <p:nvPr/>
          </p:nvGrpSpPr>
          <p:grpSpPr bwMode="auto">
            <a:xfrm>
              <a:off x="1056" y="2736"/>
              <a:ext cx="192" cy="384"/>
              <a:chOff x="1536" y="2976"/>
              <a:chExt cx="192" cy="384"/>
            </a:xfrm>
          </p:grpSpPr>
          <p:sp>
            <p:nvSpPr>
              <p:cNvPr id="26889" name="Oval 265">
                <a:extLst>
                  <a:ext uri="{FF2B5EF4-FFF2-40B4-BE49-F238E27FC236}">
                    <a16:creationId xmlns:a16="http://schemas.microsoft.com/office/drawing/2014/main" id="{1F49729C-AA14-DBDE-6999-F79BFFE5499A}"/>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90" name="Line 266">
                <a:extLst>
                  <a:ext uri="{FF2B5EF4-FFF2-40B4-BE49-F238E27FC236}">
                    <a16:creationId xmlns:a16="http://schemas.microsoft.com/office/drawing/2014/main" id="{8E1B4E0B-051B-8CD7-2FF1-0BF2141B386F}"/>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91" name="Line 267">
                <a:extLst>
                  <a:ext uri="{FF2B5EF4-FFF2-40B4-BE49-F238E27FC236}">
                    <a16:creationId xmlns:a16="http://schemas.microsoft.com/office/drawing/2014/main" id="{3A3F6994-EE69-1FD8-58E5-8173B8932E1D}"/>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92" name="Line 268">
                <a:extLst>
                  <a:ext uri="{FF2B5EF4-FFF2-40B4-BE49-F238E27FC236}">
                    <a16:creationId xmlns:a16="http://schemas.microsoft.com/office/drawing/2014/main" id="{262047A4-2789-D166-F0DF-AADC351E61D0}"/>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93" name="Line 269">
                <a:extLst>
                  <a:ext uri="{FF2B5EF4-FFF2-40B4-BE49-F238E27FC236}">
                    <a16:creationId xmlns:a16="http://schemas.microsoft.com/office/drawing/2014/main" id="{FE995571-5642-8544-C9A1-DB10AD85C6BA}"/>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94" name="Line 270">
                <a:extLst>
                  <a:ext uri="{FF2B5EF4-FFF2-40B4-BE49-F238E27FC236}">
                    <a16:creationId xmlns:a16="http://schemas.microsoft.com/office/drawing/2014/main" id="{6E330E08-AD34-4BC2-064A-8403E5C8FFE4}"/>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909" name="Group 285">
              <a:extLst>
                <a:ext uri="{FF2B5EF4-FFF2-40B4-BE49-F238E27FC236}">
                  <a16:creationId xmlns:a16="http://schemas.microsoft.com/office/drawing/2014/main" id="{D10C5377-074B-DB12-DB68-997C9BEB537C}"/>
                </a:ext>
              </a:extLst>
            </p:cNvPr>
            <p:cNvGrpSpPr>
              <a:grpSpLocks/>
            </p:cNvGrpSpPr>
            <p:nvPr/>
          </p:nvGrpSpPr>
          <p:grpSpPr bwMode="auto">
            <a:xfrm>
              <a:off x="4320" y="2640"/>
              <a:ext cx="192" cy="384"/>
              <a:chOff x="1536" y="2976"/>
              <a:chExt cx="192" cy="384"/>
            </a:xfrm>
          </p:grpSpPr>
          <p:sp>
            <p:nvSpPr>
              <p:cNvPr id="26910" name="Oval 286">
                <a:extLst>
                  <a:ext uri="{FF2B5EF4-FFF2-40B4-BE49-F238E27FC236}">
                    <a16:creationId xmlns:a16="http://schemas.microsoft.com/office/drawing/2014/main" id="{C3742649-FD68-9AF9-B176-1493905197B5}"/>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11" name="Line 287">
                <a:extLst>
                  <a:ext uri="{FF2B5EF4-FFF2-40B4-BE49-F238E27FC236}">
                    <a16:creationId xmlns:a16="http://schemas.microsoft.com/office/drawing/2014/main" id="{880ECFF0-315D-D7BB-8C03-BD7ABEE03D2B}"/>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12" name="Line 288">
                <a:extLst>
                  <a:ext uri="{FF2B5EF4-FFF2-40B4-BE49-F238E27FC236}">
                    <a16:creationId xmlns:a16="http://schemas.microsoft.com/office/drawing/2014/main" id="{84BAC93A-4412-5FB8-CEA6-1F2A99F4D34C}"/>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13" name="Line 289">
                <a:extLst>
                  <a:ext uri="{FF2B5EF4-FFF2-40B4-BE49-F238E27FC236}">
                    <a16:creationId xmlns:a16="http://schemas.microsoft.com/office/drawing/2014/main" id="{956F748D-932A-D813-0E23-FF7F8B190F05}"/>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14" name="Line 290">
                <a:extLst>
                  <a:ext uri="{FF2B5EF4-FFF2-40B4-BE49-F238E27FC236}">
                    <a16:creationId xmlns:a16="http://schemas.microsoft.com/office/drawing/2014/main" id="{156D6DBA-B5E5-DAF1-4C5C-F527380E2397}"/>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15" name="Line 291">
                <a:extLst>
                  <a:ext uri="{FF2B5EF4-FFF2-40B4-BE49-F238E27FC236}">
                    <a16:creationId xmlns:a16="http://schemas.microsoft.com/office/drawing/2014/main" id="{B61CBFF9-FD4D-FCCB-E63E-0FA9FBC69154}"/>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930" name="Group 306">
              <a:extLst>
                <a:ext uri="{FF2B5EF4-FFF2-40B4-BE49-F238E27FC236}">
                  <a16:creationId xmlns:a16="http://schemas.microsoft.com/office/drawing/2014/main" id="{0C98926C-836E-8B4C-9DA1-4D823F958C4A}"/>
                </a:ext>
              </a:extLst>
            </p:cNvPr>
            <p:cNvGrpSpPr>
              <a:grpSpLocks/>
            </p:cNvGrpSpPr>
            <p:nvPr/>
          </p:nvGrpSpPr>
          <p:grpSpPr bwMode="auto">
            <a:xfrm>
              <a:off x="4080" y="2784"/>
              <a:ext cx="192" cy="384"/>
              <a:chOff x="1536" y="2976"/>
              <a:chExt cx="192" cy="384"/>
            </a:xfrm>
          </p:grpSpPr>
          <p:sp>
            <p:nvSpPr>
              <p:cNvPr id="26931" name="Oval 307">
                <a:extLst>
                  <a:ext uri="{FF2B5EF4-FFF2-40B4-BE49-F238E27FC236}">
                    <a16:creationId xmlns:a16="http://schemas.microsoft.com/office/drawing/2014/main" id="{F7F86DB9-7E95-0CFF-E165-05ACE15F519A}"/>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32" name="Line 308">
                <a:extLst>
                  <a:ext uri="{FF2B5EF4-FFF2-40B4-BE49-F238E27FC236}">
                    <a16:creationId xmlns:a16="http://schemas.microsoft.com/office/drawing/2014/main" id="{5F5623EA-DA83-2E08-D90A-052E958548C0}"/>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33" name="Line 309">
                <a:extLst>
                  <a:ext uri="{FF2B5EF4-FFF2-40B4-BE49-F238E27FC236}">
                    <a16:creationId xmlns:a16="http://schemas.microsoft.com/office/drawing/2014/main" id="{661C17A7-FED3-BB3A-D896-19AADFFF2324}"/>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34" name="Line 310">
                <a:extLst>
                  <a:ext uri="{FF2B5EF4-FFF2-40B4-BE49-F238E27FC236}">
                    <a16:creationId xmlns:a16="http://schemas.microsoft.com/office/drawing/2014/main" id="{9B9EF9C9-EA5A-6747-63BE-FA8E24612909}"/>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35" name="Line 311">
                <a:extLst>
                  <a:ext uri="{FF2B5EF4-FFF2-40B4-BE49-F238E27FC236}">
                    <a16:creationId xmlns:a16="http://schemas.microsoft.com/office/drawing/2014/main" id="{7874DF44-AD57-72CB-9423-3B79197F1261}"/>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36" name="Line 312">
                <a:extLst>
                  <a:ext uri="{FF2B5EF4-FFF2-40B4-BE49-F238E27FC236}">
                    <a16:creationId xmlns:a16="http://schemas.microsoft.com/office/drawing/2014/main" id="{89DF93A4-25C1-4DAA-8970-8A448A25BF8A}"/>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965" name="Group 341">
              <a:extLst>
                <a:ext uri="{FF2B5EF4-FFF2-40B4-BE49-F238E27FC236}">
                  <a16:creationId xmlns:a16="http://schemas.microsoft.com/office/drawing/2014/main" id="{B25CAAD1-2B85-BF9B-1B20-3599B9BCAC3F}"/>
                </a:ext>
              </a:extLst>
            </p:cNvPr>
            <p:cNvGrpSpPr>
              <a:grpSpLocks/>
            </p:cNvGrpSpPr>
            <p:nvPr/>
          </p:nvGrpSpPr>
          <p:grpSpPr bwMode="auto">
            <a:xfrm>
              <a:off x="4800" y="2640"/>
              <a:ext cx="192" cy="384"/>
              <a:chOff x="1536" y="2976"/>
              <a:chExt cx="192" cy="384"/>
            </a:xfrm>
          </p:grpSpPr>
          <p:sp>
            <p:nvSpPr>
              <p:cNvPr id="26966" name="Oval 342">
                <a:extLst>
                  <a:ext uri="{FF2B5EF4-FFF2-40B4-BE49-F238E27FC236}">
                    <a16:creationId xmlns:a16="http://schemas.microsoft.com/office/drawing/2014/main" id="{223A24AA-A93C-0611-815E-96F0B5E23A45}"/>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67" name="Line 343">
                <a:extLst>
                  <a:ext uri="{FF2B5EF4-FFF2-40B4-BE49-F238E27FC236}">
                    <a16:creationId xmlns:a16="http://schemas.microsoft.com/office/drawing/2014/main" id="{FC8812EC-C6B9-14F9-69EB-CC355C94AD30}"/>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68" name="Line 344">
                <a:extLst>
                  <a:ext uri="{FF2B5EF4-FFF2-40B4-BE49-F238E27FC236}">
                    <a16:creationId xmlns:a16="http://schemas.microsoft.com/office/drawing/2014/main" id="{AF3C6E88-B33C-11E7-ACF9-3A86E2C08AFA}"/>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69" name="Line 345">
                <a:extLst>
                  <a:ext uri="{FF2B5EF4-FFF2-40B4-BE49-F238E27FC236}">
                    <a16:creationId xmlns:a16="http://schemas.microsoft.com/office/drawing/2014/main" id="{7A59B0DE-EF0B-AF7D-E556-F7B313786436}"/>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70" name="Line 346">
                <a:extLst>
                  <a:ext uri="{FF2B5EF4-FFF2-40B4-BE49-F238E27FC236}">
                    <a16:creationId xmlns:a16="http://schemas.microsoft.com/office/drawing/2014/main" id="{3D01EFEF-CCB4-3312-49A1-030DEE02D1BE}"/>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71" name="Line 347">
                <a:extLst>
                  <a:ext uri="{FF2B5EF4-FFF2-40B4-BE49-F238E27FC236}">
                    <a16:creationId xmlns:a16="http://schemas.microsoft.com/office/drawing/2014/main" id="{8927484D-2957-9A39-BE18-4C5109EE6CF8}"/>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972" name="Group 348">
              <a:extLst>
                <a:ext uri="{FF2B5EF4-FFF2-40B4-BE49-F238E27FC236}">
                  <a16:creationId xmlns:a16="http://schemas.microsoft.com/office/drawing/2014/main" id="{1D67E586-0B24-49AC-B175-3EAD870C7A36}"/>
                </a:ext>
              </a:extLst>
            </p:cNvPr>
            <p:cNvGrpSpPr>
              <a:grpSpLocks/>
            </p:cNvGrpSpPr>
            <p:nvPr/>
          </p:nvGrpSpPr>
          <p:grpSpPr bwMode="auto">
            <a:xfrm>
              <a:off x="4560" y="2784"/>
              <a:ext cx="192" cy="384"/>
              <a:chOff x="1536" y="2976"/>
              <a:chExt cx="192" cy="384"/>
            </a:xfrm>
          </p:grpSpPr>
          <p:sp>
            <p:nvSpPr>
              <p:cNvPr id="26973" name="Oval 349">
                <a:extLst>
                  <a:ext uri="{FF2B5EF4-FFF2-40B4-BE49-F238E27FC236}">
                    <a16:creationId xmlns:a16="http://schemas.microsoft.com/office/drawing/2014/main" id="{0ACA268B-763E-C04B-E59B-6081FD741DDB}"/>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74" name="Line 350">
                <a:extLst>
                  <a:ext uri="{FF2B5EF4-FFF2-40B4-BE49-F238E27FC236}">
                    <a16:creationId xmlns:a16="http://schemas.microsoft.com/office/drawing/2014/main" id="{C76428A6-432E-40D5-3CF0-DBFEA375F9E0}"/>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75" name="Line 351">
                <a:extLst>
                  <a:ext uri="{FF2B5EF4-FFF2-40B4-BE49-F238E27FC236}">
                    <a16:creationId xmlns:a16="http://schemas.microsoft.com/office/drawing/2014/main" id="{FC40A0AB-1F92-0098-BC74-1CBD456310B2}"/>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76" name="Line 352">
                <a:extLst>
                  <a:ext uri="{FF2B5EF4-FFF2-40B4-BE49-F238E27FC236}">
                    <a16:creationId xmlns:a16="http://schemas.microsoft.com/office/drawing/2014/main" id="{2E9B70E6-E653-D497-1877-23DE37A14699}"/>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77" name="Line 353">
                <a:extLst>
                  <a:ext uri="{FF2B5EF4-FFF2-40B4-BE49-F238E27FC236}">
                    <a16:creationId xmlns:a16="http://schemas.microsoft.com/office/drawing/2014/main" id="{6AFAEFFF-DABD-BFFD-8813-3730E48D4DEA}"/>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78" name="Line 354">
                <a:extLst>
                  <a:ext uri="{FF2B5EF4-FFF2-40B4-BE49-F238E27FC236}">
                    <a16:creationId xmlns:a16="http://schemas.microsoft.com/office/drawing/2014/main" id="{389EB631-B420-F677-C272-9EB09FBD70ED}"/>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6983" name="Line 359">
              <a:extLst>
                <a:ext uri="{FF2B5EF4-FFF2-40B4-BE49-F238E27FC236}">
                  <a16:creationId xmlns:a16="http://schemas.microsoft.com/office/drawing/2014/main" id="{42E23C82-1A25-C7DA-BB42-57481FB9BFCC}"/>
                </a:ext>
              </a:extLst>
            </p:cNvPr>
            <p:cNvSpPr>
              <a:spLocks noChangeShapeType="1"/>
            </p:cNvSpPr>
            <p:nvPr/>
          </p:nvSpPr>
          <p:spPr bwMode="auto">
            <a:xfrm flipV="1">
              <a:off x="672" y="2400"/>
              <a:ext cx="288"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84" name="Line 360">
              <a:extLst>
                <a:ext uri="{FF2B5EF4-FFF2-40B4-BE49-F238E27FC236}">
                  <a16:creationId xmlns:a16="http://schemas.microsoft.com/office/drawing/2014/main" id="{B34C3C41-D5BB-DA2A-873B-22135DEDEF68}"/>
                </a:ext>
              </a:extLst>
            </p:cNvPr>
            <p:cNvSpPr>
              <a:spLocks noChangeShapeType="1"/>
            </p:cNvSpPr>
            <p:nvPr/>
          </p:nvSpPr>
          <p:spPr bwMode="auto">
            <a:xfrm flipV="1">
              <a:off x="912" y="2400"/>
              <a:ext cx="192"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85" name="Line 361">
              <a:extLst>
                <a:ext uri="{FF2B5EF4-FFF2-40B4-BE49-F238E27FC236}">
                  <a16:creationId xmlns:a16="http://schemas.microsoft.com/office/drawing/2014/main" id="{BA7F04CF-D8D2-26AF-E198-223DD45B981D}"/>
                </a:ext>
              </a:extLst>
            </p:cNvPr>
            <p:cNvSpPr>
              <a:spLocks noChangeShapeType="1"/>
            </p:cNvSpPr>
            <p:nvPr/>
          </p:nvSpPr>
          <p:spPr bwMode="auto">
            <a:xfrm flipV="1">
              <a:off x="1152" y="2400"/>
              <a:ext cx="96"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86" name="Line 362">
              <a:extLst>
                <a:ext uri="{FF2B5EF4-FFF2-40B4-BE49-F238E27FC236}">
                  <a16:creationId xmlns:a16="http://schemas.microsoft.com/office/drawing/2014/main" id="{E89673AF-C285-0C57-CB5E-DE3E64117872}"/>
                </a:ext>
              </a:extLst>
            </p:cNvPr>
            <p:cNvSpPr>
              <a:spLocks noChangeShapeType="1"/>
            </p:cNvSpPr>
            <p:nvPr/>
          </p:nvSpPr>
          <p:spPr bwMode="auto">
            <a:xfrm flipH="1" flipV="1">
              <a:off x="1344" y="2400"/>
              <a:ext cx="48"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87" name="Line 363">
              <a:extLst>
                <a:ext uri="{FF2B5EF4-FFF2-40B4-BE49-F238E27FC236}">
                  <a16:creationId xmlns:a16="http://schemas.microsoft.com/office/drawing/2014/main" id="{DD38C700-D5F9-9EBC-1609-2707A8B7E775}"/>
                </a:ext>
              </a:extLst>
            </p:cNvPr>
            <p:cNvSpPr>
              <a:spLocks noChangeShapeType="1"/>
            </p:cNvSpPr>
            <p:nvPr/>
          </p:nvSpPr>
          <p:spPr bwMode="auto">
            <a:xfrm flipV="1">
              <a:off x="2400" y="240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88" name="Line 364">
              <a:extLst>
                <a:ext uri="{FF2B5EF4-FFF2-40B4-BE49-F238E27FC236}">
                  <a16:creationId xmlns:a16="http://schemas.microsoft.com/office/drawing/2014/main" id="{CD3B57AF-C1E5-5891-3614-6079089271B8}"/>
                </a:ext>
              </a:extLst>
            </p:cNvPr>
            <p:cNvSpPr>
              <a:spLocks noChangeShapeType="1"/>
            </p:cNvSpPr>
            <p:nvPr/>
          </p:nvSpPr>
          <p:spPr bwMode="auto">
            <a:xfrm flipH="1" flipV="1">
              <a:off x="2592" y="2400"/>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89" name="Line 365">
              <a:extLst>
                <a:ext uri="{FF2B5EF4-FFF2-40B4-BE49-F238E27FC236}">
                  <a16:creationId xmlns:a16="http://schemas.microsoft.com/office/drawing/2014/main" id="{17B18E04-6B33-4F0D-1CB4-FF138C5735DD}"/>
                </a:ext>
              </a:extLst>
            </p:cNvPr>
            <p:cNvSpPr>
              <a:spLocks noChangeShapeType="1"/>
            </p:cNvSpPr>
            <p:nvPr/>
          </p:nvSpPr>
          <p:spPr bwMode="auto">
            <a:xfrm flipH="1" flipV="1">
              <a:off x="2784" y="2400"/>
              <a:ext cx="48"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90" name="Line 366">
              <a:extLst>
                <a:ext uri="{FF2B5EF4-FFF2-40B4-BE49-F238E27FC236}">
                  <a16:creationId xmlns:a16="http://schemas.microsoft.com/office/drawing/2014/main" id="{08E42176-6727-AC68-230F-33D52B9F5D09}"/>
                </a:ext>
              </a:extLst>
            </p:cNvPr>
            <p:cNvSpPr>
              <a:spLocks noChangeShapeType="1"/>
            </p:cNvSpPr>
            <p:nvPr/>
          </p:nvSpPr>
          <p:spPr bwMode="auto">
            <a:xfrm flipH="1" flipV="1">
              <a:off x="2928" y="2400"/>
              <a:ext cx="144"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91" name="Line 367">
              <a:extLst>
                <a:ext uri="{FF2B5EF4-FFF2-40B4-BE49-F238E27FC236}">
                  <a16:creationId xmlns:a16="http://schemas.microsoft.com/office/drawing/2014/main" id="{C702C1C6-5CD7-202F-B213-37615709BB21}"/>
                </a:ext>
              </a:extLst>
            </p:cNvPr>
            <p:cNvSpPr>
              <a:spLocks noChangeShapeType="1"/>
            </p:cNvSpPr>
            <p:nvPr/>
          </p:nvSpPr>
          <p:spPr bwMode="auto">
            <a:xfrm flipH="1" flipV="1">
              <a:off x="3072" y="2400"/>
              <a:ext cx="192"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96" name="Line 372">
              <a:extLst>
                <a:ext uri="{FF2B5EF4-FFF2-40B4-BE49-F238E27FC236}">
                  <a16:creationId xmlns:a16="http://schemas.microsoft.com/office/drawing/2014/main" id="{B0ADF851-93BE-1F86-E103-9E0895E2CFD1}"/>
                </a:ext>
              </a:extLst>
            </p:cNvPr>
            <p:cNvSpPr>
              <a:spLocks noChangeShapeType="1"/>
            </p:cNvSpPr>
            <p:nvPr/>
          </p:nvSpPr>
          <p:spPr bwMode="auto">
            <a:xfrm flipV="1">
              <a:off x="4176" y="2400"/>
              <a:ext cx="144"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97" name="Line 373">
              <a:extLst>
                <a:ext uri="{FF2B5EF4-FFF2-40B4-BE49-F238E27FC236}">
                  <a16:creationId xmlns:a16="http://schemas.microsoft.com/office/drawing/2014/main" id="{9473BBBF-44D6-C4E2-2B96-A02085E24ECA}"/>
                </a:ext>
              </a:extLst>
            </p:cNvPr>
            <p:cNvSpPr>
              <a:spLocks noChangeShapeType="1"/>
            </p:cNvSpPr>
            <p:nvPr/>
          </p:nvSpPr>
          <p:spPr bwMode="auto">
            <a:xfrm flipV="1">
              <a:off x="4416" y="2400"/>
              <a:ext cx="48"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98" name="Line 374">
              <a:extLst>
                <a:ext uri="{FF2B5EF4-FFF2-40B4-BE49-F238E27FC236}">
                  <a16:creationId xmlns:a16="http://schemas.microsoft.com/office/drawing/2014/main" id="{62BCC785-EBD7-ACA5-AE2B-A664087E7127}"/>
                </a:ext>
              </a:extLst>
            </p:cNvPr>
            <p:cNvSpPr>
              <a:spLocks noChangeShapeType="1"/>
            </p:cNvSpPr>
            <p:nvPr/>
          </p:nvSpPr>
          <p:spPr bwMode="auto">
            <a:xfrm flipH="1" flipV="1">
              <a:off x="4560" y="2400"/>
              <a:ext cx="48"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99" name="Line 375">
              <a:extLst>
                <a:ext uri="{FF2B5EF4-FFF2-40B4-BE49-F238E27FC236}">
                  <a16:creationId xmlns:a16="http://schemas.microsoft.com/office/drawing/2014/main" id="{E2EC15C4-4889-3CFD-BB52-B9B86A3C682B}"/>
                </a:ext>
              </a:extLst>
            </p:cNvPr>
            <p:cNvSpPr>
              <a:spLocks noChangeShapeType="1"/>
            </p:cNvSpPr>
            <p:nvPr/>
          </p:nvSpPr>
          <p:spPr bwMode="auto">
            <a:xfrm flipH="1" flipV="1">
              <a:off x="4704" y="2400"/>
              <a:ext cx="144"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006" name="Group 382">
            <a:extLst>
              <a:ext uri="{FF2B5EF4-FFF2-40B4-BE49-F238E27FC236}">
                <a16:creationId xmlns:a16="http://schemas.microsoft.com/office/drawing/2014/main" id="{C1CCECD3-E7D0-8DA3-257B-45723D0A6439}"/>
              </a:ext>
            </a:extLst>
          </p:cNvPr>
          <p:cNvGrpSpPr>
            <a:grpSpLocks/>
          </p:cNvGrpSpPr>
          <p:nvPr/>
        </p:nvGrpSpPr>
        <p:grpSpPr bwMode="auto">
          <a:xfrm>
            <a:off x="2895600" y="6096000"/>
            <a:ext cx="304800" cy="609600"/>
            <a:chOff x="1536" y="2976"/>
            <a:chExt cx="192" cy="384"/>
          </a:xfrm>
        </p:grpSpPr>
        <p:sp>
          <p:nvSpPr>
            <p:cNvPr id="27007" name="Oval 383">
              <a:extLst>
                <a:ext uri="{FF2B5EF4-FFF2-40B4-BE49-F238E27FC236}">
                  <a16:creationId xmlns:a16="http://schemas.microsoft.com/office/drawing/2014/main" id="{38E9403D-F480-0F71-6F3D-F42FF159560D}"/>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008" name="Line 384">
              <a:extLst>
                <a:ext uri="{FF2B5EF4-FFF2-40B4-BE49-F238E27FC236}">
                  <a16:creationId xmlns:a16="http://schemas.microsoft.com/office/drawing/2014/main" id="{1F6103FD-293D-C885-B7CA-20604824E720}"/>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009" name="Line 385">
              <a:extLst>
                <a:ext uri="{FF2B5EF4-FFF2-40B4-BE49-F238E27FC236}">
                  <a16:creationId xmlns:a16="http://schemas.microsoft.com/office/drawing/2014/main" id="{796C162C-7CC8-9636-DE03-087E67DEDE68}"/>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010" name="Line 386">
              <a:extLst>
                <a:ext uri="{FF2B5EF4-FFF2-40B4-BE49-F238E27FC236}">
                  <a16:creationId xmlns:a16="http://schemas.microsoft.com/office/drawing/2014/main" id="{17C88392-E1D9-BF0F-DFA9-40D7E6F94809}"/>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011" name="Line 387">
              <a:extLst>
                <a:ext uri="{FF2B5EF4-FFF2-40B4-BE49-F238E27FC236}">
                  <a16:creationId xmlns:a16="http://schemas.microsoft.com/office/drawing/2014/main" id="{EA48B3CD-95AA-A946-38F1-4BD1E3CC3A8F}"/>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012" name="Line 388">
              <a:extLst>
                <a:ext uri="{FF2B5EF4-FFF2-40B4-BE49-F238E27FC236}">
                  <a16:creationId xmlns:a16="http://schemas.microsoft.com/office/drawing/2014/main" id="{9EF1DBBD-6076-B09C-D2EF-FA86E9E62076}"/>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00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00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700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27003"/>
                                        </p:tgtEl>
                                        <p:attrNameLst>
                                          <p:attrName>style.visibility</p:attrName>
                                        </p:attrNameLst>
                                      </p:cBhvr>
                                      <p:to>
                                        <p:strVal val="visible"/>
                                      </p:to>
                                    </p:set>
                                    <p:animEffect transition="in" filter="wipe(down)">
                                      <p:cBhvr>
                                        <p:cTn id="19" dur="500"/>
                                        <p:tgtEl>
                                          <p:spTgt spid="2700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27004"/>
                                        </p:tgtEl>
                                        <p:attrNameLst>
                                          <p:attrName>style.visibility</p:attrName>
                                        </p:attrNameLst>
                                      </p:cBhvr>
                                      <p:to>
                                        <p:strVal val="visible"/>
                                      </p:to>
                                    </p:set>
                                    <p:animEffect transition="in" filter="wipe(up)">
                                      <p:cBhvr>
                                        <p:cTn id="24" dur="500"/>
                                        <p:tgtEl>
                                          <p:spTgt spid="27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D753D46B-69F6-6B65-59EB-5A1E723BA84E}"/>
              </a:ext>
            </a:extLst>
          </p:cNvPr>
          <p:cNvSpPr>
            <a:spLocks noGrp="1" noChangeArrowheads="1"/>
          </p:cNvSpPr>
          <p:nvPr>
            <p:ph type="title"/>
          </p:nvPr>
        </p:nvSpPr>
        <p:spPr/>
        <p:txBody>
          <a:bodyPr/>
          <a:lstStyle/>
          <a:p>
            <a:r>
              <a:rPr lang="en-US" altLang="en-US" dirty="0"/>
              <a:t>The </a:t>
            </a:r>
            <a:r>
              <a:rPr lang="en-US" altLang="en-US" u="sng" dirty="0"/>
              <a:t>Local</a:t>
            </a:r>
            <a:r>
              <a:rPr lang="en-US" altLang="en-US" dirty="0"/>
              <a:t> Church</a:t>
            </a:r>
          </a:p>
        </p:txBody>
      </p:sp>
      <p:sp>
        <p:nvSpPr>
          <p:cNvPr id="4" name="Slide Number Placeholder 4">
            <a:extLst>
              <a:ext uri="{FF2B5EF4-FFF2-40B4-BE49-F238E27FC236}">
                <a16:creationId xmlns:a16="http://schemas.microsoft.com/office/drawing/2014/main" id="{4D4845D2-3809-CD47-4BC1-CFE6AC0E0A9E}"/>
              </a:ext>
            </a:extLst>
          </p:cNvPr>
          <p:cNvSpPr>
            <a:spLocks noGrp="1"/>
          </p:cNvSpPr>
          <p:nvPr>
            <p:ph type="sldNum" sz="quarter" idx="12"/>
          </p:nvPr>
        </p:nvSpPr>
        <p:spPr/>
        <p:txBody>
          <a:bodyPr/>
          <a:lstStyle/>
          <a:p>
            <a:fld id="{1CF4A615-7752-41E9-B722-26B4327EC3D7}" type="slidenum">
              <a:rPr lang="en-US" altLang="en-US"/>
              <a:pPr/>
              <a:t>5</a:t>
            </a:fld>
            <a:endParaRPr lang="en-US" altLang="en-US"/>
          </a:p>
        </p:txBody>
      </p:sp>
      <p:grpSp>
        <p:nvGrpSpPr>
          <p:cNvPr id="105810" name="Group 338">
            <a:extLst>
              <a:ext uri="{FF2B5EF4-FFF2-40B4-BE49-F238E27FC236}">
                <a16:creationId xmlns:a16="http://schemas.microsoft.com/office/drawing/2014/main" id="{D998170F-4677-98A5-11F1-F01C4C56A276}"/>
              </a:ext>
            </a:extLst>
          </p:cNvPr>
          <p:cNvGrpSpPr>
            <a:grpSpLocks/>
          </p:cNvGrpSpPr>
          <p:nvPr/>
        </p:nvGrpSpPr>
        <p:grpSpPr bwMode="auto">
          <a:xfrm>
            <a:off x="1651000" y="787400"/>
            <a:ext cx="8991600" cy="4876800"/>
            <a:chOff x="80" y="496"/>
            <a:chExt cx="5664" cy="3072"/>
          </a:xfrm>
        </p:grpSpPr>
        <p:sp>
          <p:nvSpPr>
            <p:cNvPr id="105811" name="Text Box 339">
              <a:extLst>
                <a:ext uri="{FF2B5EF4-FFF2-40B4-BE49-F238E27FC236}">
                  <a16:creationId xmlns:a16="http://schemas.microsoft.com/office/drawing/2014/main" id="{8D832C26-AD01-13DD-42F5-69AA8187537F}"/>
                </a:ext>
              </a:extLst>
            </p:cNvPr>
            <p:cNvSpPr txBox="1">
              <a:spLocks noChangeArrowheads="1"/>
            </p:cNvSpPr>
            <p:nvPr/>
          </p:nvSpPr>
          <p:spPr bwMode="auto">
            <a:xfrm>
              <a:off x="384" y="960"/>
              <a:ext cx="15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b="1"/>
                <a:t>All Saved</a:t>
              </a:r>
            </a:p>
          </p:txBody>
        </p:sp>
        <p:grpSp>
          <p:nvGrpSpPr>
            <p:cNvPr id="105812" name="Group 340">
              <a:extLst>
                <a:ext uri="{FF2B5EF4-FFF2-40B4-BE49-F238E27FC236}">
                  <a16:creationId xmlns:a16="http://schemas.microsoft.com/office/drawing/2014/main" id="{49A39362-4BE1-FD91-6BA9-618ADA141525}"/>
                </a:ext>
              </a:extLst>
            </p:cNvPr>
            <p:cNvGrpSpPr>
              <a:grpSpLocks/>
            </p:cNvGrpSpPr>
            <p:nvPr/>
          </p:nvGrpSpPr>
          <p:grpSpPr bwMode="auto">
            <a:xfrm>
              <a:off x="80" y="496"/>
              <a:ext cx="5664" cy="3072"/>
              <a:chOff x="80" y="496"/>
              <a:chExt cx="5664" cy="3072"/>
            </a:xfrm>
          </p:grpSpPr>
          <p:sp>
            <p:nvSpPr>
              <p:cNvPr id="105813" name="Freeform 341">
                <a:extLst>
                  <a:ext uri="{FF2B5EF4-FFF2-40B4-BE49-F238E27FC236}">
                    <a16:creationId xmlns:a16="http://schemas.microsoft.com/office/drawing/2014/main" id="{AC415CC3-3655-FD2F-7C6A-A33E7870E16F}"/>
                  </a:ext>
                </a:extLst>
              </p:cNvPr>
              <p:cNvSpPr>
                <a:spLocks/>
              </p:cNvSpPr>
              <p:nvPr/>
            </p:nvSpPr>
            <p:spPr bwMode="auto">
              <a:xfrm>
                <a:off x="80" y="496"/>
                <a:ext cx="5664" cy="3072"/>
              </a:xfrm>
              <a:custGeom>
                <a:avLst/>
                <a:gdLst>
                  <a:gd name="T0" fmla="*/ 1552 w 5664"/>
                  <a:gd name="T1" fmla="*/ 368 h 3072"/>
                  <a:gd name="T2" fmla="*/ 400 w 5664"/>
                  <a:gd name="T3" fmla="*/ 560 h 3072"/>
                  <a:gd name="T4" fmla="*/ 16 w 5664"/>
                  <a:gd name="T5" fmla="*/ 1616 h 3072"/>
                  <a:gd name="T6" fmla="*/ 304 w 5664"/>
                  <a:gd name="T7" fmla="*/ 2624 h 3072"/>
                  <a:gd name="T8" fmla="*/ 1600 w 5664"/>
                  <a:gd name="T9" fmla="*/ 2624 h 3072"/>
                  <a:gd name="T10" fmla="*/ 2992 w 5664"/>
                  <a:gd name="T11" fmla="*/ 2816 h 3072"/>
                  <a:gd name="T12" fmla="*/ 4144 w 5664"/>
                  <a:gd name="T13" fmla="*/ 2672 h 3072"/>
                  <a:gd name="T14" fmla="*/ 5440 w 5664"/>
                  <a:gd name="T15" fmla="*/ 2768 h 3072"/>
                  <a:gd name="T16" fmla="*/ 5488 w 5664"/>
                  <a:gd name="T17" fmla="*/ 848 h 3072"/>
                  <a:gd name="T18" fmla="*/ 4384 w 5664"/>
                  <a:gd name="T19" fmla="*/ 80 h 3072"/>
                  <a:gd name="T20" fmla="*/ 1600 w 5664"/>
                  <a:gd name="T21" fmla="*/ 368 h 30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64" h="3072">
                    <a:moveTo>
                      <a:pt x="1552" y="368"/>
                    </a:moveTo>
                    <a:cubicBezTo>
                      <a:pt x="1104" y="360"/>
                      <a:pt x="656" y="352"/>
                      <a:pt x="400" y="560"/>
                    </a:cubicBezTo>
                    <a:cubicBezTo>
                      <a:pt x="144" y="768"/>
                      <a:pt x="32" y="1272"/>
                      <a:pt x="16" y="1616"/>
                    </a:cubicBezTo>
                    <a:cubicBezTo>
                      <a:pt x="0" y="1960"/>
                      <a:pt x="40" y="2456"/>
                      <a:pt x="304" y="2624"/>
                    </a:cubicBezTo>
                    <a:cubicBezTo>
                      <a:pt x="568" y="2792"/>
                      <a:pt x="1152" y="2592"/>
                      <a:pt x="1600" y="2624"/>
                    </a:cubicBezTo>
                    <a:cubicBezTo>
                      <a:pt x="2048" y="2656"/>
                      <a:pt x="2568" y="2808"/>
                      <a:pt x="2992" y="2816"/>
                    </a:cubicBezTo>
                    <a:cubicBezTo>
                      <a:pt x="3416" y="2824"/>
                      <a:pt x="3736" y="2680"/>
                      <a:pt x="4144" y="2672"/>
                    </a:cubicBezTo>
                    <a:cubicBezTo>
                      <a:pt x="4552" y="2664"/>
                      <a:pt x="5216" y="3072"/>
                      <a:pt x="5440" y="2768"/>
                    </a:cubicBezTo>
                    <a:cubicBezTo>
                      <a:pt x="5664" y="2464"/>
                      <a:pt x="5664" y="1296"/>
                      <a:pt x="5488" y="848"/>
                    </a:cubicBezTo>
                    <a:cubicBezTo>
                      <a:pt x="5312" y="400"/>
                      <a:pt x="5032" y="160"/>
                      <a:pt x="4384" y="80"/>
                    </a:cubicBezTo>
                    <a:cubicBezTo>
                      <a:pt x="3736" y="0"/>
                      <a:pt x="2668" y="184"/>
                      <a:pt x="1600" y="368"/>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814" name="Line 342">
                <a:extLst>
                  <a:ext uri="{FF2B5EF4-FFF2-40B4-BE49-F238E27FC236}">
                    <a16:creationId xmlns:a16="http://schemas.microsoft.com/office/drawing/2014/main" id="{9DCF36C3-0BCB-85F2-1ACA-A6BB6B6C770F}"/>
                  </a:ext>
                </a:extLst>
              </p:cNvPr>
              <p:cNvSpPr>
                <a:spLocks noChangeShapeType="1"/>
              </p:cNvSpPr>
              <p:nvPr/>
            </p:nvSpPr>
            <p:spPr bwMode="auto">
              <a:xfrm>
                <a:off x="1632" y="864"/>
                <a:ext cx="4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05475" name="Text Box 3">
            <a:extLst>
              <a:ext uri="{FF2B5EF4-FFF2-40B4-BE49-F238E27FC236}">
                <a16:creationId xmlns:a16="http://schemas.microsoft.com/office/drawing/2014/main" id="{CD785526-4A49-F983-B79E-01C8C2962770}"/>
              </a:ext>
            </a:extLst>
          </p:cNvPr>
          <p:cNvSpPr txBox="1">
            <a:spLocks noChangeArrowheads="1"/>
          </p:cNvSpPr>
          <p:nvPr/>
        </p:nvSpPr>
        <p:spPr bwMode="auto">
          <a:xfrm>
            <a:off x="5334000" y="1295403"/>
            <a:ext cx="1143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4000" b="1" dirty="0">
                <a:solidFill>
                  <a:srgbClr val="FFFF00"/>
                </a:solidFill>
              </a:rPr>
              <a:t>God</a:t>
            </a:r>
          </a:p>
        </p:txBody>
      </p:sp>
      <p:grpSp>
        <p:nvGrpSpPr>
          <p:cNvPr id="105476" name="Group 4">
            <a:extLst>
              <a:ext uri="{FF2B5EF4-FFF2-40B4-BE49-F238E27FC236}">
                <a16:creationId xmlns:a16="http://schemas.microsoft.com/office/drawing/2014/main" id="{99543561-83F6-7EF6-6AAD-5F747F91F91D}"/>
              </a:ext>
            </a:extLst>
          </p:cNvPr>
          <p:cNvGrpSpPr>
            <a:grpSpLocks/>
          </p:cNvGrpSpPr>
          <p:nvPr/>
        </p:nvGrpSpPr>
        <p:grpSpPr bwMode="auto">
          <a:xfrm>
            <a:off x="6019800" y="4191000"/>
            <a:ext cx="304800" cy="609600"/>
            <a:chOff x="1536" y="2976"/>
            <a:chExt cx="192" cy="384"/>
          </a:xfrm>
        </p:grpSpPr>
        <p:sp>
          <p:nvSpPr>
            <p:cNvPr id="105477" name="Oval 5">
              <a:extLst>
                <a:ext uri="{FF2B5EF4-FFF2-40B4-BE49-F238E27FC236}">
                  <a16:creationId xmlns:a16="http://schemas.microsoft.com/office/drawing/2014/main" id="{92C59E5B-6472-8D3A-7FE8-F4DEDB9463C0}"/>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78" name="Line 6">
              <a:extLst>
                <a:ext uri="{FF2B5EF4-FFF2-40B4-BE49-F238E27FC236}">
                  <a16:creationId xmlns:a16="http://schemas.microsoft.com/office/drawing/2014/main" id="{2630E5EE-B029-7C3F-2B6D-C42C901147EA}"/>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79" name="Line 7">
              <a:extLst>
                <a:ext uri="{FF2B5EF4-FFF2-40B4-BE49-F238E27FC236}">
                  <a16:creationId xmlns:a16="http://schemas.microsoft.com/office/drawing/2014/main" id="{36403B55-C879-3DAA-AD85-89B533CD6987}"/>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80" name="Line 8">
              <a:extLst>
                <a:ext uri="{FF2B5EF4-FFF2-40B4-BE49-F238E27FC236}">
                  <a16:creationId xmlns:a16="http://schemas.microsoft.com/office/drawing/2014/main" id="{B626A0D5-D8BA-1611-744B-D93DAEF9684A}"/>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81" name="Line 9">
              <a:extLst>
                <a:ext uri="{FF2B5EF4-FFF2-40B4-BE49-F238E27FC236}">
                  <a16:creationId xmlns:a16="http://schemas.microsoft.com/office/drawing/2014/main" id="{FD7D64C3-C22D-79C2-9ACD-4F9ACF42637C}"/>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82" name="Line 10">
              <a:extLst>
                <a:ext uri="{FF2B5EF4-FFF2-40B4-BE49-F238E27FC236}">
                  <a16:creationId xmlns:a16="http://schemas.microsoft.com/office/drawing/2014/main" id="{51F0111C-014A-BE1E-8951-8A33F66CD296}"/>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483" name="Group 11">
            <a:extLst>
              <a:ext uri="{FF2B5EF4-FFF2-40B4-BE49-F238E27FC236}">
                <a16:creationId xmlns:a16="http://schemas.microsoft.com/office/drawing/2014/main" id="{92FC547F-EBF2-1E16-4EB0-6ACD99C608FB}"/>
              </a:ext>
            </a:extLst>
          </p:cNvPr>
          <p:cNvGrpSpPr>
            <a:grpSpLocks/>
          </p:cNvGrpSpPr>
          <p:nvPr/>
        </p:nvGrpSpPr>
        <p:grpSpPr bwMode="auto">
          <a:xfrm>
            <a:off x="4572000" y="3810000"/>
            <a:ext cx="304800" cy="609600"/>
            <a:chOff x="1536" y="2976"/>
            <a:chExt cx="192" cy="384"/>
          </a:xfrm>
        </p:grpSpPr>
        <p:sp>
          <p:nvSpPr>
            <p:cNvPr id="105484" name="Oval 12">
              <a:extLst>
                <a:ext uri="{FF2B5EF4-FFF2-40B4-BE49-F238E27FC236}">
                  <a16:creationId xmlns:a16="http://schemas.microsoft.com/office/drawing/2014/main" id="{47984E45-E081-920A-6EF8-1D04AB34F275}"/>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85" name="Line 13">
              <a:extLst>
                <a:ext uri="{FF2B5EF4-FFF2-40B4-BE49-F238E27FC236}">
                  <a16:creationId xmlns:a16="http://schemas.microsoft.com/office/drawing/2014/main" id="{C8E2A762-12FE-5AF2-B144-82B322A4A222}"/>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86" name="Line 14">
              <a:extLst>
                <a:ext uri="{FF2B5EF4-FFF2-40B4-BE49-F238E27FC236}">
                  <a16:creationId xmlns:a16="http://schemas.microsoft.com/office/drawing/2014/main" id="{8ADF67A5-35E6-1498-7636-218B41158C3F}"/>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87" name="Line 15">
              <a:extLst>
                <a:ext uri="{FF2B5EF4-FFF2-40B4-BE49-F238E27FC236}">
                  <a16:creationId xmlns:a16="http://schemas.microsoft.com/office/drawing/2014/main" id="{527FC183-54C5-6D31-5AEC-AB7781C3569D}"/>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88" name="Line 16">
              <a:extLst>
                <a:ext uri="{FF2B5EF4-FFF2-40B4-BE49-F238E27FC236}">
                  <a16:creationId xmlns:a16="http://schemas.microsoft.com/office/drawing/2014/main" id="{4BB9FDD5-42B1-80A4-1C2F-E4F13B75EB77}"/>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89" name="Line 17">
              <a:extLst>
                <a:ext uri="{FF2B5EF4-FFF2-40B4-BE49-F238E27FC236}">
                  <a16:creationId xmlns:a16="http://schemas.microsoft.com/office/drawing/2014/main" id="{4109DA29-99E3-EB6D-9E3A-ECDBB151E9C9}"/>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490" name="Group 18">
            <a:extLst>
              <a:ext uri="{FF2B5EF4-FFF2-40B4-BE49-F238E27FC236}">
                <a16:creationId xmlns:a16="http://schemas.microsoft.com/office/drawing/2014/main" id="{24A06031-FEED-F185-2FF5-ECBCEECE9EF4}"/>
              </a:ext>
            </a:extLst>
          </p:cNvPr>
          <p:cNvGrpSpPr>
            <a:grpSpLocks/>
          </p:cNvGrpSpPr>
          <p:nvPr/>
        </p:nvGrpSpPr>
        <p:grpSpPr bwMode="auto">
          <a:xfrm>
            <a:off x="8382000" y="3505200"/>
            <a:ext cx="304800" cy="609600"/>
            <a:chOff x="1536" y="2976"/>
            <a:chExt cx="192" cy="384"/>
          </a:xfrm>
        </p:grpSpPr>
        <p:sp>
          <p:nvSpPr>
            <p:cNvPr id="105491" name="Oval 19">
              <a:extLst>
                <a:ext uri="{FF2B5EF4-FFF2-40B4-BE49-F238E27FC236}">
                  <a16:creationId xmlns:a16="http://schemas.microsoft.com/office/drawing/2014/main" id="{72C52BA2-A2F8-C783-F3F9-8B0BC6AD7E4B}"/>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92" name="Line 20">
              <a:extLst>
                <a:ext uri="{FF2B5EF4-FFF2-40B4-BE49-F238E27FC236}">
                  <a16:creationId xmlns:a16="http://schemas.microsoft.com/office/drawing/2014/main" id="{72CFAAC8-A494-41D5-E512-835305AB5419}"/>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93" name="Line 21">
              <a:extLst>
                <a:ext uri="{FF2B5EF4-FFF2-40B4-BE49-F238E27FC236}">
                  <a16:creationId xmlns:a16="http://schemas.microsoft.com/office/drawing/2014/main" id="{70EF0B9E-236B-E5E8-1E84-A184E42EC297}"/>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94" name="Line 22">
              <a:extLst>
                <a:ext uri="{FF2B5EF4-FFF2-40B4-BE49-F238E27FC236}">
                  <a16:creationId xmlns:a16="http://schemas.microsoft.com/office/drawing/2014/main" id="{B8104BE8-B1E6-1F8F-0326-1598967B438C}"/>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95" name="Line 23">
              <a:extLst>
                <a:ext uri="{FF2B5EF4-FFF2-40B4-BE49-F238E27FC236}">
                  <a16:creationId xmlns:a16="http://schemas.microsoft.com/office/drawing/2014/main" id="{7C76E0DA-5C51-6BC4-50D9-4A83D1A0CCE7}"/>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96" name="Line 24">
              <a:extLst>
                <a:ext uri="{FF2B5EF4-FFF2-40B4-BE49-F238E27FC236}">
                  <a16:creationId xmlns:a16="http://schemas.microsoft.com/office/drawing/2014/main" id="{BDA2500A-D143-25AB-0630-11BCBFAF8801}"/>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497" name="Group 25">
            <a:extLst>
              <a:ext uri="{FF2B5EF4-FFF2-40B4-BE49-F238E27FC236}">
                <a16:creationId xmlns:a16="http://schemas.microsoft.com/office/drawing/2014/main" id="{AAF196AA-013E-17F3-F354-5D23A5B183A8}"/>
              </a:ext>
            </a:extLst>
          </p:cNvPr>
          <p:cNvGrpSpPr>
            <a:grpSpLocks/>
          </p:cNvGrpSpPr>
          <p:nvPr/>
        </p:nvGrpSpPr>
        <p:grpSpPr bwMode="auto">
          <a:xfrm>
            <a:off x="7162800" y="3352800"/>
            <a:ext cx="304800" cy="609600"/>
            <a:chOff x="1536" y="2976"/>
            <a:chExt cx="192" cy="384"/>
          </a:xfrm>
        </p:grpSpPr>
        <p:sp>
          <p:nvSpPr>
            <p:cNvPr id="105498" name="Oval 26">
              <a:extLst>
                <a:ext uri="{FF2B5EF4-FFF2-40B4-BE49-F238E27FC236}">
                  <a16:creationId xmlns:a16="http://schemas.microsoft.com/office/drawing/2014/main" id="{69956872-C2C5-1F58-18CE-413B37DB766C}"/>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99" name="Line 27">
              <a:extLst>
                <a:ext uri="{FF2B5EF4-FFF2-40B4-BE49-F238E27FC236}">
                  <a16:creationId xmlns:a16="http://schemas.microsoft.com/office/drawing/2014/main" id="{7077C093-0782-369E-E637-7600D0E484E3}"/>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00" name="Line 28">
              <a:extLst>
                <a:ext uri="{FF2B5EF4-FFF2-40B4-BE49-F238E27FC236}">
                  <a16:creationId xmlns:a16="http://schemas.microsoft.com/office/drawing/2014/main" id="{D0D1DBF8-8074-1EEF-93DC-F34A51CE2C9C}"/>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01" name="Line 29">
              <a:extLst>
                <a:ext uri="{FF2B5EF4-FFF2-40B4-BE49-F238E27FC236}">
                  <a16:creationId xmlns:a16="http://schemas.microsoft.com/office/drawing/2014/main" id="{A6E835FF-1F65-CECB-452D-62F2AA93A132}"/>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02" name="Line 30">
              <a:extLst>
                <a:ext uri="{FF2B5EF4-FFF2-40B4-BE49-F238E27FC236}">
                  <a16:creationId xmlns:a16="http://schemas.microsoft.com/office/drawing/2014/main" id="{541C97A8-B2B3-F36E-F8CE-F4AE05FC95FD}"/>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03" name="Line 31">
              <a:extLst>
                <a:ext uri="{FF2B5EF4-FFF2-40B4-BE49-F238E27FC236}">
                  <a16:creationId xmlns:a16="http://schemas.microsoft.com/office/drawing/2014/main" id="{47C21ED3-E229-8DDD-4C21-B3DD3AAD3B1A}"/>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04" name="Group 32">
            <a:extLst>
              <a:ext uri="{FF2B5EF4-FFF2-40B4-BE49-F238E27FC236}">
                <a16:creationId xmlns:a16="http://schemas.microsoft.com/office/drawing/2014/main" id="{98E8ABCA-519B-A583-CC7C-F75B0D3D9369}"/>
              </a:ext>
            </a:extLst>
          </p:cNvPr>
          <p:cNvGrpSpPr>
            <a:grpSpLocks/>
          </p:cNvGrpSpPr>
          <p:nvPr/>
        </p:nvGrpSpPr>
        <p:grpSpPr bwMode="auto">
          <a:xfrm>
            <a:off x="9372600" y="6096000"/>
            <a:ext cx="304800" cy="609600"/>
            <a:chOff x="1536" y="2976"/>
            <a:chExt cx="192" cy="384"/>
          </a:xfrm>
        </p:grpSpPr>
        <p:sp>
          <p:nvSpPr>
            <p:cNvPr id="105505" name="Oval 33">
              <a:extLst>
                <a:ext uri="{FF2B5EF4-FFF2-40B4-BE49-F238E27FC236}">
                  <a16:creationId xmlns:a16="http://schemas.microsoft.com/office/drawing/2014/main" id="{0FD363A1-349E-B388-C175-112BFA67107D}"/>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06" name="Line 34">
              <a:extLst>
                <a:ext uri="{FF2B5EF4-FFF2-40B4-BE49-F238E27FC236}">
                  <a16:creationId xmlns:a16="http://schemas.microsoft.com/office/drawing/2014/main" id="{D4D2681F-62B3-398A-5734-80A34CBDB69A}"/>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07" name="Line 35">
              <a:extLst>
                <a:ext uri="{FF2B5EF4-FFF2-40B4-BE49-F238E27FC236}">
                  <a16:creationId xmlns:a16="http://schemas.microsoft.com/office/drawing/2014/main" id="{AB3DC69A-8157-51CA-41B7-FBA99EEA402F}"/>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08" name="Line 36">
              <a:extLst>
                <a:ext uri="{FF2B5EF4-FFF2-40B4-BE49-F238E27FC236}">
                  <a16:creationId xmlns:a16="http://schemas.microsoft.com/office/drawing/2014/main" id="{A1A27509-5BD8-2F45-2CA3-3DF46236CB42}"/>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09" name="Line 37">
              <a:extLst>
                <a:ext uri="{FF2B5EF4-FFF2-40B4-BE49-F238E27FC236}">
                  <a16:creationId xmlns:a16="http://schemas.microsoft.com/office/drawing/2014/main" id="{FA206BC2-3717-B82A-6E1D-7D03CF179695}"/>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10" name="Line 38">
              <a:extLst>
                <a:ext uri="{FF2B5EF4-FFF2-40B4-BE49-F238E27FC236}">
                  <a16:creationId xmlns:a16="http://schemas.microsoft.com/office/drawing/2014/main" id="{0415EF07-261A-F092-6142-B5F65C9A9E95}"/>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11" name="Group 39">
            <a:extLst>
              <a:ext uri="{FF2B5EF4-FFF2-40B4-BE49-F238E27FC236}">
                <a16:creationId xmlns:a16="http://schemas.microsoft.com/office/drawing/2014/main" id="{F481C75D-D9A4-C500-092F-BCB96EE83D01}"/>
              </a:ext>
            </a:extLst>
          </p:cNvPr>
          <p:cNvGrpSpPr>
            <a:grpSpLocks/>
          </p:cNvGrpSpPr>
          <p:nvPr/>
        </p:nvGrpSpPr>
        <p:grpSpPr bwMode="auto">
          <a:xfrm>
            <a:off x="9982200" y="6096000"/>
            <a:ext cx="304800" cy="609600"/>
            <a:chOff x="1536" y="2976"/>
            <a:chExt cx="192" cy="384"/>
          </a:xfrm>
        </p:grpSpPr>
        <p:sp>
          <p:nvSpPr>
            <p:cNvPr id="105512" name="Oval 40">
              <a:extLst>
                <a:ext uri="{FF2B5EF4-FFF2-40B4-BE49-F238E27FC236}">
                  <a16:creationId xmlns:a16="http://schemas.microsoft.com/office/drawing/2014/main" id="{0C815678-534C-93AA-E6FF-EAFD2FB43ABD}"/>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13" name="Line 41">
              <a:extLst>
                <a:ext uri="{FF2B5EF4-FFF2-40B4-BE49-F238E27FC236}">
                  <a16:creationId xmlns:a16="http://schemas.microsoft.com/office/drawing/2014/main" id="{08D3F82B-E59E-2D22-AEC0-DCF114A48F33}"/>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14" name="Line 42">
              <a:extLst>
                <a:ext uri="{FF2B5EF4-FFF2-40B4-BE49-F238E27FC236}">
                  <a16:creationId xmlns:a16="http://schemas.microsoft.com/office/drawing/2014/main" id="{50B59589-0677-C5AE-0525-035870D50359}"/>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15" name="Line 43">
              <a:extLst>
                <a:ext uri="{FF2B5EF4-FFF2-40B4-BE49-F238E27FC236}">
                  <a16:creationId xmlns:a16="http://schemas.microsoft.com/office/drawing/2014/main" id="{55364779-53A8-C319-66DD-EA731CDBF1A9}"/>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16" name="Line 44">
              <a:extLst>
                <a:ext uri="{FF2B5EF4-FFF2-40B4-BE49-F238E27FC236}">
                  <a16:creationId xmlns:a16="http://schemas.microsoft.com/office/drawing/2014/main" id="{82C610E4-8F61-E544-F532-9900DF1E491C}"/>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17" name="Line 45">
              <a:extLst>
                <a:ext uri="{FF2B5EF4-FFF2-40B4-BE49-F238E27FC236}">
                  <a16:creationId xmlns:a16="http://schemas.microsoft.com/office/drawing/2014/main" id="{4383CB51-3892-F12F-00FB-3C029695F985}"/>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18" name="Group 46">
            <a:extLst>
              <a:ext uri="{FF2B5EF4-FFF2-40B4-BE49-F238E27FC236}">
                <a16:creationId xmlns:a16="http://schemas.microsoft.com/office/drawing/2014/main" id="{010F6CD4-8756-4B05-0C14-51904326851B}"/>
              </a:ext>
            </a:extLst>
          </p:cNvPr>
          <p:cNvGrpSpPr>
            <a:grpSpLocks/>
          </p:cNvGrpSpPr>
          <p:nvPr/>
        </p:nvGrpSpPr>
        <p:grpSpPr bwMode="auto">
          <a:xfrm>
            <a:off x="3276600" y="3429000"/>
            <a:ext cx="304800" cy="609600"/>
            <a:chOff x="1536" y="2976"/>
            <a:chExt cx="192" cy="384"/>
          </a:xfrm>
        </p:grpSpPr>
        <p:sp>
          <p:nvSpPr>
            <p:cNvPr id="105519" name="Oval 47">
              <a:extLst>
                <a:ext uri="{FF2B5EF4-FFF2-40B4-BE49-F238E27FC236}">
                  <a16:creationId xmlns:a16="http://schemas.microsoft.com/office/drawing/2014/main" id="{2112D369-DC62-2D82-4472-527A1AA6A7D8}"/>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20" name="Line 48">
              <a:extLst>
                <a:ext uri="{FF2B5EF4-FFF2-40B4-BE49-F238E27FC236}">
                  <a16:creationId xmlns:a16="http://schemas.microsoft.com/office/drawing/2014/main" id="{D0E72A89-D15C-B31A-E474-366047D19E7C}"/>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21" name="Line 49">
              <a:extLst>
                <a:ext uri="{FF2B5EF4-FFF2-40B4-BE49-F238E27FC236}">
                  <a16:creationId xmlns:a16="http://schemas.microsoft.com/office/drawing/2014/main" id="{504DCBD1-D9F0-8560-54B6-D87D99935DF5}"/>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22" name="Line 50">
              <a:extLst>
                <a:ext uri="{FF2B5EF4-FFF2-40B4-BE49-F238E27FC236}">
                  <a16:creationId xmlns:a16="http://schemas.microsoft.com/office/drawing/2014/main" id="{7F8CC758-88A8-F8FF-175F-C14585071C7D}"/>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23" name="Line 51">
              <a:extLst>
                <a:ext uri="{FF2B5EF4-FFF2-40B4-BE49-F238E27FC236}">
                  <a16:creationId xmlns:a16="http://schemas.microsoft.com/office/drawing/2014/main" id="{159BD2DB-4EEF-8A63-C890-CE965DB5388F}"/>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24" name="Line 52">
              <a:extLst>
                <a:ext uri="{FF2B5EF4-FFF2-40B4-BE49-F238E27FC236}">
                  <a16:creationId xmlns:a16="http://schemas.microsoft.com/office/drawing/2014/main" id="{E117C887-60B6-8B4F-3253-B677F7815270}"/>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25" name="Group 53">
            <a:extLst>
              <a:ext uri="{FF2B5EF4-FFF2-40B4-BE49-F238E27FC236}">
                <a16:creationId xmlns:a16="http://schemas.microsoft.com/office/drawing/2014/main" id="{9FE6A5FA-ADB1-847E-701F-9DE46B0BF5FF}"/>
              </a:ext>
            </a:extLst>
          </p:cNvPr>
          <p:cNvGrpSpPr>
            <a:grpSpLocks/>
          </p:cNvGrpSpPr>
          <p:nvPr/>
        </p:nvGrpSpPr>
        <p:grpSpPr bwMode="auto">
          <a:xfrm>
            <a:off x="5334000" y="3810000"/>
            <a:ext cx="304800" cy="609600"/>
            <a:chOff x="1536" y="2976"/>
            <a:chExt cx="192" cy="384"/>
          </a:xfrm>
        </p:grpSpPr>
        <p:sp>
          <p:nvSpPr>
            <p:cNvPr id="105526" name="Oval 54">
              <a:extLst>
                <a:ext uri="{FF2B5EF4-FFF2-40B4-BE49-F238E27FC236}">
                  <a16:creationId xmlns:a16="http://schemas.microsoft.com/office/drawing/2014/main" id="{DEA5A243-9F35-8EE8-07A9-16EE99B1DF42}"/>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27" name="Line 55">
              <a:extLst>
                <a:ext uri="{FF2B5EF4-FFF2-40B4-BE49-F238E27FC236}">
                  <a16:creationId xmlns:a16="http://schemas.microsoft.com/office/drawing/2014/main" id="{5DDE5694-B557-8FE2-CE44-FC9854F2F1DC}"/>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28" name="Line 56">
              <a:extLst>
                <a:ext uri="{FF2B5EF4-FFF2-40B4-BE49-F238E27FC236}">
                  <a16:creationId xmlns:a16="http://schemas.microsoft.com/office/drawing/2014/main" id="{617C7036-CF26-2938-40BF-841D1FE21A33}"/>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29" name="Line 57">
              <a:extLst>
                <a:ext uri="{FF2B5EF4-FFF2-40B4-BE49-F238E27FC236}">
                  <a16:creationId xmlns:a16="http://schemas.microsoft.com/office/drawing/2014/main" id="{A4909F65-AF67-9750-D883-EB11F53E8A16}"/>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30" name="Line 58">
              <a:extLst>
                <a:ext uri="{FF2B5EF4-FFF2-40B4-BE49-F238E27FC236}">
                  <a16:creationId xmlns:a16="http://schemas.microsoft.com/office/drawing/2014/main" id="{A01A0F59-4596-F1AC-6278-697619E01F8D}"/>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31" name="Line 59">
              <a:extLst>
                <a:ext uri="{FF2B5EF4-FFF2-40B4-BE49-F238E27FC236}">
                  <a16:creationId xmlns:a16="http://schemas.microsoft.com/office/drawing/2014/main" id="{11FBC108-84FF-D11C-4C49-214B357A6EAF}"/>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32" name="Group 60">
            <a:extLst>
              <a:ext uri="{FF2B5EF4-FFF2-40B4-BE49-F238E27FC236}">
                <a16:creationId xmlns:a16="http://schemas.microsoft.com/office/drawing/2014/main" id="{03888929-0427-661E-2EFB-36D96B1C6FCF}"/>
              </a:ext>
            </a:extLst>
          </p:cNvPr>
          <p:cNvGrpSpPr>
            <a:grpSpLocks/>
          </p:cNvGrpSpPr>
          <p:nvPr/>
        </p:nvGrpSpPr>
        <p:grpSpPr bwMode="auto">
          <a:xfrm>
            <a:off x="4038600" y="6096000"/>
            <a:ext cx="304800" cy="609600"/>
            <a:chOff x="1536" y="2976"/>
            <a:chExt cx="192" cy="384"/>
          </a:xfrm>
        </p:grpSpPr>
        <p:sp>
          <p:nvSpPr>
            <p:cNvPr id="105533" name="Oval 61">
              <a:extLst>
                <a:ext uri="{FF2B5EF4-FFF2-40B4-BE49-F238E27FC236}">
                  <a16:creationId xmlns:a16="http://schemas.microsoft.com/office/drawing/2014/main" id="{8D181CC6-989C-5F52-7728-620977FB27C9}"/>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34" name="Line 62">
              <a:extLst>
                <a:ext uri="{FF2B5EF4-FFF2-40B4-BE49-F238E27FC236}">
                  <a16:creationId xmlns:a16="http://schemas.microsoft.com/office/drawing/2014/main" id="{3679C2F9-1540-8CB9-3887-51F42A477547}"/>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35" name="Line 63">
              <a:extLst>
                <a:ext uri="{FF2B5EF4-FFF2-40B4-BE49-F238E27FC236}">
                  <a16:creationId xmlns:a16="http://schemas.microsoft.com/office/drawing/2014/main" id="{948DF478-8A75-190D-9C5E-71A2843CB995}"/>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36" name="Line 64">
              <a:extLst>
                <a:ext uri="{FF2B5EF4-FFF2-40B4-BE49-F238E27FC236}">
                  <a16:creationId xmlns:a16="http://schemas.microsoft.com/office/drawing/2014/main" id="{ECBB4DC8-7E2C-69FA-9502-A5CA62EC33A9}"/>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37" name="Line 65">
              <a:extLst>
                <a:ext uri="{FF2B5EF4-FFF2-40B4-BE49-F238E27FC236}">
                  <a16:creationId xmlns:a16="http://schemas.microsoft.com/office/drawing/2014/main" id="{7853FE75-B217-5877-9C2E-C0C9A0EC4973}"/>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38" name="Line 66">
              <a:extLst>
                <a:ext uri="{FF2B5EF4-FFF2-40B4-BE49-F238E27FC236}">
                  <a16:creationId xmlns:a16="http://schemas.microsoft.com/office/drawing/2014/main" id="{8162D634-7F72-9381-6208-557F417A4B05}"/>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39" name="Group 67">
            <a:extLst>
              <a:ext uri="{FF2B5EF4-FFF2-40B4-BE49-F238E27FC236}">
                <a16:creationId xmlns:a16="http://schemas.microsoft.com/office/drawing/2014/main" id="{CC6DFCC3-9DA5-5CA6-9FD9-BF509F646AB0}"/>
              </a:ext>
            </a:extLst>
          </p:cNvPr>
          <p:cNvGrpSpPr>
            <a:grpSpLocks/>
          </p:cNvGrpSpPr>
          <p:nvPr/>
        </p:nvGrpSpPr>
        <p:grpSpPr bwMode="auto">
          <a:xfrm>
            <a:off x="4648200" y="6096000"/>
            <a:ext cx="304800" cy="609600"/>
            <a:chOff x="1536" y="2976"/>
            <a:chExt cx="192" cy="384"/>
          </a:xfrm>
        </p:grpSpPr>
        <p:sp>
          <p:nvSpPr>
            <p:cNvPr id="105540" name="Oval 68">
              <a:extLst>
                <a:ext uri="{FF2B5EF4-FFF2-40B4-BE49-F238E27FC236}">
                  <a16:creationId xmlns:a16="http://schemas.microsoft.com/office/drawing/2014/main" id="{3DD9256E-8305-916D-F9CD-5561C0DF8747}"/>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41" name="Line 69">
              <a:extLst>
                <a:ext uri="{FF2B5EF4-FFF2-40B4-BE49-F238E27FC236}">
                  <a16:creationId xmlns:a16="http://schemas.microsoft.com/office/drawing/2014/main" id="{269E14B2-7392-4583-FBB3-49492D33CBE6}"/>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42" name="Line 70">
              <a:extLst>
                <a:ext uri="{FF2B5EF4-FFF2-40B4-BE49-F238E27FC236}">
                  <a16:creationId xmlns:a16="http://schemas.microsoft.com/office/drawing/2014/main" id="{7C0D0113-44A4-143B-D8D2-39F17D59CDE0}"/>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43" name="Line 71">
              <a:extLst>
                <a:ext uri="{FF2B5EF4-FFF2-40B4-BE49-F238E27FC236}">
                  <a16:creationId xmlns:a16="http://schemas.microsoft.com/office/drawing/2014/main" id="{C78249CE-CC6F-070A-A40E-C1FEBF4A3E66}"/>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44" name="Line 72">
              <a:extLst>
                <a:ext uri="{FF2B5EF4-FFF2-40B4-BE49-F238E27FC236}">
                  <a16:creationId xmlns:a16="http://schemas.microsoft.com/office/drawing/2014/main" id="{570381EC-B1A8-3077-C94C-52B8F85FEA29}"/>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45" name="Line 73">
              <a:extLst>
                <a:ext uri="{FF2B5EF4-FFF2-40B4-BE49-F238E27FC236}">
                  <a16:creationId xmlns:a16="http://schemas.microsoft.com/office/drawing/2014/main" id="{E7937CB3-8B69-77AB-FE22-522DE340F470}"/>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46" name="Group 74">
            <a:extLst>
              <a:ext uri="{FF2B5EF4-FFF2-40B4-BE49-F238E27FC236}">
                <a16:creationId xmlns:a16="http://schemas.microsoft.com/office/drawing/2014/main" id="{F39E7D30-70E2-CF13-A389-C4E8A2D83AC5}"/>
              </a:ext>
            </a:extLst>
          </p:cNvPr>
          <p:cNvGrpSpPr>
            <a:grpSpLocks/>
          </p:cNvGrpSpPr>
          <p:nvPr/>
        </p:nvGrpSpPr>
        <p:grpSpPr bwMode="auto">
          <a:xfrm>
            <a:off x="5867400" y="6096000"/>
            <a:ext cx="304800" cy="609600"/>
            <a:chOff x="1536" y="2976"/>
            <a:chExt cx="192" cy="384"/>
          </a:xfrm>
        </p:grpSpPr>
        <p:sp>
          <p:nvSpPr>
            <p:cNvPr id="105547" name="Oval 75">
              <a:extLst>
                <a:ext uri="{FF2B5EF4-FFF2-40B4-BE49-F238E27FC236}">
                  <a16:creationId xmlns:a16="http://schemas.microsoft.com/office/drawing/2014/main" id="{9B1DD27B-9177-78F0-6A19-C127B4EB838B}"/>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48" name="Line 76">
              <a:extLst>
                <a:ext uri="{FF2B5EF4-FFF2-40B4-BE49-F238E27FC236}">
                  <a16:creationId xmlns:a16="http://schemas.microsoft.com/office/drawing/2014/main" id="{A1B6AE19-7BC8-5AB3-6BE4-EBB3366FFF08}"/>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49" name="Line 77">
              <a:extLst>
                <a:ext uri="{FF2B5EF4-FFF2-40B4-BE49-F238E27FC236}">
                  <a16:creationId xmlns:a16="http://schemas.microsoft.com/office/drawing/2014/main" id="{59A7D6DD-94A4-0771-ED9B-0F3391DF2248}"/>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50" name="Line 78">
              <a:extLst>
                <a:ext uri="{FF2B5EF4-FFF2-40B4-BE49-F238E27FC236}">
                  <a16:creationId xmlns:a16="http://schemas.microsoft.com/office/drawing/2014/main" id="{CB27EBB4-FB0E-CADD-F651-D5CBEE881439}"/>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51" name="Line 79">
              <a:extLst>
                <a:ext uri="{FF2B5EF4-FFF2-40B4-BE49-F238E27FC236}">
                  <a16:creationId xmlns:a16="http://schemas.microsoft.com/office/drawing/2014/main" id="{DE7DB5DE-16E9-EFBB-2120-54E2CB955B8F}"/>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52" name="Line 80">
              <a:extLst>
                <a:ext uri="{FF2B5EF4-FFF2-40B4-BE49-F238E27FC236}">
                  <a16:creationId xmlns:a16="http://schemas.microsoft.com/office/drawing/2014/main" id="{0E424893-C161-6A5D-25BE-9B8BACFFAEF3}"/>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53" name="Group 81">
            <a:extLst>
              <a:ext uri="{FF2B5EF4-FFF2-40B4-BE49-F238E27FC236}">
                <a16:creationId xmlns:a16="http://schemas.microsoft.com/office/drawing/2014/main" id="{4627F8DE-ACFE-D046-B28C-CA73FEA89C8A}"/>
              </a:ext>
            </a:extLst>
          </p:cNvPr>
          <p:cNvGrpSpPr>
            <a:grpSpLocks/>
          </p:cNvGrpSpPr>
          <p:nvPr/>
        </p:nvGrpSpPr>
        <p:grpSpPr bwMode="auto">
          <a:xfrm>
            <a:off x="7010400" y="6096000"/>
            <a:ext cx="304800" cy="609600"/>
            <a:chOff x="1536" y="2976"/>
            <a:chExt cx="192" cy="384"/>
          </a:xfrm>
        </p:grpSpPr>
        <p:sp>
          <p:nvSpPr>
            <p:cNvPr id="105554" name="Oval 82">
              <a:extLst>
                <a:ext uri="{FF2B5EF4-FFF2-40B4-BE49-F238E27FC236}">
                  <a16:creationId xmlns:a16="http://schemas.microsoft.com/office/drawing/2014/main" id="{A6EC2CCD-9ED8-CB7D-344E-FDD5003B0C85}"/>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55" name="Line 83">
              <a:extLst>
                <a:ext uri="{FF2B5EF4-FFF2-40B4-BE49-F238E27FC236}">
                  <a16:creationId xmlns:a16="http://schemas.microsoft.com/office/drawing/2014/main" id="{7A679F09-CFD1-49EB-1DCC-31C6E05B7A41}"/>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56" name="Line 84">
              <a:extLst>
                <a:ext uri="{FF2B5EF4-FFF2-40B4-BE49-F238E27FC236}">
                  <a16:creationId xmlns:a16="http://schemas.microsoft.com/office/drawing/2014/main" id="{93D574D3-8E35-448B-E1F3-5D6331364018}"/>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57" name="Line 85">
              <a:extLst>
                <a:ext uri="{FF2B5EF4-FFF2-40B4-BE49-F238E27FC236}">
                  <a16:creationId xmlns:a16="http://schemas.microsoft.com/office/drawing/2014/main" id="{A8E8FEBD-CA8A-C3BE-F359-72103E5A4A81}"/>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58" name="Line 86">
              <a:extLst>
                <a:ext uri="{FF2B5EF4-FFF2-40B4-BE49-F238E27FC236}">
                  <a16:creationId xmlns:a16="http://schemas.microsoft.com/office/drawing/2014/main" id="{826C9E22-5B76-DF49-466B-E9C0EF75A27C}"/>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59" name="Line 87">
              <a:extLst>
                <a:ext uri="{FF2B5EF4-FFF2-40B4-BE49-F238E27FC236}">
                  <a16:creationId xmlns:a16="http://schemas.microsoft.com/office/drawing/2014/main" id="{406604D4-3453-05DD-211C-6D2F5410167C}"/>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60" name="Group 88">
            <a:extLst>
              <a:ext uri="{FF2B5EF4-FFF2-40B4-BE49-F238E27FC236}">
                <a16:creationId xmlns:a16="http://schemas.microsoft.com/office/drawing/2014/main" id="{019908BA-D4B7-14CE-EE0B-A13179C80CE3}"/>
              </a:ext>
            </a:extLst>
          </p:cNvPr>
          <p:cNvGrpSpPr>
            <a:grpSpLocks/>
          </p:cNvGrpSpPr>
          <p:nvPr/>
        </p:nvGrpSpPr>
        <p:grpSpPr bwMode="auto">
          <a:xfrm>
            <a:off x="7620000" y="6096000"/>
            <a:ext cx="304800" cy="609600"/>
            <a:chOff x="1536" y="2976"/>
            <a:chExt cx="192" cy="384"/>
          </a:xfrm>
        </p:grpSpPr>
        <p:sp>
          <p:nvSpPr>
            <p:cNvPr id="105561" name="Oval 89">
              <a:extLst>
                <a:ext uri="{FF2B5EF4-FFF2-40B4-BE49-F238E27FC236}">
                  <a16:creationId xmlns:a16="http://schemas.microsoft.com/office/drawing/2014/main" id="{6EF67190-C1F6-6293-E1FE-25BDE2B136A7}"/>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62" name="Line 90">
              <a:extLst>
                <a:ext uri="{FF2B5EF4-FFF2-40B4-BE49-F238E27FC236}">
                  <a16:creationId xmlns:a16="http://schemas.microsoft.com/office/drawing/2014/main" id="{12682BF0-E1B4-6D82-D5F2-EA20457C99E3}"/>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63" name="Line 91">
              <a:extLst>
                <a:ext uri="{FF2B5EF4-FFF2-40B4-BE49-F238E27FC236}">
                  <a16:creationId xmlns:a16="http://schemas.microsoft.com/office/drawing/2014/main" id="{47AA2DAD-C5BC-D119-2ADD-1310F4F02658}"/>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64" name="Line 92">
              <a:extLst>
                <a:ext uri="{FF2B5EF4-FFF2-40B4-BE49-F238E27FC236}">
                  <a16:creationId xmlns:a16="http://schemas.microsoft.com/office/drawing/2014/main" id="{567B036E-0CC9-A064-3700-C155F22555CC}"/>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65" name="Line 93">
              <a:extLst>
                <a:ext uri="{FF2B5EF4-FFF2-40B4-BE49-F238E27FC236}">
                  <a16:creationId xmlns:a16="http://schemas.microsoft.com/office/drawing/2014/main" id="{6B7E8FD4-39B2-378B-EFF5-72990E97E84B}"/>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66" name="Line 94">
              <a:extLst>
                <a:ext uri="{FF2B5EF4-FFF2-40B4-BE49-F238E27FC236}">
                  <a16:creationId xmlns:a16="http://schemas.microsoft.com/office/drawing/2014/main" id="{AAF078B3-C7C4-4A42-456D-C99098946978}"/>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67" name="Group 95">
            <a:extLst>
              <a:ext uri="{FF2B5EF4-FFF2-40B4-BE49-F238E27FC236}">
                <a16:creationId xmlns:a16="http://schemas.microsoft.com/office/drawing/2014/main" id="{C065FB38-73DC-B97E-2728-D3A51536B9BB}"/>
              </a:ext>
            </a:extLst>
          </p:cNvPr>
          <p:cNvGrpSpPr>
            <a:grpSpLocks/>
          </p:cNvGrpSpPr>
          <p:nvPr/>
        </p:nvGrpSpPr>
        <p:grpSpPr bwMode="auto">
          <a:xfrm>
            <a:off x="1676400" y="6096000"/>
            <a:ext cx="304800" cy="609600"/>
            <a:chOff x="1536" y="2976"/>
            <a:chExt cx="192" cy="384"/>
          </a:xfrm>
        </p:grpSpPr>
        <p:sp>
          <p:nvSpPr>
            <p:cNvPr id="105568" name="Oval 96">
              <a:extLst>
                <a:ext uri="{FF2B5EF4-FFF2-40B4-BE49-F238E27FC236}">
                  <a16:creationId xmlns:a16="http://schemas.microsoft.com/office/drawing/2014/main" id="{D11F6E73-07C9-70BC-CFA7-D060F895E7C5}"/>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69" name="Line 97">
              <a:extLst>
                <a:ext uri="{FF2B5EF4-FFF2-40B4-BE49-F238E27FC236}">
                  <a16:creationId xmlns:a16="http://schemas.microsoft.com/office/drawing/2014/main" id="{EB3BEED9-29D2-FD33-E693-D375A8DBDF07}"/>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70" name="Line 98">
              <a:extLst>
                <a:ext uri="{FF2B5EF4-FFF2-40B4-BE49-F238E27FC236}">
                  <a16:creationId xmlns:a16="http://schemas.microsoft.com/office/drawing/2014/main" id="{169B2531-8DAC-15B5-9603-2A7EB07136DB}"/>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71" name="Line 99">
              <a:extLst>
                <a:ext uri="{FF2B5EF4-FFF2-40B4-BE49-F238E27FC236}">
                  <a16:creationId xmlns:a16="http://schemas.microsoft.com/office/drawing/2014/main" id="{91BF84B3-07E4-DDD2-EDED-A7E727E89611}"/>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72" name="Line 100">
              <a:extLst>
                <a:ext uri="{FF2B5EF4-FFF2-40B4-BE49-F238E27FC236}">
                  <a16:creationId xmlns:a16="http://schemas.microsoft.com/office/drawing/2014/main" id="{39CDB7DD-2847-F675-E322-2896E540943E}"/>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73" name="Line 101">
              <a:extLst>
                <a:ext uri="{FF2B5EF4-FFF2-40B4-BE49-F238E27FC236}">
                  <a16:creationId xmlns:a16="http://schemas.microsoft.com/office/drawing/2014/main" id="{D5D55D3F-C91E-4D17-93A1-F3299185EA18}"/>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74" name="Group 102">
            <a:extLst>
              <a:ext uri="{FF2B5EF4-FFF2-40B4-BE49-F238E27FC236}">
                <a16:creationId xmlns:a16="http://schemas.microsoft.com/office/drawing/2014/main" id="{6E6767F6-1CE6-6D8D-3081-D75A446E14E4}"/>
              </a:ext>
            </a:extLst>
          </p:cNvPr>
          <p:cNvGrpSpPr>
            <a:grpSpLocks/>
          </p:cNvGrpSpPr>
          <p:nvPr/>
        </p:nvGrpSpPr>
        <p:grpSpPr bwMode="auto">
          <a:xfrm>
            <a:off x="2286000" y="6096000"/>
            <a:ext cx="304800" cy="609600"/>
            <a:chOff x="1536" y="2976"/>
            <a:chExt cx="192" cy="384"/>
          </a:xfrm>
        </p:grpSpPr>
        <p:sp>
          <p:nvSpPr>
            <p:cNvPr id="105575" name="Oval 103">
              <a:extLst>
                <a:ext uri="{FF2B5EF4-FFF2-40B4-BE49-F238E27FC236}">
                  <a16:creationId xmlns:a16="http://schemas.microsoft.com/office/drawing/2014/main" id="{503ACDB6-9F3E-A97E-2098-3F5D15D32843}"/>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76" name="Line 104">
              <a:extLst>
                <a:ext uri="{FF2B5EF4-FFF2-40B4-BE49-F238E27FC236}">
                  <a16:creationId xmlns:a16="http://schemas.microsoft.com/office/drawing/2014/main" id="{E7BBE475-21B7-0F86-78C7-6FF105599B95}"/>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77" name="Line 105">
              <a:extLst>
                <a:ext uri="{FF2B5EF4-FFF2-40B4-BE49-F238E27FC236}">
                  <a16:creationId xmlns:a16="http://schemas.microsoft.com/office/drawing/2014/main" id="{F938346C-77A6-B6C0-340F-EAB0EA91BA22}"/>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78" name="Line 106">
              <a:extLst>
                <a:ext uri="{FF2B5EF4-FFF2-40B4-BE49-F238E27FC236}">
                  <a16:creationId xmlns:a16="http://schemas.microsoft.com/office/drawing/2014/main" id="{80F6FAE2-A5A4-CFAA-E07D-3FF5EDEB5C59}"/>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79" name="Line 107">
              <a:extLst>
                <a:ext uri="{FF2B5EF4-FFF2-40B4-BE49-F238E27FC236}">
                  <a16:creationId xmlns:a16="http://schemas.microsoft.com/office/drawing/2014/main" id="{7BBD565C-F423-5240-AB35-87FCDAB2A02A}"/>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80" name="Line 108">
              <a:extLst>
                <a:ext uri="{FF2B5EF4-FFF2-40B4-BE49-F238E27FC236}">
                  <a16:creationId xmlns:a16="http://schemas.microsoft.com/office/drawing/2014/main" id="{6652C058-5691-BC53-FC9C-743B0654636F}"/>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81" name="Group 109">
            <a:extLst>
              <a:ext uri="{FF2B5EF4-FFF2-40B4-BE49-F238E27FC236}">
                <a16:creationId xmlns:a16="http://schemas.microsoft.com/office/drawing/2014/main" id="{A16BDA2A-2FE7-3252-7B19-33B335D5A621}"/>
              </a:ext>
            </a:extLst>
          </p:cNvPr>
          <p:cNvGrpSpPr>
            <a:grpSpLocks/>
          </p:cNvGrpSpPr>
          <p:nvPr/>
        </p:nvGrpSpPr>
        <p:grpSpPr bwMode="auto">
          <a:xfrm>
            <a:off x="8229600" y="1143000"/>
            <a:ext cx="304800" cy="609600"/>
            <a:chOff x="1536" y="2976"/>
            <a:chExt cx="192" cy="384"/>
          </a:xfrm>
        </p:grpSpPr>
        <p:sp>
          <p:nvSpPr>
            <p:cNvPr id="105582" name="Oval 110">
              <a:extLst>
                <a:ext uri="{FF2B5EF4-FFF2-40B4-BE49-F238E27FC236}">
                  <a16:creationId xmlns:a16="http://schemas.microsoft.com/office/drawing/2014/main" id="{970DEAF4-6D5E-4940-8052-9C9AB68F1110}"/>
                </a:ext>
              </a:extLst>
            </p:cNvPr>
            <p:cNvSpPr>
              <a:spLocks noChangeArrowheads="1"/>
            </p:cNvSpPr>
            <p:nvPr/>
          </p:nvSpPr>
          <p:spPr bwMode="auto">
            <a:xfrm>
              <a:off x="1584" y="2976"/>
              <a:ext cx="96" cy="96"/>
            </a:xfrm>
            <a:prstGeom prst="ellipse">
              <a:avLst/>
            </a:prstGeom>
            <a:solidFill>
              <a:srgbClr val="808080"/>
            </a:solid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83" name="Line 111">
              <a:extLst>
                <a:ext uri="{FF2B5EF4-FFF2-40B4-BE49-F238E27FC236}">
                  <a16:creationId xmlns:a16="http://schemas.microsoft.com/office/drawing/2014/main" id="{869E8F48-D1B1-7D3B-6AB8-0D84FE6FCB32}"/>
                </a:ext>
              </a:extLst>
            </p:cNvPr>
            <p:cNvSpPr>
              <a:spLocks noChangeShapeType="1"/>
            </p:cNvSpPr>
            <p:nvPr/>
          </p:nvSpPr>
          <p:spPr bwMode="auto">
            <a:xfrm>
              <a:off x="1632" y="3072"/>
              <a:ext cx="0" cy="192"/>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84" name="Line 112">
              <a:extLst>
                <a:ext uri="{FF2B5EF4-FFF2-40B4-BE49-F238E27FC236}">
                  <a16:creationId xmlns:a16="http://schemas.microsoft.com/office/drawing/2014/main" id="{EF09A252-AD50-9132-4269-6ECE83A1DEEB}"/>
                </a:ext>
              </a:extLst>
            </p:cNvPr>
            <p:cNvSpPr>
              <a:spLocks noChangeShapeType="1"/>
            </p:cNvSpPr>
            <p:nvPr/>
          </p:nvSpPr>
          <p:spPr bwMode="auto">
            <a:xfrm>
              <a:off x="1632" y="3264"/>
              <a:ext cx="96" cy="96"/>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85" name="Line 113">
              <a:extLst>
                <a:ext uri="{FF2B5EF4-FFF2-40B4-BE49-F238E27FC236}">
                  <a16:creationId xmlns:a16="http://schemas.microsoft.com/office/drawing/2014/main" id="{3D663EA0-9BCC-796A-C98E-3237BF110529}"/>
                </a:ext>
              </a:extLst>
            </p:cNvPr>
            <p:cNvSpPr>
              <a:spLocks noChangeShapeType="1"/>
            </p:cNvSpPr>
            <p:nvPr/>
          </p:nvSpPr>
          <p:spPr bwMode="auto">
            <a:xfrm flipH="1">
              <a:off x="1536" y="3264"/>
              <a:ext cx="96" cy="96"/>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86" name="Line 114">
              <a:extLst>
                <a:ext uri="{FF2B5EF4-FFF2-40B4-BE49-F238E27FC236}">
                  <a16:creationId xmlns:a16="http://schemas.microsoft.com/office/drawing/2014/main" id="{8B1F333E-8F5C-C842-D76E-11AD4F38C57E}"/>
                </a:ext>
              </a:extLst>
            </p:cNvPr>
            <p:cNvSpPr>
              <a:spLocks noChangeShapeType="1"/>
            </p:cNvSpPr>
            <p:nvPr/>
          </p:nvSpPr>
          <p:spPr bwMode="auto">
            <a:xfrm>
              <a:off x="1536" y="3120"/>
              <a:ext cx="96" cy="48"/>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87" name="Line 115">
              <a:extLst>
                <a:ext uri="{FF2B5EF4-FFF2-40B4-BE49-F238E27FC236}">
                  <a16:creationId xmlns:a16="http://schemas.microsoft.com/office/drawing/2014/main" id="{BF0C2B19-DD7B-4BAF-F796-11EA15B3D6A6}"/>
                </a:ext>
              </a:extLst>
            </p:cNvPr>
            <p:cNvSpPr>
              <a:spLocks noChangeShapeType="1"/>
            </p:cNvSpPr>
            <p:nvPr/>
          </p:nvSpPr>
          <p:spPr bwMode="auto">
            <a:xfrm flipV="1">
              <a:off x="1632" y="3120"/>
              <a:ext cx="96" cy="48"/>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88" name="Group 116">
            <a:extLst>
              <a:ext uri="{FF2B5EF4-FFF2-40B4-BE49-F238E27FC236}">
                <a16:creationId xmlns:a16="http://schemas.microsoft.com/office/drawing/2014/main" id="{57317DE6-39F7-4FEE-4265-83E4E04A68EB}"/>
              </a:ext>
            </a:extLst>
          </p:cNvPr>
          <p:cNvGrpSpPr>
            <a:grpSpLocks/>
          </p:cNvGrpSpPr>
          <p:nvPr/>
        </p:nvGrpSpPr>
        <p:grpSpPr bwMode="auto">
          <a:xfrm>
            <a:off x="8763000" y="6096000"/>
            <a:ext cx="304800" cy="609600"/>
            <a:chOff x="1536" y="2976"/>
            <a:chExt cx="192" cy="384"/>
          </a:xfrm>
        </p:grpSpPr>
        <p:sp>
          <p:nvSpPr>
            <p:cNvPr id="105589" name="Oval 117">
              <a:extLst>
                <a:ext uri="{FF2B5EF4-FFF2-40B4-BE49-F238E27FC236}">
                  <a16:creationId xmlns:a16="http://schemas.microsoft.com/office/drawing/2014/main" id="{12B1793E-7FC0-D607-E41A-2D751BF93CE9}"/>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90" name="Line 118">
              <a:extLst>
                <a:ext uri="{FF2B5EF4-FFF2-40B4-BE49-F238E27FC236}">
                  <a16:creationId xmlns:a16="http://schemas.microsoft.com/office/drawing/2014/main" id="{E74CB4CB-3BAA-ABA9-60D6-2DC5E5BD0E0C}"/>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91" name="Line 119">
              <a:extLst>
                <a:ext uri="{FF2B5EF4-FFF2-40B4-BE49-F238E27FC236}">
                  <a16:creationId xmlns:a16="http://schemas.microsoft.com/office/drawing/2014/main" id="{E72A5280-2387-91AA-B884-0FB9544C5BA3}"/>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92" name="Line 120">
              <a:extLst>
                <a:ext uri="{FF2B5EF4-FFF2-40B4-BE49-F238E27FC236}">
                  <a16:creationId xmlns:a16="http://schemas.microsoft.com/office/drawing/2014/main" id="{537B1C57-6307-9F4C-EA39-E79A1B974A80}"/>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93" name="Line 121">
              <a:extLst>
                <a:ext uri="{FF2B5EF4-FFF2-40B4-BE49-F238E27FC236}">
                  <a16:creationId xmlns:a16="http://schemas.microsoft.com/office/drawing/2014/main" id="{BDF17262-52DC-5179-6BF0-D104F7A9489D}"/>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94" name="Line 122">
              <a:extLst>
                <a:ext uri="{FF2B5EF4-FFF2-40B4-BE49-F238E27FC236}">
                  <a16:creationId xmlns:a16="http://schemas.microsoft.com/office/drawing/2014/main" id="{03015B26-C32F-41B7-A5E3-ACBC021520DC}"/>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95" name="Group 123">
            <a:extLst>
              <a:ext uri="{FF2B5EF4-FFF2-40B4-BE49-F238E27FC236}">
                <a16:creationId xmlns:a16="http://schemas.microsoft.com/office/drawing/2014/main" id="{2EC78E8E-55ED-A327-92F0-C05CE14F5E02}"/>
              </a:ext>
            </a:extLst>
          </p:cNvPr>
          <p:cNvGrpSpPr>
            <a:grpSpLocks/>
          </p:cNvGrpSpPr>
          <p:nvPr/>
        </p:nvGrpSpPr>
        <p:grpSpPr bwMode="auto">
          <a:xfrm>
            <a:off x="6477000" y="6096000"/>
            <a:ext cx="304800" cy="609600"/>
            <a:chOff x="1536" y="2976"/>
            <a:chExt cx="192" cy="384"/>
          </a:xfrm>
        </p:grpSpPr>
        <p:sp>
          <p:nvSpPr>
            <p:cNvPr id="105596" name="Oval 124">
              <a:extLst>
                <a:ext uri="{FF2B5EF4-FFF2-40B4-BE49-F238E27FC236}">
                  <a16:creationId xmlns:a16="http://schemas.microsoft.com/office/drawing/2014/main" id="{31DE3C97-4A5C-E3B1-7DAE-5F916B059D6A}"/>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97" name="Line 125">
              <a:extLst>
                <a:ext uri="{FF2B5EF4-FFF2-40B4-BE49-F238E27FC236}">
                  <a16:creationId xmlns:a16="http://schemas.microsoft.com/office/drawing/2014/main" id="{BC737ED3-F73E-A85B-5792-9DD51AF5BF8B}"/>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98" name="Line 126">
              <a:extLst>
                <a:ext uri="{FF2B5EF4-FFF2-40B4-BE49-F238E27FC236}">
                  <a16:creationId xmlns:a16="http://schemas.microsoft.com/office/drawing/2014/main" id="{A297F208-814C-AE1E-129D-0C4658C1F88B}"/>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99" name="Line 127">
              <a:extLst>
                <a:ext uri="{FF2B5EF4-FFF2-40B4-BE49-F238E27FC236}">
                  <a16:creationId xmlns:a16="http://schemas.microsoft.com/office/drawing/2014/main" id="{6B82AB89-44E5-2DF4-2E91-8045751BC72D}"/>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00" name="Line 128">
              <a:extLst>
                <a:ext uri="{FF2B5EF4-FFF2-40B4-BE49-F238E27FC236}">
                  <a16:creationId xmlns:a16="http://schemas.microsoft.com/office/drawing/2014/main" id="{85056F3A-305D-9139-A67C-294B0ADEF508}"/>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01" name="Line 129">
              <a:extLst>
                <a:ext uri="{FF2B5EF4-FFF2-40B4-BE49-F238E27FC236}">
                  <a16:creationId xmlns:a16="http://schemas.microsoft.com/office/drawing/2014/main" id="{0D19A4C9-4C44-A1FB-2EB0-1130DEFD1860}"/>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02" name="Group 130">
            <a:extLst>
              <a:ext uri="{FF2B5EF4-FFF2-40B4-BE49-F238E27FC236}">
                <a16:creationId xmlns:a16="http://schemas.microsoft.com/office/drawing/2014/main" id="{BF2DC81A-846D-F624-99D4-4C17AED1F97E}"/>
              </a:ext>
            </a:extLst>
          </p:cNvPr>
          <p:cNvGrpSpPr>
            <a:grpSpLocks/>
          </p:cNvGrpSpPr>
          <p:nvPr/>
        </p:nvGrpSpPr>
        <p:grpSpPr bwMode="auto">
          <a:xfrm>
            <a:off x="3429000" y="6096000"/>
            <a:ext cx="304800" cy="609600"/>
            <a:chOff x="1536" y="2976"/>
            <a:chExt cx="192" cy="384"/>
          </a:xfrm>
        </p:grpSpPr>
        <p:sp>
          <p:nvSpPr>
            <p:cNvPr id="105603" name="Oval 131">
              <a:extLst>
                <a:ext uri="{FF2B5EF4-FFF2-40B4-BE49-F238E27FC236}">
                  <a16:creationId xmlns:a16="http://schemas.microsoft.com/office/drawing/2014/main" id="{1190DDDE-ED53-5FDF-23C0-F60521077BB3}"/>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04" name="Line 132">
              <a:extLst>
                <a:ext uri="{FF2B5EF4-FFF2-40B4-BE49-F238E27FC236}">
                  <a16:creationId xmlns:a16="http://schemas.microsoft.com/office/drawing/2014/main" id="{F0257D55-577B-642B-B117-4E1ADD9C45A5}"/>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05" name="Line 133">
              <a:extLst>
                <a:ext uri="{FF2B5EF4-FFF2-40B4-BE49-F238E27FC236}">
                  <a16:creationId xmlns:a16="http://schemas.microsoft.com/office/drawing/2014/main" id="{B1AB12B1-932E-C789-8C49-E9100B7DCBD9}"/>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06" name="Line 134">
              <a:extLst>
                <a:ext uri="{FF2B5EF4-FFF2-40B4-BE49-F238E27FC236}">
                  <a16:creationId xmlns:a16="http://schemas.microsoft.com/office/drawing/2014/main" id="{9FCF17DA-9301-E6DE-E062-34E83DC4317C}"/>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07" name="Line 135">
              <a:extLst>
                <a:ext uri="{FF2B5EF4-FFF2-40B4-BE49-F238E27FC236}">
                  <a16:creationId xmlns:a16="http://schemas.microsoft.com/office/drawing/2014/main" id="{00110D2B-AD2A-3267-D300-CEA78016BBFE}"/>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08" name="Line 136">
              <a:extLst>
                <a:ext uri="{FF2B5EF4-FFF2-40B4-BE49-F238E27FC236}">
                  <a16:creationId xmlns:a16="http://schemas.microsoft.com/office/drawing/2014/main" id="{0659E1EB-4806-0872-4259-C55EB50011D1}"/>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09" name="Group 137">
            <a:extLst>
              <a:ext uri="{FF2B5EF4-FFF2-40B4-BE49-F238E27FC236}">
                <a16:creationId xmlns:a16="http://schemas.microsoft.com/office/drawing/2014/main" id="{46E6960E-990E-39CB-515A-5B04762BC815}"/>
              </a:ext>
            </a:extLst>
          </p:cNvPr>
          <p:cNvGrpSpPr>
            <a:grpSpLocks/>
          </p:cNvGrpSpPr>
          <p:nvPr/>
        </p:nvGrpSpPr>
        <p:grpSpPr bwMode="auto">
          <a:xfrm>
            <a:off x="2590800" y="5943600"/>
            <a:ext cx="304800" cy="609600"/>
            <a:chOff x="1536" y="2976"/>
            <a:chExt cx="192" cy="384"/>
          </a:xfrm>
        </p:grpSpPr>
        <p:sp>
          <p:nvSpPr>
            <p:cNvPr id="105610" name="Oval 138">
              <a:extLst>
                <a:ext uri="{FF2B5EF4-FFF2-40B4-BE49-F238E27FC236}">
                  <a16:creationId xmlns:a16="http://schemas.microsoft.com/office/drawing/2014/main" id="{DF10E7D2-1011-3A64-D1B0-25A20957C6DE}"/>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11" name="Line 139">
              <a:extLst>
                <a:ext uri="{FF2B5EF4-FFF2-40B4-BE49-F238E27FC236}">
                  <a16:creationId xmlns:a16="http://schemas.microsoft.com/office/drawing/2014/main" id="{5ED9A7C6-FCA2-0E01-227A-0F933797805C}"/>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12" name="Line 140">
              <a:extLst>
                <a:ext uri="{FF2B5EF4-FFF2-40B4-BE49-F238E27FC236}">
                  <a16:creationId xmlns:a16="http://schemas.microsoft.com/office/drawing/2014/main" id="{BFD12AB6-5FEF-4197-FA44-02832DE2FA34}"/>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13" name="Line 141">
              <a:extLst>
                <a:ext uri="{FF2B5EF4-FFF2-40B4-BE49-F238E27FC236}">
                  <a16:creationId xmlns:a16="http://schemas.microsoft.com/office/drawing/2014/main" id="{88740EFB-0783-C5AC-C88D-40DBBE1751DA}"/>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14" name="Line 142">
              <a:extLst>
                <a:ext uri="{FF2B5EF4-FFF2-40B4-BE49-F238E27FC236}">
                  <a16:creationId xmlns:a16="http://schemas.microsoft.com/office/drawing/2014/main" id="{BE30EB4E-C7EA-CF17-F69D-F4AF232C6F47}"/>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15" name="Line 143">
              <a:extLst>
                <a:ext uri="{FF2B5EF4-FFF2-40B4-BE49-F238E27FC236}">
                  <a16:creationId xmlns:a16="http://schemas.microsoft.com/office/drawing/2014/main" id="{5EA3D9D0-A316-D7F4-597E-264DC1FDED60}"/>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16" name="Group 144">
            <a:extLst>
              <a:ext uri="{FF2B5EF4-FFF2-40B4-BE49-F238E27FC236}">
                <a16:creationId xmlns:a16="http://schemas.microsoft.com/office/drawing/2014/main" id="{8D85A6B7-AAB9-9018-6228-D075327BFC21}"/>
              </a:ext>
            </a:extLst>
          </p:cNvPr>
          <p:cNvGrpSpPr>
            <a:grpSpLocks/>
          </p:cNvGrpSpPr>
          <p:nvPr/>
        </p:nvGrpSpPr>
        <p:grpSpPr bwMode="auto">
          <a:xfrm>
            <a:off x="5715000" y="4038600"/>
            <a:ext cx="304800" cy="609600"/>
            <a:chOff x="1536" y="2976"/>
            <a:chExt cx="192" cy="384"/>
          </a:xfrm>
        </p:grpSpPr>
        <p:sp>
          <p:nvSpPr>
            <p:cNvPr id="105617" name="Oval 145">
              <a:extLst>
                <a:ext uri="{FF2B5EF4-FFF2-40B4-BE49-F238E27FC236}">
                  <a16:creationId xmlns:a16="http://schemas.microsoft.com/office/drawing/2014/main" id="{302D3B78-77D0-BCD5-558C-2411B7F96E86}"/>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18" name="Line 146">
              <a:extLst>
                <a:ext uri="{FF2B5EF4-FFF2-40B4-BE49-F238E27FC236}">
                  <a16:creationId xmlns:a16="http://schemas.microsoft.com/office/drawing/2014/main" id="{9DE8AD16-A7E8-3413-3739-23C4D9D89EE8}"/>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19" name="Line 147">
              <a:extLst>
                <a:ext uri="{FF2B5EF4-FFF2-40B4-BE49-F238E27FC236}">
                  <a16:creationId xmlns:a16="http://schemas.microsoft.com/office/drawing/2014/main" id="{441C9754-A562-5C70-A4E2-2C1FE2AE7EA6}"/>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20" name="Line 148">
              <a:extLst>
                <a:ext uri="{FF2B5EF4-FFF2-40B4-BE49-F238E27FC236}">
                  <a16:creationId xmlns:a16="http://schemas.microsoft.com/office/drawing/2014/main" id="{60CF0850-A5B2-4BB8-2E27-8CFFFDC4D909}"/>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21" name="Line 149">
              <a:extLst>
                <a:ext uri="{FF2B5EF4-FFF2-40B4-BE49-F238E27FC236}">
                  <a16:creationId xmlns:a16="http://schemas.microsoft.com/office/drawing/2014/main" id="{CB22789B-F60E-57CE-7C4D-0DD4E17D4368}"/>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22" name="Line 150">
              <a:extLst>
                <a:ext uri="{FF2B5EF4-FFF2-40B4-BE49-F238E27FC236}">
                  <a16:creationId xmlns:a16="http://schemas.microsoft.com/office/drawing/2014/main" id="{7C550CED-9145-EF9D-6A86-7787FAFB6556}"/>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23" name="Group 151">
            <a:extLst>
              <a:ext uri="{FF2B5EF4-FFF2-40B4-BE49-F238E27FC236}">
                <a16:creationId xmlns:a16="http://schemas.microsoft.com/office/drawing/2014/main" id="{26637990-10AB-EF06-C2B2-7FB99D02B678}"/>
              </a:ext>
            </a:extLst>
          </p:cNvPr>
          <p:cNvGrpSpPr>
            <a:grpSpLocks/>
          </p:cNvGrpSpPr>
          <p:nvPr/>
        </p:nvGrpSpPr>
        <p:grpSpPr bwMode="auto">
          <a:xfrm>
            <a:off x="2133600" y="3581400"/>
            <a:ext cx="304800" cy="609600"/>
            <a:chOff x="1536" y="2976"/>
            <a:chExt cx="192" cy="384"/>
          </a:xfrm>
        </p:grpSpPr>
        <p:sp>
          <p:nvSpPr>
            <p:cNvPr id="105624" name="Oval 152">
              <a:extLst>
                <a:ext uri="{FF2B5EF4-FFF2-40B4-BE49-F238E27FC236}">
                  <a16:creationId xmlns:a16="http://schemas.microsoft.com/office/drawing/2014/main" id="{373DD86A-2985-DF47-4071-7844F001FBB0}"/>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25" name="Line 153">
              <a:extLst>
                <a:ext uri="{FF2B5EF4-FFF2-40B4-BE49-F238E27FC236}">
                  <a16:creationId xmlns:a16="http://schemas.microsoft.com/office/drawing/2014/main" id="{8B2C7A34-F01D-0814-706D-C44FE4F5211C}"/>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26" name="Line 154">
              <a:extLst>
                <a:ext uri="{FF2B5EF4-FFF2-40B4-BE49-F238E27FC236}">
                  <a16:creationId xmlns:a16="http://schemas.microsoft.com/office/drawing/2014/main" id="{BCEEB33E-7ED8-AFE4-9D65-1ED562814BB3}"/>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27" name="Line 155">
              <a:extLst>
                <a:ext uri="{FF2B5EF4-FFF2-40B4-BE49-F238E27FC236}">
                  <a16:creationId xmlns:a16="http://schemas.microsoft.com/office/drawing/2014/main" id="{4C40C093-5852-0F6D-C99D-54B4E2334E54}"/>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28" name="Line 156">
              <a:extLst>
                <a:ext uri="{FF2B5EF4-FFF2-40B4-BE49-F238E27FC236}">
                  <a16:creationId xmlns:a16="http://schemas.microsoft.com/office/drawing/2014/main" id="{120E1F75-A8F6-B013-5C5B-BB106E72BE10}"/>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29" name="Line 157">
              <a:extLst>
                <a:ext uri="{FF2B5EF4-FFF2-40B4-BE49-F238E27FC236}">
                  <a16:creationId xmlns:a16="http://schemas.microsoft.com/office/drawing/2014/main" id="{183E70E0-13A4-A8B8-C51F-31D51C6DE620}"/>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30" name="Group 158">
            <a:extLst>
              <a:ext uri="{FF2B5EF4-FFF2-40B4-BE49-F238E27FC236}">
                <a16:creationId xmlns:a16="http://schemas.microsoft.com/office/drawing/2014/main" id="{85BF30D4-848F-DE57-E588-5C92606B7412}"/>
              </a:ext>
            </a:extLst>
          </p:cNvPr>
          <p:cNvGrpSpPr>
            <a:grpSpLocks/>
          </p:cNvGrpSpPr>
          <p:nvPr/>
        </p:nvGrpSpPr>
        <p:grpSpPr bwMode="auto">
          <a:xfrm>
            <a:off x="8229600" y="6096000"/>
            <a:ext cx="304800" cy="609600"/>
            <a:chOff x="1536" y="2976"/>
            <a:chExt cx="192" cy="384"/>
          </a:xfrm>
        </p:grpSpPr>
        <p:sp>
          <p:nvSpPr>
            <p:cNvPr id="105631" name="Oval 159">
              <a:extLst>
                <a:ext uri="{FF2B5EF4-FFF2-40B4-BE49-F238E27FC236}">
                  <a16:creationId xmlns:a16="http://schemas.microsoft.com/office/drawing/2014/main" id="{39A9BC82-8D33-964B-EED3-BD8AC789593D}"/>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32" name="Line 160">
              <a:extLst>
                <a:ext uri="{FF2B5EF4-FFF2-40B4-BE49-F238E27FC236}">
                  <a16:creationId xmlns:a16="http://schemas.microsoft.com/office/drawing/2014/main" id="{17234D35-7C53-D3FD-67D7-6CF888624B78}"/>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33" name="Line 161">
              <a:extLst>
                <a:ext uri="{FF2B5EF4-FFF2-40B4-BE49-F238E27FC236}">
                  <a16:creationId xmlns:a16="http://schemas.microsoft.com/office/drawing/2014/main" id="{749DC989-E966-86E7-F5E8-EC998CA8E00D}"/>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34" name="Line 162">
              <a:extLst>
                <a:ext uri="{FF2B5EF4-FFF2-40B4-BE49-F238E27FC236}">
                  <a16:creationId xmlns:a16="http://schemas.microsoft.com/office/drawing/2014/main" id="{603F07D2-8823-9934-589A-9990F05ABF1F}"/>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35" name="Line 163">
              <a:extLst>
                <a:ext uri="{FF2B5EF4-FFF2-40B4-BE49-F238E27FC236}">
                  <a16:creationId xmlns:a16="http://schemas.microsoft.com/office/drawing/2014/main" id="{2B7FDB54-872A-CDD1-5448-FE9F0B860E3D}"/>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36" name="Line 164">
              <a:extLst>
                <a:ext uri="{FF2B5EF4-FFF2-40B4-BE49-F238E27FC236}">
                  <a16:creationId xmlns:a16="http://schemas.microsoft.com/office/drawing/2014/main" id="{FDF0A5AF-702E-FC14-49CF-0AE16CFD3123}"/>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37" name="Group 165">
            <a:extLst>
              <a:ext uri="{FF2B5EF4-FFF2-40B4-BE49-F238E27FC236}">
                <a16:creationId xmlns:a16="http://schemas.microsoft.com/office/drawing/2014/main" id="{077B32EC-BDF9-5578-9614-3FF206E7D37A}"/>
              </a:ext>
            </a:extLst>
          </p:cNvPr>
          <p:cNvGrpSpPr>
            <a:grpSpLocks/>
          </p:cNvGrpSpPr>
          <p:nvPr/>
        </p:nvGrpSpPr>
        <p:grpSpPr bwMode="auto">
          <a:xfrm>
            <a:off x="9677400" y="5943600"/>
            <a:ext cx="304800" cy="609600"/>
            <a:chOff x="1536" y="2976"/>
            <a:chExt cx="192" cy="384"/>
          </a:xfrm>
        </p:grpSpPr>
        <p:sp>
          <p:nvSpPr>
            <p:cNvPr id="105638" name="Oval 166">
              <a:extLst>
                <a:ext uri="{FF2B5EF4-FFF2-40B4-BE49-F238E27FC236}">
                  <a16:creationId xmlns:a16="http://schemas.microsoft.com/office/drawing/2014/main" id="{FDC7801C-19A3-3896-B5D4-1CF475A13759}"/>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39" name="Line 167">
              <a:extLst>
                <a:ext uri="{FF2B5EF4-FFF2-40B4-BE49-F238E27FC236}">
                  <a16:creationId xmlns:a16="http://schemas.microsoft.com/office/drawing/2014/main" id="{E852219E-6BFD-9C67-545E-B3A6ABCD481C}"/>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40" name="Line 168">
              <a:extLst>
                <a:ext uri="{FF2B5EF4-FFF2-40B4-BE49-F238E27FC236}">
                  <a16:creationId xmlns:a16="http://schemas.microsoft.com/office/drawing/2014/main" id="{34B918E1-A94D-F98A-B0BC-8DD047C1DA9E}"/>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41" name="Line 169">
              <a:extLst>
                <a:ext uri="{FF2B5EF4-FFF2-40B4-BE49-F238E27FC236}">
                  <a16:creationId xmlns:a16="http://schemas.microsoft.com/office/drawing/2014/main" id="{3EB1E915-6B08-45B8-E491-802C66DE2616}"/>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42" name="Line 170">
              <a:extLst>
                <a:ext uri="{FF2B5EF4-FFF2-40B4-BE49-F238E27FC236}">
                  <a16:creationId xmlns:a16="http://schemas.microsoft.com/office/drawing/2014/main" id="{C041F602-989A-A3FF-F7E8-0B20447F38DD}"/>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43" name="Line 171">
              <a:extLst>
                <a:ext uri="{FF2B5EF4-FFF2-40B4-BE49-F238E27FC236}">
                  <a16:creationId xmlns:a16="http://schemas.microsoft.com/office/drawing/2014/main" id="{7FF7B90D-6DD7-7CA6-7EFD-5836E0E70158}"/>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44" name="Group 172">
            <a:extLst>
              <a:ext uri="{FF2B5EF4-FFF2-40B4-BE49-F238E27FC236}">
                <a16:creationId xmlns:a16="http://schemas.microsoft.com/office/drawing/2014/main" id="{1D369C72-18C4-64AF-82A8-EBF2D3572F36}"/>
              </a:ext>
            </a:extLst>
          </p:cNvPr>
          <p:cNvGrpSpPr>
            <a:grpSpLocks/>
          </p:cNvGrpSpPr>
          <p:nvPr/>
        </p:nvGrpSpPr>
        <p:grpSpPr bwMode="auto">
          <a:xfrm>
            <a:off x="10287000" y="5943600"/>
            <a:ext cx="304800" cy="609600"/>
            <a:chOff x="1536" y="2976"/>
            <a:chExt cx="192" cy="384"/>
          </a:xfrm>
        </p:grpSpPr>
        <p:sp>
          <p:nvSpPr>
            <p:cNvPr id="105645" name="Oval 173">
              <a:extLst>
                <a:ext uri="{FF2B5EF4-FFF2-40B4-BE49-F238E27FC236}">
                  <a16:creationId xmlns:a16="http://schemas.microsoft.com/office/drawing/2014/main" id="{6F05B52D-7F27-AC2B-ABE0-C48ED92FD7FC}"/>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46" name="Line 174">
              <a:extLst>
                <a:ext uri="{FF2B5EF4-FFF2-40B4-BE49-F238E27FC236}">
                  <a16:creationId xmlns:a16="http://schemas.microsoft.com/office/drawing/2014/main" id="{746DBFE2-0357-D585-0B4B-E1A5525AA48D}"/>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47" name="Line 175">
              <a:extLst>
                <a:ext uri="{FF2B5EF4-FFF2-40B4-BE49-F238E27FC236}">
                  <a16:creationId xmlns:a16="http://schemas.microsoft.com/office/drawing/2014/main" id="{D432A86D-E983-C4E4-F395-FFE2843A7778}"/>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48" name="Line 176">
              <a:extLst>
                <a:ext uri="{FF2B5EF4-FFF2-40B4-BE49-F238E27FC236}">
                  <a16:creationId xmlns:a16="http://schemas.microsoft.com/office/drawing/2014/main" id="{3DF70B37-2E43-3348-68C0-78D08A212532}"/>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49" name="Line 177">
              <a:extLst>
                <a:ext uri="{FF2B5EF4-FFF2-40B4-BE49-F238E27FC236}">
                  <a16:creationId xmlns:a16="http://schemas.microsoft.com/office/drawing/2014/main" id="{87463583-597C-3DCC-3E84-3FE1B729E783}"/>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50" name="Line 178">
              <a:extLst>
                <a:ext uri="{FF2B5EF4-FFF2-40B4-BE49-F238E27FC236}">
                  <a16:creationId xmlns:a16="http://schemas.microsoft.com/office/drawing/2014/main" id="{12DA24CA-6E8B-A5E8-B33F-E9A9050A56EF}"/>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51" name="Group 179">
            <a:extLst>
              <a:ext uri="{FF2B5EF4-FFF2-40B4-BE49-F238E27FC236}">
                <a16:creationId xmlns:a16="http://schemas.microsoft.com/office/drawing/2014/main" id="{C2F64DA1-14B1-7BA4-85E1-E9B9693AB8B1}"/>
              </a:ext>
            </a:extLst>
          </p:cNvPr>
          <p:cNvGrpSpPr>
            <a:grpSpLocks/>
          </p:cNvGrpSpPr>
          <p:nvPr/>
        </p:nvGrpSpPr>
        <p:grpSpPr bwMode="auto">
          <a:xfrm>
            <a:off x="4343400" y="5943600"/>
            <a:ext cx="304800" cy="609600"/>
            <a:chOff x="1536" y="2976"/>
            <a:chExt cx="192" cy="384"/>
          </a:xfrm>
        </p:grpSpPr>
        <p:sp>
          <p:nvSpPr>
            <p:cNvPr id="105652" name="Oval 180">
              <a:extLst>
                <a:ext uri="{FF2B5EF4-FFF2-40B4-BE49-F238E27FC236}">
                  <a16:creationId xmlns:a16="http://schemas.microsoft.com/office/drawing/2014/main" id="{A8208CB6-AB32-E887-7F88-B9F5BEE369ED}"/>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53" name="Line 181">
              <a:extLst>
                <a:ext uri="{FF2B5EF4-FFF2-40B4-BE49-F238E27FC236}">
                  <a16:creationId xmlns:a16="http://schemas.microsoft.com/office/drawing/2014/main" id="{B7ED1476-AF18-657C-2216-8FC3484CEC3D}"/>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54" name="Line 182">
              <a:extLst>
                <a:ext uri="{FF2B5EF4-FFF2-40B4-BE49-F238E27FC236}">
                  <a16:creationId xmlns:a16="http://schemas.microsoft.com/office/drawing/2014/main" id="{D76A9A3F-DB0D-D806-9ADB-107C6C3ED7DF}"/>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55" name="Line 183">
              <a:extLst>
                <a:ext uri="{FF2B5EF4-FFF2-40B4-BE49-F238E27FC236}">
                  <a16:creationId xmlns:a16="http://schemas.microsoft.com/office/drawing/2014/main" id="{53B82021-63A9-38E8-9974-9DF619A3C7D0}"/>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56" name="Line 184">
              <a:extLst>
                <a:ext uri="{FF2B5EF4-FFF2-40B4-BE49-F238E27FC236}">
                  <a16:creationId xmlns:a16="http://schemas.microsoft.com/office/drawing/2014/main" id="{05DE02D9-3C55-C08F-B62F-BF3ED7BE4501}"/>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57" name="Line 185">
              <a:extLst>
                <a:ext uri="{FF2B5EF4-FFF2-40B4-BE49-F238E27FC236}">
                  <a16:creationId xmlns:a16="http://schemas.microsoft.com/office/drawing/2014/main" id="{095B3E91-6663-3EE3-A1AB-D77B7B6EFECB}"/>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58" name="Group 186">
            <a:extLst>
              <a:ext uri="{FF2B5EF4-FFF2-40B4-BE49-F238E27FC236}">
                <a16:creationId xmlns:a16="http://schemas.microsoft.com/office/drawing/2014/main" id="{4C3F3979-CDEF-3C9B-2293-218C9C157C9A}"/>
              </a:ext>
            </a:extLst>
          </p:cNvPr>
          <p:cNvGrpSpPr>
            <a:grpSpLocks/>
          </p:cNvGrpSpPr>
          <p:nvPr/>
        </p:nvGrpSpPr>
        <p:grpSpPr bwMode="auto">
          <a:xfrm>
            <a:off x="4953000" y="5943600"/>
            <a:ext cx="304800" cy="609600"/>
            <a:chOff x="1536" y="2976"/>
            <a:chExt cx="192" cy="384"/>
          </a:xfrm>
        </p:grpSpPr>
        <p:sp>
          <p:nvSpPr>
            <p:cNvPr id="105659" name="Oval 187">
              <a:extLst>
                <a:ext uri="{FF2B5EF4-FFF2-40B4-BE49-F238E27FC236}">
                  <a16:creationId xmlns:a16="http://schemas.microsoft.com/office/drawing/2014/main" id="{B1D4FE91-42DF-DD0A-1F0C-0CEF4C57269A}"/>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60" name="Line 188">
              <a:extLst>
                <a:ext uri="{FF2B5EF4-FFF2-40B4-BE49-F238E27FC236}">
                  <a16:creationId xmlns:a16="http://schemas.microsoft.com/office/drawing/2014/main" id="{01412A50-FAF5-7430-F2CD-2951134EF0AE}"/>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61" name="Line 189">
              <a:extLst>
                <a:ext uri="{FF2B5EF4-FFF2-40B4-BE49-F238E27FC236}">
                  <a16:creationId xmlns:a16="http://schemas.microsoft.com/office/drawing/2014/main" id="{EE86EEAE-2CB0-1494-84A2-285C3139905A}"/>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62" name="Line 190">
              <a:extLst>
                <a:ext uri="{FF2B5EF4-FFF2-40B4-BE49-F238E27FC236}">
                  <a16:creationId xmlns:a16="http://schemas.microsoft.com/office/drawing/2014/main" id="{659C581A-A861-E3F0-E320-DB6960ED7336}"/>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63" name="Line 191">
              <a:extLst>
                <a:ext uri="{FF2B5EF4-FFF2-40B4-BE49-F238E27FC236}">
                  <a16:creationId xmlns:a16="http://schemas.microsoft.com/office/drawing/2014/main" id="{CE303B1B-BDC0-7A8F-4C8F-6DA26462A0BC}"/>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64" name="Line 192">
              <a:extLst>
                <a:ext uri="{FF2B5EF4-FFF2-40B4-BE49-F238E27FC236}">
                  <a16:creationId xmlns:a16="http://schemas.microsoft.com/office/drawing/2014/main" id="{20AF1430-1A1E-C7A7-881F-17FDAAEA1A1C}"/>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65" name="Group 193">
            <a:extLst>
              <a:ext uri="{FF2B5EF4-FFF2-40B4-BE49-F238E27FC236}">
                <a16:creationId xmlns:a16="http://schemas.microsoft.com/office/drawing/2014/main" id="{E881C38B-6CDA-AA28-9B36-5499FE8AB355}"/>
              </a:ext>
            </a:extLst>
          </p:cNvPr>
          <p:cNvGrpSpPr>
            <a:grpSpLocks/>
          </p:cNvGrpSpPr>
          <p:nvPr/>
        </p:nvGrpSpPr>
        <p:grpSpPr bwMode="auto">
          <a:xfrm>
            <a:off x="5562600" y="5943600"/>
            <a:ext cx="304800" cy="609600"/>
            <a:chOff x="1536" y="2976"/>
            <a:chExt cx="192" cy="384"/>
          </a:xfrm>
        </p:grpSpPr>
        <p:sp>
          <p:nvSpPr>
            <p:cNvPr id="105666" name="Oval 194">
              <a:extLst>
                <a:ext uri="{FF2B5EF4-FFF2-40B4-BE49-F238E27FC236}">
                  <a16:creationId xmlns:a16="http://schemas.microsoft.com/office/drawing/2014/main" id="{E8C8E7BF-A61A-9DA1-860E-1C8A521C9BF9}"/>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67" name="Line 195">
              <a:extLst>
                <a:ext uri="{FF2B5EF4-FFF2-40B4-BE49-F238E27FC236}">
                  <a16:creationId xmlns:a16="http://schemas.microsoft.com/office/drawing/2014/main" id="{408A6637-7D73-0292-E617-ADC75344397A}"/>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68" name="Line 196">
              <a:extLst>
                <a:ext uri="{FF2B5EF4-FFF2-40B4-BE49-F238E27FC236}">
                  <a16:creationId xmlns:a16="http://schemas.microsoft.com/office/drawing/2014/main" id="{BC9BF2DA-7AE1-F935-A49E-3C6735441021}"/>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69" name="Line 197">
              <a:extLst>
                <a:ext uri="{FF2B5EF4-FFF2-40B4-BE49-F238E27FC236}">
                  <a16:creationId xmlns:a16="http://schemas.microsoft.com/office/drawing/2014/main" id="{8D41A56C-B971-8451-6E50-BA9AB5D84511}"/>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70" name="Line 198">
              <a:extLst>
                <a:ext uri="{FF2B5EF4-FFF2-40B4-BE49-F238E27FC236}">
                  <a16:creationId xmlns:a16="http://schemas.microsoft.com/office/drawing/2014/main" id="{7EE39837-6226-B61C-BB06-F80ADED59F47}"/>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71" name="Line 199">
              <a:extLst>
                <a:ext uri="{FF2B5EF4-FFF2-40B4-BE49-F238E27FC236}">
                  <a16:creationId xmlns:a16="http://schemas.microsoft.com/office/drawing/2014/main" id="{764E715F-96E2-2DFA-2ACD-DF109720025C}"/>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72" name="Group 200">
            <a:extLst>
              <a:ext uri="{FF2B5EF4-FFF2-40B4-BE49-F238E27FC236}">
                <a16:creationId xmlns:a16="http://schemas.microsoft.com/office/drawing/2014/main" id="{6E5E7510-4449-2E13-F54C-0B6202FFE4B7}"/>
              </a:ext>
            </a:extLst>
          </p:cNvPr>
          <p:cNvGrpSpPr>
            <a:grpSpLocks/>
          </p:cNvGrpSpPr>
          <p:nvPr/>
        </p:nvGrpSpPr>
        <p:grpSpPr bwMode="auto">
          <a:xfrm>
            <a:off x="4953000" y="4038600"/>
            <a:ext cx="304800" cy="609600"/>
            <a:chOff x="1536" y="2976"/>
            <a:chExt cx="192" cy="384"/>
          </a:xfrm>
        </p:grpSpPr>
        <p:sp>
          <p:nvSpPr>
            <p:cNvPr id="105673" name="Oval 201">
              <a:extLst>
                <a:ext uri="{FF2B5EF4-FFF2-40B4-BE49-F238E27FC236}">
                  <a16:creationId xmlns:a16="http://schemas.microsoft.com/office/drawing/2014/main" id="{BA6CBAAE-42C9-94B7-3DA6-CC83E0E784A1}"/>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74" name="Line 202">
              <a:extLst>
                <a:ext uri="{FF2B5EF4-FFF2-40B4-BE49-F238E27FC236}">
                  <a16:creationId xmlns:a16="http://schemas.microsoft.com/office/drawing/2014/main" id="{E808D670-F48B-69AB-7078-FEFA4AC0F3FC}"/>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75" name="Line 203">
              <a:extLst>
                <a:ext uri="{FF2B5EF4-FFF2-40B4-BE49-F238E27FC236}">
                  <a16:creationId xmlns:a16="http://schemas.microsoft.com/office/drawing/2014/main" id="{90D57B8D-E1B5-3ED9-2960-2577680272E8}"/>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76" name="Line 204">
              <a:extLst>
                <a:ext uri="{FF2B5EF4-FFF2-40B4-BE49-F238E27FC236}">
                  <a16:creationId xmlns:a16="http://schemas.microsoft.com/office/drawing/2014/main" id="{62612670-3420-6051-09C4-9AEA0A28CE8C}"/>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77" name="Line 205">
              <a:extLst>
                <a:ext uri="{FF2B5EF4-FFF2-40B4-BE49-F238E27FC236}">
                  <a16:creationId xmlns:a16="http://schemas.microsoft.com/office/drawing/2014/main" id="{9C0C5134-D500-209E-1109-53042430C62B}"/>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78" name="Line 206">
              <a:extLst>
                <a:ext uri="{FF2B5EF4-FFF2-40B4-BE49-F238E27FC236}">
                  <a16:creationId xmlns:a16="http://schemas.microsoft.com/office/drawing/2014/main" id="{62114297-2853-CE8F-0286-6ECE946E54DE}"/>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79" name="Group 207">
            <a:extLst>
              <a:ext uri="{FF2B5EF4-FFF2-40B4-BE49-F238E27FC236}">
                <a16:creationId xmlns:a16="http://schemas.microsoft.com/office/drawing/2014/main" id="{528EC29B-32C2-3629-218B-71CB410A5061}"/>
              </a:ext>
            </a:extLst>
          </p:cNvPr>
          <p:cNvGrpSpPr>
            <a:grpSpLocks/>
          </p:cNvGrpSpPr>
          <p:nvPr/>
        </p:nvGrpSpPr>
        <p:grpSpPr bwMode="auto">
          <a:xfrm>
            <a:off x="7315200" y="5943600"/>
            <a:ext cx="304800" cy="609600"/>
            <a:chOff x="1536" y="2976"/>
            <a:chExt cx="192" cy="384"/>
          </a:xfrm>
        </p:grpSpPr>
        <p:sp>
          <p:nvSpPr>
            <p:cNvPr id="105680" name="Oval 208">
              <a:extLst>
                <a:ext uri="{FF2B5EF4-FFF2-40B4-BE49-F238E27FC236}">
                  <a16:creationId xmlns:a16="http://schemas.microsoft.com/office/drawing/2014/main" id="{4C156E65-D422-8E32-E630-FC63B6F0F604}"/>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81" name="Line 209">
              <a:extLst>
                <a:ext uri="{FF2B5EF4-FFF2-40B4-BE49-F238E27FC236}">
                  <a16:creationId xmlns:a16="http://schemas.microsoft.com/office/drawing/2014/main" id="{D2C795CC-E90C-9B18-D14F-54A945113AA6}"/>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82" name="Line 210">
              <a:extLst>
                <a:ext uri="{FF2B5EF4-FFF2-40B4-BE49-F238E27FC236}">
                  <a16:creationId xmlns:a16="http://schemas.microsoft.com/office/drawing/2014/main" id="{EADE5FED-5C2A-4BDE-4652-3C64327858C4}"/>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83" name="Line 211">
              <a:extLst>
                <a:ext uri="{FF2B5EF4-FFF2-40B4-BE49-F238E27FC236}">
                  <a16:creationId xmlns:a16="http://schemas.microsoft.com/office/drawing/2014/main" id="{5121F088-30DF-9197-BD2D-E4FA94413B7A}"/>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84" name="Line 212">
              <a:extLst>
                <a:ext uri="{FF2B5EF4-FFF2-40B4-BE49-F238E27FC236}">
                  <a16:creationId xmlns:a16="http://schemas.microsoft.com/office/drawing/2014/main" id="{73742F5A-2034-7AF2-9EAD-E7D54C23FBF5}"/>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85" name="Line 213">
              <a:extLst>
                <a:ext uri="{FF2B5EF4-FFF2-40B4-BE49-F238E27FC236}">
                  <a16:creationId xmlns:a16="http://schemas.microsoft.com/office/drawing/2014/main" id="{B1E58847-514C-8571-8E5F-476599E75258}"/>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86" name="Group 214">
            <a:extLst>
              <a:ext uri="{FF2B5EF4-FFF2-40B4-BE49-F238E27FC236}">
                <a16:creationId xmlns:a16="http://schemas.microsoft.com/office/drawing/2014/main" id="{9D291803-F98D-AFEA-1E49-B3EA1E1CDEBB}"/>
              </a:ext>
            </a:extLst>
          </p:cNvPr>
          <p:cNvGrpSpPr>
            <a:grpSpLocks/>
          </p:cNvGrpSpPr>
          <p:nvPr/>
        </p:nvGrpSpPr>
        <p:grpSpPr bwMode="auto">
          <a:xfrm>
            <a:off x="7924800" y="5943600"/>
            <a:ext cx="304800" cy="609600"/>
            <a:chOff x="1536" y="2976"/>
            <a:chExt cx="192" cy="384"/>
          </a:xfrm>
        </p:grpSpPr>
        <p:sp>
          <p:nvSpPr>
            <p:cNvPr id="105687" name="Oval 215">
              <a:extLst>
                <a:ext uri="{FF2B5EF4-FFF2-40B4-BE49-F238E27FC236}">
                  <a16:creationId xmlns:a16="http://schemas.microsoft.com/office/drawing/2014/main" id="{7A9B4BAE-E34C-3193-265A-C0472D062EE6}"/>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88" name="Line 216">
              <a:extLst>
                <a:ext uri="{FF2B5EF4-FFF2-40B4-BE49-F238E27FC236}">
                  <a16:creationId xmlns:a16="http://schemas.microsoft.com/office/drawing/2014/main" id="{8A1006C9-2F14-40AF-2578-A6E508528F70}"/>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89" name="Line 217">
              <a:extLst>
                <a:ext uri="{FF2B5EF4-FFF2-40B4-BE49-F238E27FC236}">
                  <a16:creationId xmlns:a16="http://schemas.microsoft.com/office/drawing/2014/main" id="{06EB23A9-C27F-461B-80D3-35C1B71C7A24}"/>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90" name="Line 218">
              <a:extLst>
                <a:ext uri="{FF2B5EF4-FFF2-40B4-BE49-F238E27FC236}">
                  <a16:creationId xmlns:a16="http://schemas.microsoft.com/office/drawing/2014/main" id="{76ED9131-2349-E753-82C3-B3C44CD0E101}"/>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91" name="Line 219">
              <a:extLst>
                <a:ext uri="{FF2B5EF4-FFF2-40B4-BE49-F238E27FC236}">
                  <a16:creationId xmlns:a16="http://schemas.microsoft.com/office/drawing/2014/main" id="{A79509E4-6EE8-462D-B6FA-5C1360336DF5}"/>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92" name="Line 220">
              <a:extLst>
                <a:ext uri="{FF2B5EF4-FFF2-40B4-BE49-F238E27FC236}">
                  <a16:creationId xmlns:a16="http://schemas.microsoft.com/office/drawing/2014/main" id="{22A26A34-0CF6-2B0D-52BA-D84AA205E1FC}"/>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93" name="Group 221">
            <a:extLst>
              <a:ext uri="{FF2B5EF4-FFF2-40B4-BE49-F238E27FC236}">
                <a16:creationId xmlns:a16="http://schemas.microsoft.com/office/drawing/2014/main" id="{641B1D8B-9EC6-15E0-D5A1-A715B535D8F3}"/>
              </a:ext>
            </a:extLst>
          </p:cNvPr>
          <p:cNvGrpSpPr>
            <a:grpSpLocks/>
          </p:cNvGrpSpPr>
          <p:nvPr/>
        </p:nvGrpSpPr>
        <p:grpSpPr bwMode="auto">
          <a:xfrm>
            <a:off x="1981200" y="5943600"/>
            <a:ext cx="304800" cy="609600"/>
            <a:chOff x="1536" y="2976"/>
            <a:chExt cx="192" cy="384"/>
          </a:xfrm>
        </p:grpSpPr>
        <p:sp>
          <p:nvSpPr>
            <p:cNvPr id="105694" name="Oval 222">
              <a:extLst>
                <a:ext uri="{FF2B5EF4-FFF2-40B4-BE49-F238E27FC236}">
                  <a16:creationId xmlns:a16="http://schemas.microsoft.com/office/drawing/2014/main" id="{AC050CDF-D61F-2A7C-C5FE-66FA8874B35A}"/>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95" name="Line 223">
              <a:extLst>
                <a:ext uri="{FF2B5EF4-FFF2-40B4-BE49-F238E27FC236}">
                  <a16:creationId xmlns:a16="http://schemas.microsoft.com/office/drawing/2014/main" id="{C8E8941C-2A4C-7780-7686-7331FCB9EC7E}"/>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96" name="Line 224">
              <a:extLst>
                <a:ext uri="{FF2B5EF4-FFF2-40B4-BE49-F238E27FC236}">
                  <a16:creationId xmlns:a16="http://schemas.microsoft.com/office/drawing/2014/main" id="{00931DA5-8A15-F47E-F3B0-23F279903970}"/>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97" name="Line 225">
              <a:extLst>
                <a:ext uri="{FF2B5EF4-FFF2-40B4-BE49-F238E27FC236}">
                  <a16:creationId xmlns:a16="http://schemas.microsoft.com/office/drawing/2014/main" id="{94BDCCD9-A0BA-97C6-3C5F-946D84820E67}"/>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98" name="Line 226">
              <a:extLst>
                <a:ext uri="{FF2B5EF4-FFF2-40B4-BE49-F238E27FC236}">
                  <a16:creationId xmlns:a16="http://schemas.microsoft.com/office/drawing/2014/main" id="{42F60D3B-6789-265F-360B-A9DAAE1232C2}"/>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99" name="Line 227">
              <a:extLst>
                <a:ext uri="{FF2B5EF4-FFF2-40B4-BE49-F238E27FC236}">
                  <a16:creationId xmlns:a16="http://schemas.microsoft.com/office/drawing/2014/main" id="{2B4B6A52-C972-81C6-3E54-5A42CCE6026F}"/>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700" name="Group 228">
            <a:extLst>
              <a:ext uri="{FF2B5EF4-FFF2-40B4-BE49-F238E27FC236}">
                <a16:creationId xmlns:a16="http://schemas.microsoft.com/office/drawing/2014/main" id="{75B90E86-663B-5472-DEC1-A66236AD858E}"/>
              </a:ext>
            </a:extLst>
          </p:cNvPr>
          <p:cNvGrpSpPr>
            <a:grpSpLocks/>
          </p:cNvGrpSpPr>
          <p:nvPr/>
        </p:nvGrpSpPr>
        <p:grpSpPr bwMode="auto">
          <a:xfrm>
            <a:off x="2514600" y="3810000"/>
            <a:ext cx="304800" cy="609600"/>
            <a:chOff x="1536" y="2976"/>
            <a:chExt cx="192" cy="384"/>
          </a:xfrm>
        </p:grpSpPr>
        <p:sp>
          <p:nvSpPr>
            <p:cNvPr id="105701" name="Oval 229">
              <a:extLst>
                <a:ext uri="{FF2B5EF4-FFF2-40B4-BE49-F238E27FC236}">
                  <a16:creationId xmlns:a16="http://schemas.microsoft.com/office/drawing/2014/main" id="{C0239A46-7E51-96E8-7456-2DBC0645B16E}"/>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02" name="Line 230">
              <a:extLst>
                <a:ext uri="{FF2B5EF4-FFF2-40B4-BE49-F238E27FC236}">
                  <a16:creationId xmlns:a16="http://schemas.microsoft.com/office/drawing/2014/main" id="{68D30572-9F8B-00C4-C278-23E3A7A6C0C3}"/>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03" name="Line 231">
              <a:extLst>
                <a:ext uri="{FF2B5EF4-FFF2-40B4-BE49-F238E27FC236}">
                  <a16:creationId xmlns:a16="http://schemas.microsoft.com/office/drawing/2014/main" id="{593AF4E9-2449-3A79-B40D-75D56CC8F76B}"/>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04" name="Line 232">
              <a:extLst>
                <a:ext uri="{FF2B5EF4-FFF2-40B4-BE49-F238E27FC236}">
                  <a16:creationId xmlns:a16="http://schemas.microsoft.com/office/drawing/2014/main" id="{8E2238A2-A66D-D98B-B1E6-B31E23102AB5}"/>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05" name="Line 233">
              <a:extLst>
                <a:ext uri="{FF2B5EF4-FFF2-40B4-BE49-F238E27FC236}">
                  <a16:creationId xmlns:a16="http://schemas.microsoft.com/office/drawing/2014/main" id="{CB6FA349-D6C7-89C7-2138-511C52B674F5}"/>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06" name="Line 234">
              <a:extLst>
                <a:ext uri="{FF2B5EF4-FFF2-40B4-BE49-F238E27FC236}">
                  <a16:creationId xmlns:a16="http://schemas.microsoft.com/office/drawing/2014/main" id="{2E923B66-3705-FC61-ADDF-351512185BFC}"/>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707" name="Group 235">
            <a:extLst>
              <a:ext uri="{FF2B5EF4-FFF2-40B4-BE49-F238E27FC236}">
                <a16:creationId xmlns:a16="http://schemas.microsoft.com/office/drawing/2014/main" id="{3D624368-6688-BCCD-3414-9ADB5E7D879D}"/>
              </a:ext>
            </a:extLst>
          </p:cNvPr>
          <p:cNvGrpSpPr>
            <a:grpSpLocks/>
          </p:cNvGrpSpPr>
          <p:nvPr/>
        </p:nvGrpSpPr>
        <p:grpSpPr bwMode="auto">
          <a:xfrm>
            <a:off x="9067800" y="5943600"/>
            <a:ext cx="304800" cy="609600"/>
            <a:chOff x="1536" y="2976"/>
            <a:chExt cx="192" cy="384"/>
          </a:xfrm>
        </p:grpSpPr>
        <p:sp>
          <p:nvSpPr>
            <p:cNvPr id="105708" name="Oval 236">
              <a:extLst>
                <a:ext uri="{FF2B5EF4-FFF2-40B4-BE49-F238E27FC236}">
                  <a16:creationId xmlns:a16="http://schemas.microsoft.com/office/drawing/2014/main" id="{DD9461CE-788B-3C14-A901-4EC414F965DC}"/>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09" name="Line 237">
              <a:extLst>
                <a:ext uri="{FF2B5EF4-FFF2-40B4-BE49-F238E27FC236}">
                  <a16:creationId xmlns:a16="http://schemas.microsoft.com/office/drawing/2014/main" id="{400F3284-4C75-602B-C08E-3AF3A43FED64}"/>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10" name="Line 238">
              <a:extLst>
                <a:ext uri="{FF2B5EF4-FFF2-40B4-BE49-F238E27FC236}">
                  <a16:creationId xmlns:a16="http://schemas.microsoft.com/office/drawing/2014/main" id="{CC814CEE-5193-ED71-21D2-9991C7CA0C29}"/>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11" name="Line 239">
              <a:extLst>
                <a:ext uri="{FF2B5EF4-FFF2-40B4-BE49-F238E27FC236}">
                  <a16:creationId xmlns:a16="http://schemas.microsoft.com/office/drawing/2014/main" id="{0BEDAC4B-5051-DC61-A80F-EF0286EAB839}"/>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12" name="Line 240">
              <a:extLst>
                <a:ext uri="{FF2B5EF4-FFF2-40B4-BE49-F238E27FC236}">
                  <a16:creationId xmlns:a16="http://schemas.microsoft.com/office/drawing/2014/main" id="{3F73F3E1-0ED8-DBB9-E0CC-95BC5CE108C5}"/>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13" name="Line 241">
              <a:extLst>
                <a:ext uri="{FF2B5EF4-FFF2-40B4-BE49-F238E27FC236}">
                  <a16:creationId xmlns:a16="http://schemas.microsoft.com/office/drawing/2014/main" id="{4C725E82-54D2-11AA-A781-42143CB60832}"/>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714" name="Group 242">
            <a:extLst>
              <a:ext uri="{FF2B5EF4-FFF2-40B4-BE49-F238E27FC236}">
                <a16:creationId xmlns:a16="http://schemas.microsoft.com/office/drawing/2014/main" id="{C507C0B2-F70E-F44E-2ADC-FE15A095F496}"/>
              </a:ext>
            </a:extLst>
          </p:cNvPr>
          <p:cNvGrpSpPr>
            <a:grpSpLocks/>
          </p:cNvGrpSpPr>
          <p:nvPr/>
        </p:nvGrpSpPr>
        <p:grpSpPr bwMode="auto">
          <a:xfrm>
            <a:off x="6781800" y="5943600"/>
            <a:ext cx="304800" cy="609600"/>
            <a:chOff x="1536" y="2976"/>
            <a:chExt cx="192" cy="384"/>
          </a:xfrm>
        </p:grpSpPr>
        <p:sp>
          <p:nvSpPr>
            <p:cNvPr id="105715" name="Oval 243">
              <a:extLst>
                <a:ext uri="{FF2B5EF4-FFF2-40B4-BE49-F238E27FC236}">
                  <a16:creationId xmlns:a16="http://schemas.microsoft.com/office/drawing/2014/main" id="{1D6F2604-066A-3886-08DB-EB3AA5C0B3B8}"/>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16" name="Line 244">
              <a:extLst>
                <a:ext uri="{FF2B5EF4-FFF2-40B4-BE49-F238E27FC236}">
                  <a16:creationId xmlns:a16="http://schemas.microsoft.com/office/drawing/2014/main" id="{3525C301-5000-2C4B-77B2-25B43C11FFF5}"/>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17" name="Line 245">
              <a:extLst>
                <a:ext uri="{FF2B5EF4-FFF2-40B4-BE49-F238E27FC236}">
                  <a16:creationId xmlns:a16="http://schemas.microsoft.com/office/drawing/2014/main" id="{8291DFCB-6558-6C6A-F6DF-147166410F72}"/>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18" name="Line 246">
              <a:extLst>
                <a:ext uri="{FF2B5EF4-FFF2-40B4-BE49-F238E27FC236}">
                  <a16:creationId xmlns:a16="http://schemas.microsoft.com/office/drawing/2014/main" id="{ABB33480-8CF4-6D92-E8E4-3C4F5F41690F}"/>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19" name="Line 247">
              <a:extLst>
                <a:ext uri="{FF2B5EF4-FFF2-40B4-BE49-F238E27FC236}">
                  <a16:creationId xmlns:a16="http://schemas.microsoft.com/office/drawing/2014/main" id="{3BDCD3E0-57EA-AE0E-684D-63FBDD6F6470}"/>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20" name="Line 248">
              <a:extLst>
                <a:ext uri="{FF2B5EF4-FFF2-40B4-BE49-F238E27FC236}">
                  <a16:creationId xmlns:a16="http://schemas.microsoft.com/office/drawing/2014/main" id="{F199A205-E33D-2107-0024-C909B5043A2D}"/>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721" name="Group 249">
            <a:extLst>
              <a:ext uri="{FF2B5EF4-FFF2-40B4-BE49-F238E27FC236}">
                <a16:creationId xmlns:a16="http://schemas.microsoft.com/office/drawing/2014/main" id="{6377FD34-85E6-0C01-9CA6-77CBC0E5B920}"/>
              </a:ext>
            </a:extLst>
          </p:cNvPr>
          <p:cNvGrpSpPr>
            <a:grpSpLocks/>
          </p:cNvGrpSpPr>
          <p:nvPr/>
        </p:nvGrpSpPr>
        <p:grpSpPr bwMode="auto">
          <a:xfrm>
            <a:off x="3733800" y="5943600"/>
            <a:ext cx="304800" cy="609600"/>
            <a:chOff x="1536" y="2976"/>
            <a:chExt cx="192" cy="384"/>
          </a:xfrm>
        </p:grpSpPr>
        <p:sp>
          <p:nvSpPr>
            <p:cNvPr id="105722" name="Oval 250">
              <a:extLst>
                <a:ext uri="{FF2B5EF4-FFF2-40B4-BE49-F238E27FC236}">
                  <a16:creationId xmlns:a16="http://schemas.microsoft.com/office/drawing/2014/main" id="{34EB2D0B-8A13-3D4A-28BA-426CF73207B7}"/>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23" name="Line 251">
              <a:extLst>
                <a:ext uri="{FF2B5EF4-FFF2-40B4-BE49-F238E27FC236}">
                  <a16:creationId xmlns:a16="http://schemas.microsoft.com/office/drawing/2014/main" id="{6FCAB3BA-C1C5-E30A-6FA8-D2ABA78A9EC6}"/>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24" name="Line 252">
              <a:extLst>
                <a:ext uri="{FF2B5EF4-FFF2-40B4-BE49-F238E27FC236}">
                  <a16:creationId xmlns:a16="http://schemas.microsoft.com/office/drawing/2014/main" id="{6D2F298E-003C-4ACC-EDAB-48ACC14B7DF5}"/>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25" name="Line 253">
              <a:extLst>
                <a:ext uri="{FF2B5EF4-FFF2-40B4-BE49-F238E27FC236}">
                  <a16:creationId xmlns:a16="http://schemas.microsoft.com/office/drawing/2014/main" id="{DE38342B-5F59-2F56-AB75-140F7578AC8B}"/>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26" name="Line 254">
              <a:extLst>
                <a:ext uri="{FF2B5EF4-FFF2-40B4-BE49-F238E27FC236}">
                  <a16:creationId xmlns:a16="http://schemas.microsoft.com/office/drawing/2014/main" id="{3A7C052E-49E6-38A4-39E6-8B99878D009A}"/>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27" name="Line 255">
              <a:extLst>
                <a:ext uri="{FF2B5EF4-FFF2-40B4-BE49-F238E27FC236}">
                  <a16:creationId xmlns:a16="http://schemas.microsoft.com/office/drawing/2014/main" id="{BE8BDEBF-574F-AB61-F0D2-673A66C30E28}"/>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728" name="Group 256">
            <a:extLst>
              <a:ext uri="{FF2B5EF4-FFF2-40B4-BE49-F238E27FC236}">
                <a16:creationId xmlns:a16="http://schemas.microsoft.com/office/drawing/2014/main" id="{8EC76EC2-CDC2-F4B6-42DA-CD4630008114}"/>
              </a:ext>
            </a:extLst>
          </p:cNvPr>
          <p:cNvGrpSpPr>
            <a:grpSpLocks/>
          </p:cNvGrpSpPr>
          <p:nvPr/>
        </p:nvGrpSpPr>
        <p:grpSpPr bwMode="auto">
          <a:xfrm>
            <a:off x="2895600" y="3657600"/>
            <a:ext cx="304800" cy="609600"/>
            <a:chOff x="1536" y="2976"/>
            <a:chExt cx="192" cy="384"/>
          </a:xfrm>
        </p:grpSpPr>
        <p:sp>
          <p:nvSpPr>
            <p:cNvPr id="105729" name="Oval 257">
              <a:extLst>
                <a:ext uri="{FF2B5EF4-FFF2-40B4-BE49-F238E27FC236}">
                  <a16:creationId xmlns:a16="http://schemas.microsoft.com/office/drawing/2014/main" id="{C8CA3730-BCD6-7B14-FB6E-34E2FF3C74F8}"/>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30" name="Line 258">
              <a:extLst>
                <a:ext uri="{FF2B5EF4-FFF2-40B4-BE49-F238E27FC236}">
                  <a16:creationId xmlns:a16="http://schemas.microsoft.com/office/drawing/2014/main" id="{FB1DF0AA-FDCF-88D1-B825-1E919CBB49E5}"/>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31" name="Line 259">
              <a:extLst>
                <a:ext uri="{FF2B5EF4-FFF2-40B4-BE49-F238E27FC236}">
                  <a16:creationId xmlns:a16="http://schemas.microsoft.com/office/drawing/2014/main" id="{C7F78185-23A8-8789-FBB6-BAC7D4AD7632}"/>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32" name="Line 260">
              <a:extLst>
                <a:ext uri="{FF2B5EF4-FFF2-40B4-BE49-F238E27FC236}">
                  <a16:creationId xmlns:a16="http://schemas.microsoft.com/office/drawing/2014/main" id="{8057CD48-D713-4009-233B-4A91ACCC6270}"/>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33" name="Line 261">
              <a:extLst>
                <a:ext uri="{FF2B5EF4-FFF2-40B4-BE49-F238E27FC236}">
                  <a16:creationId xmlns:a16="http://schemas.microsoft.com/office/drawing/2014/main" id="{51526508-6AC3-EEFC-873F-669084C00C67}"/>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34" name="Line 262">
              <a:extLst>
                <a:ext uri="{FF2B5EF4-FFF2-40B4-BE49-F238E27FC236}">
                  <a16:creationId xmlns:a16="http://schemas.microsoft.com/office/drawing/2014/main" id="{948FFCD7-4818-8EC5-40C6-3DC9183CD1DF}"/>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735" name="Group 263">
            <a:extLst>
              <a:ext uri="{FF2B5EF4-FFF2-40B4-BE49-F238E27FC236}">
                <a16:creationId xmlns:a16="http://schemas.microsoft.com/office/drawing/2014/main" id="{173EE273-6B4D-39DD-A353-AADE4E6ABA99}"/>
              </a:ext>
            </a:extLst>
          </p:cNvPr>
          <p:cNvGrpSpPr>
            <a:grpSpLocks/>
          </p:cNvGrpSpPr>
          <p:nvPr/>
        </p:nvGrpSpPr>
        <p:grpSpPr bwMode="auto">
          <a:xfrm>
            <a:off x="7848600" y="1295400"/>
            <a:ext cx="304800" cy="609600"/>
            <a:chOff x="1536" y="2976"/>
            <a:chExt cx="192" cy="384"/>
          </a:xfrm>
        </p:grpSpPr>
        <p:sp>
          <p:nvSpPr>
            <p:cNvPr id="105736" name="Oval 264">
              <a:extLst>
                <a:ext uri="{FF2B5EF4-FFF2-40B4-BE49-F238E27FC236}">
                  <a16:creationId xmlns:a16="http://schemas.microsoft.com/office/drawing/2014/main" id="{192049A3-9F31-F480-99C4-9F71079DC5B3}"/>
                </a:ext>
              </a:extLst>
            </p:cNvPr>
            <p:cNvSpPr>
              <a:spLocks noChangeArrowheads="1"/>
            </p:cNvSpPr>
            <p:nvPr/>
          </p:nvSpPr>
          <p:spPr bwMode="auto">
            <a:xfrm>
              <a:off x="1584" y="2976"/>
              <a:ext cx="96" cy="96"/>
            </a:xfrm>
            <a:prstGeom prst="ellipse">
              <a:avLst/>
            </a:prstGeom>
            <a:solidFill>
              <a:srgbClr val="808080"/>
            </a:solid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37" name="Line 265">
              <a:extLst>
                <a:ext uri="{FF2B5EF4-FFF2-40B4-BE49-F238E27FC236}">
                  <a16:creationId xmlns:a16="http://schemas.microsoft.com/office/drawing/2014/main" id="{5F427A04-E273-8241-2B36-EDB162F1510A}"/>
                </a:ext>
              </a:extLst>
            </p:cNvPr>
            <p:cNvSpPr>
              <a:spLocks noChangeShapeType="1"/>
            </p:cNvSpPr>
            <p:nvPr/>
          </p:nvSpPr>
          <p:spPr bwMode="auto">
            <a:xfrm>
              <a:off x="1632" y="3072"/>
              <a:ext cx="0" cy="192"/>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38" name="Line 266">
              <a:extLst>
                <a:ext uri="{FF2B5EF4-FFF2-40B4-BE49-F238E27FC236}">
                  <a16:creationId xmlns:a16="http://schemas.microsoft.com/office/drawing/2014/main" id="{53CE229B-314F-8C20-4AA9-50928FB70BD0}"/>
                </a:ext>
              </a:extLst>
            </p:cNvPr>
            <p:cNvSpPr>
              <a:spLocks noChangeShapeType="1"/>
            </p:cNvSpPr>
            <p:nvPr/>
          </p:nvSpPr>
          <p:spPr bwMode="auto">
            <a:xfrm>
              <a:off x="1632" y="3264"/>
              <a:ext cx="96" cy="96"/>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39" name="Line 267">
              <a:extLst>
                <a:ext uri="{FF2B5EF4-FFF2-40B4-BE49-F238E27FC236}">
                  <a16:creationId xmlns:a16="http://schemas.microsoft.com/office/drawing/2014/main" id="{12DEFC70-9BB2-6F2B-510F-AF839ADC3EDE}"/>
                </a:ext>
              </a:extLst>
            </p:cNvPr>
            <p:cNvSpPr>
              <a:spLocks noChangeShapeType="1"/>
            </p:cNvSpPr>
            <p:nvPr/>
          </p:nvSpPr>
          <p:spPr bwMode="auto">
            <a:xfrm flipH="1">
              <a:off x="1536" y="3264"/>
              <a:ext cx="96" cy="96"/>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40" name="Line 268">
              <a:extLst>
                <a:ext uri="{FF2B5EF4-FFF2-40B4-BE49-F238E27FC236}">
                  <a16:creationId xmlns:a16="http://schemas.microsoft.com/office/drawing/2014/main" id="{2D3B8792-B46D-627D-EB2E-544ECE3DB362}"/>
                </a:ext>
              </a:extLst>
            </p:cNvPr>
            <p:cNvSpPr>
              <a:spLocks noChangeShapeType="1"/>
            </p:cNvSpPr>
            <p:nvPr/>
          </p:nvSpPr>
          <p:spPr bwMode="auto">
            <a:xfrm>
              <a:off x="1536" y="3120"/>
              <a:ext cx="96" cy="48"/>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41" name="Line 269">
              <a:extLst>
                <a:ext uri="{FF2B5EF4-FFF2-40B4-BE49-F238E27FC236}">
                  <a16:creationId xmlns:a16="http://schemas.microsoft.com/office/drawing/2014/main" id="{42539D4A-0B73-BF77-EFF7-C4488C28D9C9}"/>
                </a:ext>
              </a:extLst>
            </p:cNvPr>
            <p:cNvSpPr>
              <a:spLocks noChangeShapeType="1"/>
            </p:cNvSpPr>
            <p:nvPr/>
          </p:nvSpPr>
          <p:spPr bwMode="auto">
            <a:xfrm flipV="1">
              <a:off x="1632" y="3120"/>
              <a:ext cx="96" cy="48"/>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742" name="Group 270">
            <a:extLst>
              <a:ext uri="{FF2B5EF4-FFF2-40B4-BE49-F238E27FC236}">
                <a16:creationId xmlns:a16="http://schemas.microsoft.com/office/drawing/2014/main" id="{0C13E75A-B911-1CA6-A4BB-D7DAE2B5ACD0}"/>
              </a:ext>
            </a:extLst>
          </p:cNvPr>
          <p:cNvGrpSpPr>
            <a:grpSpLocks/>
          </p:cNvGrpSpPr>
          <p:nvPr/>
        </p:nvGrpSpPr>
        <p:grpSpPr bwMode="auto">
          <a:xfrm>
            <a:off x="8610600" y="1447800"/>
            <a:ext cx="304800" cy="609600"/>
            <a:chOff x="1536" y="2976"/>
            <a:chExt cx="192" cy="384"/>
          </a:xfrm>
        </p:grpSpPr>
        <p:sp>
          <p:nvSpPr>
            <p:cNvPr id="105743" name="Oval 271">
              <a:extLst>
                <a:ext uri="{FF2B5EF4-FFF2-40B4-BE49-F238E27FC236}">
                  <a16:creationId xmlns:a16="http://schemas.microsoft.com/office/drawing/2014/main" id="{78125219-3941-7A40-58AC-560E0EEF4B4A}"/>
                </a:ext>
              </a:extLst>
            </p:cNvPr>
            <p:cNvSpPr>
              <a:spLocks noChangeArrowheads="1"/>
            </p:cNvSpPr>
            <p:nvPr/>
          </p:nvSpPr>
          <p:spPr bwMode="auto">
            <a:xfrm>
              <a:off x="1584" y="2976"/>
              <a:ext cx="96" cy="96"/>
            </a:xfrm>
            <a:prstGeom prst="ellipse">
              <a:avLst/>
            </a:prstGeom>
            <a:solidFill>
              <a:srgbClr val="808080"/>
            </a:solid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44" name="Line 272">
              <a:extLst>
                <a:ext uri="{FF2B5EF4-FFF2-40B4-BE49-F238E27FC236}">
                  <a16:creationId xmlns:a16="http://schemas.microsoft.com/office/drawing/2014/main" id="{33F3D637-E4CA-6066-04D3-266D10555B9B}"/>
                </a:ext>
              </a:extLst>
            </p:cNvPr>
            <p:cNvSpPr>
              <a:spLocks noChangeShapeType="1"/>
            </p:cNvSpPr>
            <p:nvPr/>
          </p:nvSpPr>
          <p:spPr bwMode="auto">
            <a:xfrm>
              <a:off x="1632" y="3072"/>
              <a:ext cx="0" cy="192"/>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45" name="Line 273">
              <a:extLst>
                <a:ext uri="{FF2B5EF4-FFF2-40B4-BE49-F238E27FC236}">
                  <a16:creationId xmlns:a16="http://schemas.microsoft.com/office/drawing/2014/main" id="{D1AC2DBE-DF5D-ABA3-A17A-90E883228AF4}"/>
                </a:ext>
              </a:extLst>
            </p:cNvPr>
            <p:cNvSpPr>
              <a:spLocks noChangeShapeType="1"/>
            </p:cNvSpPr>
            <p:nvPr/>
          </p:nvSpPr>
          <p:spPr bwMode="auto">
            <a:xfrm>
              <a:off x="1632" y="3264"/>
              <a:ext cx="96" cy="96"/>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46" name="Line 274">
              <a:extLst>
                <a:ext uri="{FF2B5EF4-FFF2-40B4-BE49-F238E27FC236}">
                  <a16:creationId xmlns:a16="http://schemas.microsoft.com/office/drawing/2014/main" id="{769E88B8-C000-ABCA-C3D3-A4D2042B7C53}"/>
                </a:ext>
              </a:extLst>
            </p:cNvPr>
            <p:cNvSpPr>
              <a:spLocks noChangeShapeType="1"/>
            </p:cNvSpPr>
            <p:nvPr/>
          </p:nvSpPr>
          <p:spPr bwMode="auto">
            <a:xfrm flipH="1">
              <a:off x="1536" y="3264"/>
              <a:ext cx="96" cy="96"/>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47" name="Line 275">
              <a:extLst>
                <a:ext uri="{FF2B5EF4-FFF2-40B4-BE49-F238E27FC236}">
                  <a16:creationId xmlns:a16="http://schemas.microsoft.com/office/drawing/2014/main" id="{6FC6E886-2850-B2CB-2547-6D75BFD7057E}"/>
                </a:ext>
              </a:extLst>
            </p:cNvPr>
            <p:cNvSpPr>
              <a:spLocks noChangeShapeType="1"/>
            </p:cNvSpPr>
            <p:nvPr/>
          </p:nvSpPr>
          <p:spPr bwMode="auto">
            <a:xfrm>
              <a:off x="1536" y="3120"/>
              <a:ext cx="96" cy="48"/>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48" name="Line 276">
              <a:extLst>
                <a:ext uri="{FF2B5EF4-FFF2-40B4-BE49-F238E27FC236}">
                  <a16:creationId xmlns:a16="http://schemas.microsoft.com/office/drawing/2014/main" id="{696085A5-3337-AFD4-77D9-00444593BDC4}"/>
                </a:ext>
              </a:extLst>
            </p:cNvPr>
            <p:cNvSpPr>
              <a:spLocks noChangeShapeType="1"/>
            </p:cNvSpPr>
            <p:nvPr/>
          </p:nvSpPr>
          <p:spPr bwMode="auto">
            <a:xfrm flipV="1">
              <a:off x="1632" y="3120"/>
              <a:ext cx="96" cy="48"/>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749" name="Group 277">
            <a:extLst>
              <a:ext uri="{FF2B5EF4-FFF2-40B4-BE49-F238E27FC236}">
                <a16:creationId xmlns:a16="http://schemas.microsoft.com/office/drawing/2014/main" id="{B506387B-3400-4AFC-C8AC-C1E218D13E72}"/>
              </a:ext>
            </a:extLst>
          </p:cNvPr>
          <p:cNvGrpSpPr>
            <a:grpSpLocks/>
          </p:cNvGrpSpPr>
          <p:nvPr/>
        </p:nvGrpSpPr>
        <p:grpSpPr bwMode="auto">
          <a:xfrm>
            <a:off x="9906000" y="3581400"/>
            <a:ext cx="304800" cy="609600"/>
            <a:chOff x="1536" y="2976"/>
            <a:chExt cx="192" cy="384"/>
          </a:xfrm>
        </p:grpSpPr>
        <p:sp>
          <p:nvSpPr>
            <p:cNvPr id="105750" name="Oval 278">
              <a:extLst>
                <a:ext uri="{FF2B5EF4-FFF2-40B4-BE49-F238E27FC236}">
                  <a16:creationId xmlns:a16="http://schemas.microsoft.com/office/drawing/2014/main" id="{75518811-65CF-2516-4DA1-CEDC3A137682}"/>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51" name="Line 279">
              <a:extLst>
                <a:ext uri="{FF2B5EF4-FFF2-40B4-BE49-F238E27FC236}">
                  <a16:creationId xmlns:a16="http://schemas.microsoft.com/office/drawing/2014/main" id="{1B1A97A1-D587-6370-F705-1187D9EC33F3}"/>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52" name="Line 280">
              <a:extLst>
                <a:ext uri="{FF2B5EF4-FFF2-40B4-BE49-F238E27FC236}">
                  <a16:creationId xmlns:a16="http://schemas.microsoft.com/office/drawing/2014/main" id="{A98AAF02-7530-2920-7DDA-F8C49DE4E99D}"/>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53" name="Line 281">
              <a:extLst>
                <a:ext uri="{FF2B5EF4-FFF2-40B4-BE49-F238E27FC236}">
                  <a16:creationId xmlns:a16="http://schemas.microsoft.com/office/drawing/2014/main" id="{523D3CC0-1B7E-84B2-0830-8F2AD4536A11}"/>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54" name="Line 282">
              <a:extLst>
                <a:ext uri="{FF2B5EF4-FFF2-40B4-BE49-F238E27FC236}">
                  <a16:creationId xmlns:a16="http://schemas.microsoft.com/office/drawing/2014/main" id="{33497B22-AA44-9BF7-E757-976C13381EB6}"/>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55" name="Line 283">
              <a:extLst>
                <a:ext uri="{FF2B5EF4-FFF2-40B4-BE49-F238E27FC236}">
                  <a16:creationId xmlns:a16="http://schemas.microsoft.com/office/drawing/2014/main" id="{283F16E8-6036-B7E5-B733-5974B2222A1B}"/>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756" name="Group 284">
            <a:extLst>
              <a:ext uri="{FF2B5EF4-FFF2-40B4-BE49-F238E27FC236}">
                <a16:creationId xmlns:a16="http://schemas.microsoft.com/office/drawing/2014/main" id="{FC15A46E-10B3-423F-9467-8EE04997F440}"/>
              </a:ext>
            </a:extLst>
          </p:cNvPr>
          <p:cNvGrpSpPr>
            <a:grpSpLocks/>
          </p:cNvGrpSpPr>
          <p:nvPr/>
        </p:nvGrpSpPr>
        <p:grpSpPr bwMode="auto">
          <a:xfrm>
            <a:off x="8763000" y="3733800"/>
            <a:ext cx="304800" cy="609600"/>
            <a:chOff x="1536" y="2976"/>
            <a:chExt cx="192" cy="384"/>
          </a:xfrm>
        </p:grpSpPr>
        <p:sp>
          <p:nvSpPr>
            <p:cNvPr id="105757" name="Oval 285">
              <a:extLst>
                <a:ext uri="{FF2B5EF4-FFF2-40B4-BE49-F238E27FC236}">
                  <a16:creationId xmlns:a16="http://schemas.microsoft.com/office/drawing/2014/main" id="{70B03CCB-B56E-4E7F-3D76-B97211180D2B}"/>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58" name="Line 286">
              <a:extLst>
                <a:ext uri="{FF2B5EF4-FFF2-40B4-BE49-F238E27FC236}">
                  <a16:creationId xmlns:a16="http://schemas.microsoft.com/office/drawing/2014/main" id="{64BC79AF-F546-9849-EA53-4C69F2D5F61D}"/>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59" name="Line 287">
              <a:extLst>
                <a:ext uri="{FF2B5EF4-FFF2-40B4-BE49-F238E27FC236}">
                  <a16:creationId xmlns:a16="http://schemas.microsoft.com/office/drawing/2014/main" id="{6D9FA628-5850-B7E2-57F6-D16F878E0A16}"/>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60" name="Line 288">
              <a:extLst>
                <a:ext uri="{FF2B5EF4-FFF2-40B4-BE49-F238E27FC236}">
                  <a16:creationId xmlns:a16="http://schemas.microsoft.com/office/drawing/2014/main" id="{754752E5-0844-56C9-8FE7-6260B583D4A9}"/>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61" name="Line 289">
              <a:extLst>
                <a:ext uri="{FF2B5EF4-FFF2-40B4-BE49-F238E27FC236}">
                  <a16:creationId xmlns:a16="http://schemas.microsoft.com/office/drawing/2014/main" id="{0F5B1238-68B7-03EA-7C02-E44023BC3B15}"/>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62" name="Line 290">
              <a:extLst>
                <a:ext uri="{FF2B5EF4-FFF2-40B4-BE49-F238E27FC236}">
                  <a16:creationId xmlns:a16="http://schemas.microsoft.com/office/drawing/2014/main" id="{49437E82-77E5-E98F-24FE-1902C6B26BF0}"/>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763" name="Group 291">
            <a:extLst>
              <a:ext uri="{FF2B5EF4-FFF2-40B4-BE49-F238E27FC236}">
                <a16:creationId xmlns:a16="http://schemas.microsoft.com/office/drawing/2014/main" id="{1804A2FE-F132-EE2D-E427-9B3CD46BD6F5}"/>
              </a:ext>
            </a:extLst>
          </p:cNvPr>
          <p:cNvGrpSpPr>
            <a:grpSpLocks/>
          </p:cNvGrpSpPr>
          <p:nvPr/>
        </p:nvGrpSpPr>
        <p:grpSpPr bwMode="auto">
          <a:xfrm>
            <a:off x="9144000" y="3962400"/>
            <a:ext cx="304800" cy="609600"/>
            <a:chOff x="1536" y="2976"/>
            <a:chExt cx="192" cy="384"/>
          </a:xfrm>
        </p:grpSpPr>
        <p:sp>
          <p:nvSpPr>
            <p:cNvPr id="105764" name="Oval 292">
              <a:extLst>
                <a:ext uri="{FF2B5EF4-FFF2-40B4-BE49-F238E27FC236}">
                  <a16:creationId xmlns:a16="http://schemas.microsoft.com/office/drawing/2014/main" id="{D30E80C6-316E-16EB-E7D9-B6E43A2E6F98}"/>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65" name="Line 293">
              <a:extLst>
                <a:ext uri="{FF2B5EF4-FFF2-40B4-BE49-F238E27FC236}">
                  <a16:creationId xmlns:a16="http://schemas.microsoft.com/office/drawing/2014/main" id="{E486801E-9B1C-8FEC-64E1-0044DB1ABF0B}"/>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66" name="Line 294">
              <a:extLst>
                <a:ext uri="{FF2B5EF4-FFF2-40B4-BE49-F238E27FC236}">
                  <a16:creationId xmlns:a16="http://schemas.microsoft.com/office/drawing/2014/main" id="{04B01731-A341-FBF0-053C-86A57632BDBE}"/>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67" name="Line 295">
              <a:extLst>
                <a:ext uri="{FF2B5EF4-FFF2-40B4-BE49-F238E27FC236}">
                  <a16:creationId xmlns:a16="http://schemas.microsoft.com/office/drawing/2014/main" id="{63B16D6C-FCF4-D143-7484-5D531508B163}"/>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68" name="Line 296">
              <a:extLst>
                <a:ext uri="{FF2B5EF4-FFF2-40B4-BE49-F238E27FC236}">
                  <a16:creationId xmlns:a16="http://schemas.microsoft.com/office/drawing/2014/main" id="{8441932A-37D7-C225-7069-1B40BC97122D}"/>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69" name="Line 297">
              <a:extLst>
                <a:ext uri="{FF2B5EF4-FFF2-40B4-BE49-F238E27FC236}">
                  <a16:creationId xmlns:a16="http://schemas.microsoft.com/office/drawing/2014/main" id="{1FE684DE-C469-B409-D327-81616CD8DE9C}"/>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770" name="Group 298">
            <a:extLst>
              <a:ext uri="{FF2B5EF4-FFF2-40B4-BE49-F238E27FC236}">
                <a16:creationId xmlns:a16="http://schemas.microsoft.com/office/drawing/2014/main" id="{8190F643-007A-E8DF-0CEE-793CEDD0F2DB}"/>
              </a:ext>
            </a:extLst>
          </p:cNvPr>
          <p:cNvGrpSpPr>
            <a:grpSpLocks/>
          </p:cNvGrpSpPr>
          <p:nvPr/>
        </p:nvGrpSpPr>
        <p:grpSpPr bwMode="auto">
          <a:xfrm>
            <a:off x="9525000" y="3810000"/>
            <a:ext cx="304800" cy="609600"/>
            <a:chOff x="1536" y="2976"/>
            <a:chExt cx="192" cy="384"/>
          </a:xfrm>
        </p:grpSpPr>
        <p:sp>
          <p:nvSpPr>
            <p:cNvPr id="105771" name="Oval 299">
              <a:extLst>
                <a:ext uri="{FF2B5EF4-FFF2-40B4-BE49-F238E27FC236}">
                  <a16:creationId xmlns:a16="http://schemas.microsoft.com/office/drawing/2014/main" id="{C2CF71D3-552A-7078-FA23-FAEBBEDC21E0}"/>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72" name="Line 300">
              <a:extLst>
                <a:ext uri="{FF2B5EF4-FFF2-40B4-BE49-F238E27FC236}">
                  <a16:creationId xmlns:a16="http://schemas.microsoft.com/office/drawing/2014/main" id="{20C698DA-E838-D68F-1D8F-D842D9BCDB16}"/>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73" name="Line 301">
              <a:extLst>
                <a:ext uri="{FF2B5EF4-FFF2-40B4-BE49-F238E27FC236}">
                  <a16:creationId xmlns:a16="http://schemas.microsoft.com/office/drawing/2014/main" id="{47F5DA15-B797-48CB-771C-AA7559970DD7}"/>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74" name="Line 302">
              <a:extLst>
                <a:ext uri="{FF2B5EF4-FFF2-40B4-BE49-F238E27FC236}">
                  <a16:creationId xmlns:a16="http://schemas.microsoft.com/office/drawing/2014/main" id="{3663833F-AC9D-716C-4F4C-E1BAF74DD2CE}"/>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75" name="Line 303">
              <a:extLst>
                <a:ext uri="{FF2B5EF4-FFF2-40B4-BE49-F238E27FC236}">
                  <a16:creationId xmlns:a16="http://schemas.microsoft.com/office/drawing/2014/main" id="{24CC4B54-BABE-1FD8-FC74-4414BF1F7EDC}"/>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76" name="Line 304">
              <a:extLst>
                <a:ext uri="{FF2B5EF4-FFF2-40B4-BE49-F238E27FC236}">
                  <a16:creationId xmlns:a16="http://schemas.microsoft.com/office/drawing/2014/main" id="{5C7A4228-82C5-BC04-9EA4-8B5C90907C0B}"/>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5777" name="Oval 305">
            <a:extLst>
              <a:ext uri="{FF2B5EF4-FFF2-40B4-BE49-F238E27FC236}">
                <a16:creationId xmlns:a16="http://schemas.microsoft.com/office/drawing/2014/main" id="{B645256A-6354-6D93-EC1F-250CB5524E3B}"/>
              </a:ext>
            </a:extLst>
          </p:cNvPr>
          <p:cNvSpPr>
            <a:spLocks noChangeArrowheads="1"/>
          </p:cNvSpPr>
          <p:nvPr/>
        </p:nvSpPr>
        <p:spPr bwMode="auto">
          <a:xfrm>
            <a:off x="8077200" y="3124200"/>
            <a:ext cx="2362200" cy="1676400"/>
          </a:xfrm>
          <a:prstGeom prst="ellipse">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78" name="Oval 306">
            <a:extLst>
              <a:ext uri="{FF2B5EF4-FFF2-40B4-BE49-F238E27FC236}">
                <a16:creationId xmlns:a16="http://schemas.microsoft.com/office/drawing/2014/main" id="{A4B350C5-39BE-83B3-EE08-27F7F0F44E73}"/>
              </a:ext>
            </a:extLst>
          </p:cNvPr>
          <p:cNvSpPr>
            <a:spLocks noChangeArrowheads="1"/>
          </p:cNvSpPr>
          <p:nvPr/>
        </p:nvSpPr>
        <p:spPr bwMode="auto">
          <a:xfrm>
            <a:off x="1828800" y="3048000"/>
            <a:ext cx="2057400" cy="1676400"/>
          </a:xfrm>
          <a:prstGeom prst="ellipse">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80" name="Line 308">
            <a:extLst>
              <a:ext uri="{FF2B5EF4-FFF2-40B4-BE49-F238E27FC236}">
                <a16:creationId xmlns:a16="http://schemas.microsoft.com/office/drawing/2014/main" id="{BFCCFEC1-CC6C-8225-97F3-5F36B6D01601}"/>
              </a:ext>
            </a:extLst>
          </p:cNvPr>
          <p:cNvSpPr>
            <a:spLocks noChangeShapeType="1"/>
          </p:cNvSpPr>
          <p:nvPr/>
        </p:nvSpPr>
        <p:spPr bwMode="auto">
          <a:xfrm flipV="1">
            <a:off x="2438400" y="1752600"/>
            <a:ext cx="281940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1" name="Line 309">
            <a:extLst>
              <a:ext uri="{FF2B5EF4-FFF2-40B4-BE49-F238E27FC236}">
                <a16:creationId xmlns:a16="http://schemas.microsoft.com/office/drawing/2014/main" id="{63397598-5F66-CA4C-B441-A2653CA89318}"/>
              </a:ext>
            </a:extLst>
          </p:cNvPr>
          <p:cNvSpPr>
            <a:spLocks noChangeShapeType="1"/>
          </p:cNvSpPr>
          <p:nvPr/>
        </p:nvSpPr>
        <p:spPr bwMode="auto">
          <a:xfrm flipV="1">
            <a:off x="2743200" y="1828800"/>
            <a:ext cx="2514600" cy="1905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2" name="Line 310">
            <a:extLst>
              <a:ext uri="{FF2B5EF4-FFF2-40B4-BE49-F238E27FC236}">
                <a16:creationId xmlns:a16="http://schemas.microsoft.com/office/drawing/2014/main" id="{5EFB8FE8-EFFE-E491-5908-D36B39D4F8A1}"/>
              </a:ext>
            </a:extLst>
          </p:cNvPr>
          <p:cNvSpPr>
            <a:spLocks noChangeShapeType="1"/>
          </p:cNvSpPr>
          <p:nvPr/>
        </p:nvSpPr>
        <p:spPr bwMode="auto">
          <a:xfrm flipV="1">
            <a:off x="3124200" y="1905000"/>
            <a:ext cx="220980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3" name="Line 311">
            <a:extLst>
              <a:ext uri="{FF2B5EF4-FFF2-40B4-BE49-F238E27FC236}">
                <a16:creationId xmlns:a16="http://schemas.microsoft.com/office/drawing/2014/main" id="{BF15B85E-60F3-E398-9C37-77EA6485FCC5}"/>
              </a:ext>
            </a:extLst>
          </p:cNvPr>
          <p:cNvSpPr>
            <a:spLocks noChangeShapeType="1"/>
          </p:cNvSpPr>
          <p:nvPr/>
        </p:nvSpPr>
        <p:spPr bwMode="auto">
          <a:xfrm flipV="1">
            <a:off x="3581400" y="1981200"/>
            <a:ext cx="190500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4" name="Line 312">
            <a:extLst>
              <a:ext uri="{FF2B5EF4-FFF2-40B4-BE49-F238E27FC236}">
                <a16:creationId xmlns:a16="http://schemas.microsoft.com/office/drawing/2014/main" id="{219B3B11-8D5F-0562-9BCA-D89A1A4BE880}"/>
              </a:ext>
            </a:extLst>
          </p:cNvPr>
          <p:cNvSpPr>
            <a:spLocks noChangeShapeType="1"/>
          </p:cNvSpPr>
          <p:nvPr/>
        </p:nvSpPr>
        <p:spPr bwMode="auto">
          <a:xfrm flipV="1">
            <a:off x="4724400" y="1981200"/>
            <a:ext cx="8382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5" name="Line 313">
            <a:extLst>
              <a:ext uri="{FF2B5EF4-FFF2-40B4-BE49-F238E27FC236}">
                <a16:creationId xmlns:a16="http://schemas.microsoft.com/office/drawing/2014/main" id="{2BB00A57-C16C-4507-EAF1-FC377DBFEADD}"/>
              </a:ext>
            </a:extLst>
          </p:cNvPr>
          <p:cNvSpPr>
            <a:spLocks noChangeShapeType="1"/>
          </p:cNvSpPr>
          <p:nvPr/>
        </p:nvSpPr>
        <p:spPr bwMode="auto">
          <a:xfrm flipV="1">
            <a:off x="5181600" y="1981200"/>
            <a:ext cx="4572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6" name="Line 314">
            <a:extLst>
              <a:ext uri="{FF2B5EF4-FFF2-40B4-BE49-F238E27FC236}">
                <a16:creationId xmlns:a16="http://schemas.microsoft.com/office/drawing/2014/main" id="{CA9BA1F7-4E74-DCA0-3CE8-315275FA821B}"/>
              </a:ext>
            </a:extLst>
          </p:cNvPr>
          <p:cNvSpPr>
            <a:spLocks noChangeShapeType="1"/>
          </p:cNvSpPr>
          <p:nvPr/>
        </p:nvSpPr>
        <p:spPr bwMode="auto">
          <a:xfrm flipV="1">
            <a:off x="5486400" y="1981200"/>
            <a:ext cx="2286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7" name="Line 315">
            <a:extLst>
              <a:ext uri="{FF2B5EF4-FFF2-40B4-BE49-F238E27FC236}">
                <a16:creationId xmlns:a16="http://schemas.microsoft.com/office/drawing/2014/main" id="{B5B1DEF1-F9B2-25AD-406C-A7C6FD242A27}"/>
              </a:ext>
            </a:extLst>
          </p:cNvPr>
          <p:cNvSpPr>
            <a:spLocks noChangeShapeType="1"/>
          </p:cNvSpPr>
          <p:nvPr/>
        </p:nvSpPr>
        <p:spPr bwMode="auto">
          <a:xfrm flipH="1" flipV="1">
            <a:off x="5791200" y="1981200"/>
            <a:ext cx="1524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8" name="Line 316">
            <a:extLst>
              <a:ext uri="{FF2B5EF4-FFF2-40B4-BE49-F238E27FC236}">
                <a16:creationId xmlns:a16="http://schemas.microsoft.com/office/drawing/2014/main" id="{9BDE1E9A-9870-0C7C-F117-4B0DB3DD1385}"/>
              </a:ext>
            </a:extLst>
          </p:cNvPr>
          <p:cNvSpPr>
            <a:spLocks noChangeShapeType="1"/>
          </p:cNvSpPr>
          <p:nvPr/>
        </p:nvSpPr>
        <p:spPr bwMode="auto">
          <a:xfrm flipH="1" flipV="1">
            <a:off x="5867400" y="1981200"/>
            <a:ext cx="304800" cy="213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9" name="Line 317">
            <a:extLst>
              <a:ext uri="{FF2B5EF4-FFF2-40B4-BE49-F238E27FC236}">
                <a16:creationId xmlns:a16="http://schemas.microsoft.com/office/drawing/2014/main" id="{377279F6-E7D5-02E3-4B6C-24791972A200}"/>
              </a:ext>
            </a:extLst>
          </p:cNvPr>
          <p:cNvSpPr>
            <a:spLocks noChangeShapeType="1"/>
          </p:cNvSpPr>
          <p:nvPr/>
        </p:nvSpPr>
        <p:spPr bwMode="auto">
          <a:xfrm flipH="1" flipV="1">
            <a:off x="5943600" y="1981200"/>
            <a:ext cx="121920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90" name="Line 318">
            <a:extLst>
              <a:ext uri="{FF2B5EF4-FFF2-40B4-BE49-F238E27FC236}">
                <a16:creationId xmlns:a16="http://schemas.microsoft.com/office/drawing/2014/main" id="{C0CE6F6F-18CA-33AA-C395-5FFD89FFABFC}"/>
              </a:ext>
            </a:extLst>
          </p:cNvPr>
          <p:cNvSpPr>
            <a:spLocks noChangeShapeType="1"/>
          </p:cNvSpPr>
          <p:nvPr/>
        </p:nvSpPr>
        <p:spPr bwMode="auto">
          <a:xfrm flipH="1" flipV="1">
            <a:off x="6096000" y="1981200"/>
            <a:ext cx="228600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91" name="Line 319">
            <a:extLst>
              <a:ext uri="{FF2B5EF4-FFF2-40B4-BE49-F238E27FC236}">
                <a16:creationId xmlns:a16="http://schemas.microsoft.com/office/drawing/2014/main" id="{E5B8E7BB-9449-22E4-9E73-D0B5A440D87A}"/>
              </a:ext>
            </a:extLst>
          </p:cNvPr>
          <p:cNvSpPr>
            <a:spLocks noChangeShapeType="1"/>
          </p:cNvSpPr>
          <p:nvPr/>
        </p:nvSpPr>
        <p:spPr bwMode="auto">
          <a:xfrm flipH="1" flipV="1">
            <a:off x="6248400" y="1981200"/>
            <a:ext cx="26670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92" name="Line 320">
            <a:extLst>
              <a:ext uri="{FF2B5EF4-FFF2-40B4-BE49-F238E27FC236}">
                <a16:creationId xmlns:a16="http://schemas.microsoft.com/office/drawing/2014/main" id="{560DF6BB-5978-749F-67EA-FC925A6B022F}"/>
              </a:ext>
            </a:extLst>
          </p:cNvPr>
          <p:cNvSpPr>
            <a:spLocks noChangeShapeType="1"/>
          </p:cNvSpPr>
          <p:nvPr/>
        </p:nvSpPr>
        <p:spPr bwMode="auto">
          <a:xfrm flipH="1" flipV="1">
            <a:off x="6324600" y="1905000"/>
            <a:ext cx="29718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93" name="Line 321">
            <a:extLst>
              <a:ext uri="{FF2B5EF4-FFF2-40B4-BE49-F238E27FC236}">
                <a16:creationId xmlns:a16="http://schemas.microsoft.com/office/drawing/2014/main" id="{0CB8C4BE-E1F9-B3F5-34DE-D8B4C9D48183}"/>
              </a:ext>
            </a:extLst>
          </p:cNvPr>
          <p:cNvSpPr>
            <a:spLocks noChangeShapeType="1"/>
          </p:cNvSpPr>
          <p:nvPr/>
        </p:nvSpPr>
        <p:spPr bwMode="auto">
          <a:xfrm flipH="1" flipV="1">
            <a:off x="6400800" y="1828800"/>
            <a:ext cx="32004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94" name="Line 322">
            <a:extLst>
              <a:ext uri="{FF2B5EF4-FFF2-40B4-BE49-F238E27FC236}">
                <a16:creationId xmlns:a16="http://schemas.microsoft.com/office/drawing/2014/main" id="{D560BF75-BD44-5BE9-6154-502F77B46DD0}"/>
              </a:ext>
            </a:extLst>
          </p:cNvPr>
          <p:cNvSpPr>
            <a:spLocks noChangeShapeType="1"/>
          </p:cNvSpPr>
          <p:nvPr/>
        </p:nvSpPr>
        <p:spPr bwMode="auto">
          <a:xfrm flipH="1" flipV="1">
            <a:off x="6400800" y="1752600"/>
            <a:ext cx="350520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95" name="Line 323">
            <a:extLst>
              <a:ext uri="{FF2B5EF4-FFF2-40B4-BE49-F238E27FC236}">
                <a16:creationId xmlns:a16="http://schemas.microsoft.com/office/drawing/2014/main" id="{7360DECE-BF69-6AFA-5740-3A453EE82E18}"/>
              </a:ext>
            </a:extLst>
          </p:cNvPr>
          <p:cNvSpPr>
            <a:spLocks noChangeShapeType="1"/>
          </p:cNvSpPr>
          <p:nvPr/>
        </p:nvSpPr>
        <p:spPr bwMode="auto">
          <a:xfrm flipH="1">
            <a:off x="6400800" y="1371600"/>
            <a:ext cx="14478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96" name="Line 324">
            <a:extLst>
              <a:ext uri="{FF2B5EF4-FFF2-40B4-BE49-F238E27FC236}">
                <a16:creationId xmlns:a16="http://schemas.microsoft.com/office/drawing/2014/main" id="{A97A4FC5-17D6-2665-B129-F37EFC13AF96}"/>
              </a:ext>
            </a:extLst>
          </p:cNvPr>
          <p:cNvSpPr>
            <a:spLocks noChangeShapeType="1"/>
          </p:cNvSpPr>
          <p:nvPr/>
        </p:nvSpPr>
        <p:spPr bwMode="auto">
          <a:xfrm flipH="1">
            <a:off x="6400800" y="1447800"/>
            <a:ext cx="19050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97" name="Line 325">
            <a:extLst>
              <a:ext uri="{FF2B5EF4-FFF2-40B4-BE49-F238E27FC236}">
                <a16:creationId xmlns:a16="http://schemas.microsoft.com/office/drawing/2014/main" id="{CFD2B3CE-0545-70A0-BE9B-46FD35A1EB0A}"/>
              </a:ext>
            </a:extLst>
          </p:cNvPr>
          <p:cNvSpPr>
            <a:spLocks noChangeShapeType="1"/>
          </p:cNvSpPr>
          <p:nvPr/>
        </p:nvSpPr>
        <p:spPr bwMode="auto">
          <a:xfrm flipH="1" flipV="1">
            <a:off x="6400800" y="1600200"/>
            <a:ext cx="22860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5798" name="Group 326">
            <a:extLst>
              <a:ext uri="{FF2B5EF4-FFF2-40B4-BE49-F238E27FC236}">
                <a16:creationId xmlns:a16="http://schemas.microsoft.com/office/drawing/2014/main" id="{F33EDF0A-5D50-4383-5041-6795C36EAE58}"/>
              </a:ext>
            </a:extLst>
          </p:cNvPr>
          <p:cNvGrpSpPr>
            <a:grpSpLocks/>
          </p:cNvGrpSpPr>
          <p:nvPr/>
        </p:nvGrpSpPr>
        <p:grpSpPr bwMode="auto">
          <a:xfrm>
            <a:off x="4114800" y="3581400"/>
            <a:ext cx="2667000" cy="2133600"/>
            <a:chOff x="1632" y="2256"/>
            <a:chExt cx="1680" cy="1344"/>
          </a:xfrm>
        </p:grpSpPr>
        <p:sp>
          <p:nvSpPr>
            <p:cNvPr id="105799" name="Oval 327">
              <a:extLst>
                <a:ext uri="{FF2B5EF4-FFF2-40B4-BE49-F238E27FC236}">
                  <a16:creationId xmlns:a16="http://schemas.microsoft.com/office/drawing/2014/main" id="{8E1D3C0E-05D5-A46D-0AE2-DB9D3817B3F3}"/>
                </a:ext>
              </a:extLst>
            </p:cNvPr>
            <p:cNvSpPr>
              <a:spLocks noChangeArrowheads="1"/>
            </p:cNvSpPr>
            <p:nvPr/>
          </p:nvSpPr>
          <p:spPr bwMode="auto">
            <a:xfrm>
              <a:off x="1632" y="2256"/>
              <a:ext cx="1680" cy="1344"/>
            </a:xfrm>
            <a:prstGeom prst="ellipse">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800" name="Text Box 328">
              <a:extLst>
                <a:ext uri="{FF2B5EF4-FFF2-40B4-BE49-F238E27FC236}">
                  <a16:creationId xmlns:a16="http://schemas.microsoft.com/office/drawing/2014/main" id="{4E5CD91B-33B5-7CD7-493E-51AB6AE0EB7C}"/>
                </a:ext>
              </a:extLst>
            </p:cNvPr>
            <p:cNvSpPr txBox="1">
              <a:spLocks noChangeArrowheads="1"/>
            </p:cNvSpPr>
            <p:nvPr/>
          </p:nvSpPr>
          <p:spPr bwMode="auto">
            <a:xfrm>
              <a:off x="1680" y="2976"/>
              <a:ext cx="1440" cy="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b="1">
                  <a:solidFill>
                    <a:srgbClr val="FFFF00"/>
                  </a:solidFill>
                </a:rPr>
                <a:t>Local Church</a:t>
              </a:r>
            </a:p>
          </p:txBody>
        </p:sp>
      </p:grpSp>
      <p:grpSp>
        <p:nvGrpSpPr>
          <p:cNvPr id="105801" name="Group 329">
            <a:extLst>
              <a:ext uri="{FF2B5EF4-FFF2-40B4-BE49-F238E27FC236}">
                <a16:creationId xmlns:a16="http://schemas.microsoft.com/office/drawing/2014/main" id="{9E99B409-DAD6-9B8E-AE67-D3A5FF5BF987}"/>
              </a:ext>
            </a:extLst>
          </p:cNvPr>
          <p:cNvGrpSpPr>
            <a:grpSpLocks/>
          </p:cNvGrpSpPr>
          <p:nvPr/>
        </p:nvGrpSpPr>
        <p:grpSpPr bwMode="auto">
          <a:xfrm>
            <a:off x="5257800" y="6096000"/>
            <a:ext cx="304800" cy="609600"/>
            <a:chOff x="1536" y="2976"/>
            <a:chExt cx="192" cy="384"/>
          </a:xfrm>
        </p:grpSpPr>
        <p:sp>
          <p:nvSpPr>
            <p:cNvPr id="105802" name="Oval 330">
              <a:extLst>
                <a:ext uri="{FF2B5EF4-FFF2-40B4-BE49-F238E27FC236}">
                  <a16:creationId xmlns:a16="http://schemas.microsoft.com/office/drawing/2014/main" id="{E4705AA1-637C-AAA6-A792-0F0D389F42D8}"/>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803" name="Line 331">
              <a:extLst>
                <a:ext uri="{FF2B5EF4-FFF2-40B4-BE49-F238E27FC236}">
                  <a16:creationId xmlns:a16="http://schemas.microsoft.com/office/drawing/2014/main" id="{19AE92D3-EB3E-F349-212C-B4BDBF644E94}"/>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804" name="Line 332">
              <a:extLst>
                <a:ext uri="{FF2B5EF4-FFF2-40B4-BE49-F238E27FC236}">
                  <a16:creationId xmlns:a16="http://schemas.microsoft.com/office/drawing/2014/main" id="{0E9ADB2C-0684-545D-9353-F6AA14C2C14D}"/>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805" name="Line 333">
              <a:extLst>
                <a:ext uri="{FF2B5EF4-FFF2-40B4-BE49-F238E27FC236}">
                  <a16:creationId xmlns:a16="http://schemas.microsoft.com/office/drawing/2014/main" id="{AD685EC1-7655-8A34-F97D-1FCC8B9A8125}"/>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806" name="Line 334">
              <a:extLst>
                <a:ext uri="{FF2B5EF4-FFF2-40B4-BE49-F238E27FC236}">
                  <a16:creationId xmlns:a16="http://schemas.microsoft.com/office/drawing/2014/main" id="{C7493BDE-BE97-079F-C0D5-135D2C301D59}"/>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807" name="Line 335">
              <a:extLst>
                <a:ext uri="{FF2B5EF4-FFF2-40B4-BE49-F238E27FC236}">
                  <a16:creationId xmlns:a16="http://schemas.microsoft.com/office/drawing/2014/main" id="{683CD4B5-790A-B5F5-B1B2-CC0C76C18FE5}"/>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 name="TextBox 4">
            <a:extLst>
              <a:ext uri="{FF2B5EF4-FFF2-40B4-BE49-F238E27FC236}">
                <a16:creationId xmlns:a16="http://schemas.microsoft.com/office/drawing/2014/main" id="{50ECC19A-3F43-EC18-41E5-DDA856FE13FD}"/>
              </a:ext>
            </a:extLst>
          </p:cNvPr>
          <p:cNvSpPr txBox="1"/>
          <p:nvPr/>
        </p:nvSpPr>
        <p:spPr>
          <a:xfrm>
            <a:off x="9207500" y="2101273"/>
            <a:ext cx="2667000" cy="923330"/>
          </a:xfrm>
          <a:prstGeom prst="rect">
            <a:avLst/>
          </a:prstGeom>
          <a:solidFill>
            <a:schemeClr val="bg1"/>
          </a:solidFill>
        </p:spPr>
        <p:txBody>
          <a:bodyPr wrap="square" rtlCol="0">
            <a:spAutoFit/>
          </a:bodyPr>
          <a:lstStyle/>
          <a:p>
            <a:r>
              <a:rPr lang="en-US" b="0" i="0" dirty="0">
                <a:effectLst/>
                <a:latin typeface="system-ui"/>
              </a:rPr>
              <a:t>Greet Priscilla and Aquila… Likewise the church that is in their house.</a:t>
            </a:r>
            <a:endParaRPr lang="en-US" dirty="0"/>
          </a:p>
        </p:txBody>
      </p:sp>
      <p:sp>
        <p:nvSpPr>
          <p:cNvPr id="6" name="TextBox 5">
            <a:extLst>
              <a:ext uri="{FF2B5EF4-FFF2-40B4-BE49-F238E27FC236}">
                <a16:creationId xmlns:a16="http://schemas.microsoft.com/office/drawing/2014/main" id="{A1D274FF-8947-C2AF-DDDA-F726C68A8F0B}"/>
              </a:ext>
            </a:extLst>
          </p:cNvPr>
          <p:cNvSpPr txBox="1"/>
          <p:nvPr/>
        </p:nvSpPr>
        <p:spPr>
          <a:xfrm>
            <a:off x="6768521" y="4965919"/>
            <a:ext cx="2384137" cy="646331"/>
          </a:xfrm>
          <a:prstGeom prst="rect">
            <a:avLst/>
          </a:prstGeom>
          <a:solidFill>
            <a:schemeClr val="bg1"/>
          </a:solidFill>
        </p:spPr>
        <p:txBody>
          <a:bodyPr wrap="square" rtlCol="0">
            <a:spAutoFit/>
          </a:bodyPr>
          <a:lstStyle/>
          <a:p>
            <a:r>
              <a:rPr lang="en-US" b="0" i="0" dirty="0">
                <a:effectLst/>
                <a:latin typeface="system-ui"/>
              </a:rPr>
              <a:t>Paul… To the church of God which is at Corinth</a:t>
            </a:r>
            <a:endParaRPr lang="en-US" dirty="0"/>
          </a:p>
        </p:txBody>
      </p:sp>
      <p:sp>
        <p:nvSpPr>
          <p:cNvPr id="7" name="TextBox 6">
            <a:extLst>
              <a:ext uri="{FF2B5EF4-FFF2-40B4-BE49-F238E27FC236}">
                <a16:creationId xmlns:a16="http://schemas.microsoft.com/office/drawing/2014/main" id="{075B9349-6E32-3E23-9CD6-E4839B80E635}"/>
              </a:ext>
            </a:extLst>
          </p:cNvPr>
          <p:cNvSpPr txBox="1"/>
          <p:nvPr/>
        </p:nvSpPr>
        <p:spPr>
          <a:xfrm>
            <a:off x="98713" y="3460211"/>
            <a:ext cx="1678132" cy="923330"/>
          </a:xfrm>
          <a:prstGeom prst="rect">
            <a:avLst/>
          </a:prstGeom>
          <a:solidFill>
            <a:schemeClr val="bg1"/>
          </a:solidFill>
        </p:spPr>
        <p:txBody>
          <a:bodyPr wrap="square" rtlCol="0">
            <a:spAutoFit/>
          </a:bodyPr>
          <a:lstStyle/>
          <a:p>
            <a:r>
              <a:rPr lang="en-US" b="0" i="0" dirty="0">
                <a:effectLst/>
                <a:latin typeface="system-ui"/>
              </a:rPr>
              <a:t>To the angel of the church of Ephesus write…</a:t>
            </a:r>
            <a:endParaRPr lang="en-US" dirty="0"/>
          </a:p>
        </p:txBody>
      </p:sp>
      <p:sp>
        <p:nvSpPr>
          <p:cNvPr id="8" name="TextBox 7">
            <a:extLst>
              <a:ext uri="{FF2B5EF4-FFF2-40B4-BE49-F238E27FC236}">
                <a16:creationId xmlns:a16="http://schemas.microsoft.com/office/drawing/2014/main" id="{8595364E-A849-A2EE-6CE8-5671D48B3ECC}"/>
              </a:ext>
            </a:extLst>
          </p:cNvPr>
          <p:cNvSpPr txBox="1"/>
          <p:nvPr/>
        </p:nvSpPr>
        <p:spPr>
          <a:xfrm>
            <a:off x="472210" y="819834"/>
            <a:ext cx="2013527" cy="646331"/>
          </a:xfrm>
          <a:prstGeom prst="rect">
            <a:avLst/>
          </a:prstGeom>
          <a:solidFill>
            <a:schemeClr val="bg1"/>
          </a:solidFill>
        </p:spPr>
        <p:txBody>
          <a:bodyPr wrap="square" rtlCol="0">
            <a:spAutoFit/>
          </a:bodyPr>
          <a:lstStyle/>
          <a:p>
            <a:r>
              <a:rPr lang="en-US" b="0" i="0" dirty="0">
                <a:effectLst/>
                <a:latin typeface="system-ui"/>
              </a:rPr>
              <a:t>The churches of Christ greet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05798"/>
                                        </p:tgtEl>
                                        <p:attrNameLst>
                                          <p:attrName>style.visibility</p:attrName>
                                        </p:attrNameLst>
                                      </p:cBhvr>
                                      <p:to>
                                        <p:strVal val="visible"/>
                                      </p:to>
                                    </p:set>
                                    <p:animEffect transition="in" filter="dissolve">
                                      <p:cBhvr>
                                        <p:cTn id="7" dur="500"/>
                                        <p:tgtEl>
                                          <p:spTgt spid="105798"/>
                                        </p:tgtEl>
                                      </p:cBhvr>
                                    </p:animEffect>
                                  </p:childTnLst>
                                </p:cTn>
                              </p:par>
                            </p:childTnLst>
                          </p:cTn>
                        </p:par>
                        <p:par>
                          <p:cTn id="8" fill="hold" nodeType="with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05777"/>
                                        </p:tgtEl>
                                        <p:attrNameLst>
                                          <p:attrName>style.visibility</p:attrName>
                                        </p:attrNameLst>
                                      </p:cBhvr>
                                      <p:to>
                                        <p:strVal val="visible"/>
                                      </p:to>
                                    </p:set>
                                    <p:animEffect transition="in" filter="dissolve">
                                      <p:cBhvr>
                                        <p:cTn id="16" dur="500"/>
                                        <p:tgtEl>
                                          <p:spTgt spid="105777"/>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105778"/>
                                        </p:tgtEl>
                                        <p:attrNameLst>
                                          <p:attrName>style.visibility</p:attrName>
                                        </p:attrNameLst>
                                      </p:cBhvr>
                                      <p:to>
                                        <p:strVal val="visible"/>
                                      </p:to>
                                    </p:set>
                                    <p:animEffect transition="in" filter="dissolve">
                                      <p:cBhvr>
                                        <p:cTn id="25" dur="500"/>
                                        <p:tgtEl>
                                          <p:spTgt spid="105778"/>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54E1D4BC-D52C-46B5-6450-FB121B6A493E}"/>
              </a:ext>
            </a:extLst>
          </p:cNvPr>
          <p:cNvSpPr>
            <a:spLocks noGrp="1" noChangeArrowheads="1"/>
          </p:cNvSpPr>
          <p:nvPr>
            <p:ph type="title"/>
          </p:nvPr>
        </p:nvSpPr>
        <p:spPr>
          <a:xfrm>
            <a:off x="838200" y="30162"/>
            <a:ext cx="10515600" cy="701675"/>
          </a:xfrm>
        </p:spPr>
        <p:txBody>
          <a:bodyPr/>
          <a:lstStyle/>
          <a:p>
            <a:r>
              <a:rPr lang="en-US" altLang="en-US" dirty="0"/>
              <a:t>Pergamos</a:t>
            </a:r>
          </a:p>
        </p:txBody>
      </p:sp>
      <p:sp>
        <p:nvSpPr>
          <p:cNvPr id="109571" name="Rectangle 3">
            <a:extLst>
              <a:ext uri="{FF2B5EF4-FFF2-40B4-BE49-F238E27FC236}">
                <a16:creationId xmlns:a16="http://schemas.microsoft.com/office/drawing/2014/main" id="{0F39EF05-AB1F-7088-D88D-E060CA2AB15E}"/>
              </a:ext>
            </a:extLst>
          </p:cNvPr>
          <p:cNvSpPr>
            <a:spLocks noGrp="1" noChangeArrowheads="1"/>
          </p:cNvSpPr>
          <p:nvPr>
            <p:ph idx="1"/>
          </p:nvPr>
        </p:nvSpPr>
        <p:spPr>
          <a:xfrm>
            <a:off x="533400" y="1182028"/>
            <a:ext cx="11306666" cy="5294971"/>
          </a:xfrm>
        </p:spPr>
        <p:txBody>
          <a:bodyPr>
            <a:normAutofit lnSpcReduction="10000"/>
          </a:bodyPr>
          <a:lstStyle/>
          <a:p>
            <a:pPr marL="0" indent="0">
              <a:buNone/>
            </a:pPr>
            <a:r>
              <a:rPr lang="en-US" sz="4000" dirty="0"/>
              <a:t>And to the angel of the </a:t>
            </a:r>
            <a:r>
              <a:rPr lang="en-US" sz="4000" u="sng" dirty="0"/>
              <a:t>church</a:t>
            </a:r>
            <a:r>
              <a:rPr lang="en-US" sz="4000" dirty="0"/>
              <a:t> in Pergamos write…</a:t>
            </a:r>
          </a:p>
          <a:p>
            <a:pPr marL="0" indent="0">
              <a:spcBef>
                <a:spcPts val="1800"/>
              </a:spcBef>
              <a:buNone/>
            </a:pPr>
            <a:r>
              <a:rPr lang="en-US" altLang="en-US" sz="4000" baseline="30000" dirty="0"/>
              <a:t>14 </a:t>
            </a:r>
            <a:r>
              <a:rPr lang="en-US" altLang="en-US" sz="4000" dirty="0"/>
              <a:t>I have a few things </a:t>
            </a:r>
            <a:r>
              <a:rPr lang="en-US" altLang="en-US" sz="4000" dirty="0">
                <a:solidFill>
                  <a:srgbClr val="00B0F0"/>
                </a:solidFill>
              </a:rPr>
              <a:t>against you</a:t>
            </a:r>
            <a:r>
              <a:rPr lang="en-US" altLang="en-US" sz="4000" dirty="0"/>
              <a:t>, because </a:t>
            </a:r>
            <a:r>
              <a:rPr lang="en-US" altLang="en-US" sz="4000" u="sng" dirty="0">
                <a:solidFill>
                  <a:srgbClr val="FFFF00"/>
                </a:solidFill>
              </a:rPr>
              <a:t>you have there those who hold the doctrine</a:t>
            </a:r>
            <a:r>
              <a:rPr lang="en-US" altLang="en-US" sz="4000" dirty="0"/>
              <a:t> of Balaam, who taught </a:t>
            </a:r>
            <a:r>
              <a:rPr lang="en-US" altLang="en-US" sz="4000" dirty="0" err="1"/>
              <a:t>Balak</a:t>
            </a:r>
            <a:r>
              <a:rPr lang="en-US" altLang="en-US" sz="4000" dirty="0"/>
              <a:t> to put a stumbling block before the children of Israel, to eat things sacrificed to idols, and to commit sexual immorality. </a:t>
            </a:r>
            <a:r>
              <a:rPr lang="en-US" altLang="en-US" sz="4000" baseline="30000" dirty="0"/>
              <a:t>15 </a:t>
            </a:r>
            <a:r>
              <a:rPr lang="en-US" altLang="en-US" sz="4000" dirty="0"/>
              <a:t>Thus </a:t>
            </a:r>
            <a:r>
              <a:rPr lang="en-US" altLang="en-US" sz="4000" u="sng" dirty="0">
                <a:solidFill>
                  <a:srgbClr val="FFFF00"/>
                </a:solidFill>
              </a:rPr>
              <a:t>you also have those who hold the doctrine</a:t>
            </a:r>
            <a:r>
              <a:rPr lang="en-US" altLang="en-US" sz="4000" dirty="0"/>
              <a:t> of the Nicolaitans, which thing I hate. </a:t>
            </a:r>
            <a:r>
              <a:rPr lang="en-US" altLang="en-US" sz="4000" baseline="30000" dirty="0"/>
              <a:t>16 </a:t>
            </a:r>
            <a:r>
              <a:rPr lang="en-US" altLang="en-US" sz="4000" u="sng" dirty="0">
                <a:solidFill>
                  <a:srgbClr val="FFFF00"/>
                </a:solidFill>
              </a:rPr>
              <a:t>Repent</a:t>
            </a:r>
            <a:r>
              <a:rPr lang="en-US" altLang="en-US" sz="4000" dirty="0"/>
              <a:t>, or else I will come to you quickly and will fight against them with the sword of My mouth. </a:t>
            </a:r>
            <a:r>
              <a:rPr lang="en-US" altLang="en-US" sz="4000" i="1" dirty="0"/>
              <a:t>(Rev 2:14-16)</a:t>
            </a:r>
          </a:p>
        </p:txBody>
      </p:sp>
      <p:sp>
        <p:nvSpPr>
          <p:cNvPr id="4" name="Slide Number Placeholder 5">
            <a:extLst>
              <a:ext uri="{FF2B5EF4-FFF2-40B4-BE49-F238E27FC236}">
                <a16:creationId xmlns:a16="http://schemas.microsoft.com/office/drawing/2014/main" id="{F52D321C-6E29-346D-2208-B93CA5BC8520}"/>
              </a:ext>
            </a:extLst>
          </p:cNvPr>
          <p:cNvSpPr>
            <a:spLocks noGrp="1"/>
          </p:cNvSpPr>
          <p:nvPr>
            <p:ph type="sldNum" sz="quarter" idx="12"/>
          </p:nvPr>
        </p:nvSpPr>
        <p:spPr/>
        <p:txBody>
          <a:bodyPr/>
          <a:lstStyle/>
          <a:p>
            <a:fld id="{832CF1E6-653D-47F9-BAC3-4C9B26C5909F}" type="slidenum">
              <a:rPr lang="en-US" altLang="en-US"/>
              <a:pPr/>
              <a:t>6</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5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F30D6033-0BE8-A73C-4CE4-454EADDA9F0E}"/>
              </a:ext>
            </a:extLst>
          </p:cNvPr>
          <p:cNvSpPr>
            <a:spLocks noGrp="1" noChangeArrowheads="1"/>
          </p:cNvSpPr>
          <p:nvPr>
            <p:ph type="title"/>
          </p:nvPr>
        </p:nvSpPr>
        <p:spPr/>
        <p:txBody>
          <a:bodyPr/>
          <a:lstStyle/>
          <a:p>
            <a:r>
              <a:rPr lang="en-US" altLang="en-US"/>
              <a:t>Diotrophes</a:t>
            </a:r>
          </a:p>
        </p:txBody>
      </p:sp>
      <p:sp>
        <p:nvSpPr>
          <p:cNvPr id="108547" name="Rectangle 3">
            <a:extLst>
              <a:ext uri="{FF2B5EF4-FFF2-40B4-BE49-F238E27FC236}">
                <a16:creationId xmlns:a16="http://schemas.microsoft.com/office/drawing/2014/main" id="{CE6E0985-0E7A-90DF-2D32-307BCFE6E6C2}"/>
              </a:ext>
            </a:extLst>
          </p:cNvPr>
          <p:cNvSpPr>
            <a:spLocks noGrp="1" noChangeArrowheads="1"/>
          </p:cNvSpPr>
          <p:nvPr>
            <p:ph idx="1"/>
          </p:nvPr>
        </p:nvSpPr>
        <p:spPr>
          <a:xfrm>
            <a:off x="433634" y="1166018"/>
            <a:ext cx="11375508" cy="5503006"/>
          </a:xfrm>
        </p:spPr>
        <p:txBody>
          <a:bodyPr>
            <a:normAutofit/>
          </a:bodyPr>
          <a:lstStyle/>
          <a:p>
            <a:pPr marL="0" indent="0">
              <a:buNone/>
            </a:pPr>
            <a:r>
              <a:rPr lang="en-US" altLang="en-US" sz="4400" dirty="0"/>
              <a:t>I wrote to the </a:t>
            </a:r>
            <a:r>
              <a:rPr lang="en-US" altLang="en-US" sz="4400" u="sng" dirty="0"/>
              <a:t>church</a:t>
            </a:r>
            <a:r>
              <a:rPr lang="en-US" altLang="en-US" sz="4400" dirty="0"/>
              <a:t>, but Diotrephes, who loves to have the preeminence among them, does not receive us </a:t>
            </a:r>
            <a:r>
              <a:rPr lang="en-US" altLang="en-US" sz="4400" baseline="30000" dirty="0"/>
              <a:t>10 </a:t>
            </a:r>
            <a:r>
              <a:rPr lang="en-US" altLang="en-US" sz="4400" dirty="0"/>
              <a:t>Therefore, if I come, I will call to mind his deeds which he does, prating against us with malicious words. And not content with that, he himself </a:t>
            </a:r>
            <a:r>
              <a:rPr lang="en-US" altLang="en-US" sz="4400" u="sng" dirty="0">
                <a:solidFill>
                  <a:srgbClr val="FFFF00"/>
                </a:solidFill>
              </a:rPr>
              <a:t>does not receive the brethren</a:t>
            </a:r>
            <a:r>
              <a:rPr lang="en-US" altLang="en-US" sz="4400" dirty="0"/>
              <a:t>, and forbids those who wish to, </a:t>
            </a:r>
            <a:r>
              <a:rPr lang="en-US" altLang="en-US" sz="4400" u="sng" dirty="0">
                <a:solidFill>
                  <a:srgbClr val="FFFF00"/>
                </a:solidFill>
              </a:rPr>
              <a:t>putting them out of the </a:t>
            </a:r>
            <a:r>
              <a:rPr lang="en-US" altLang="en-US" sz="4400" u="sng" dirty="0"/>
              <a:t>church</a:t>
            </a:r>
            <a:r>
              <a:rPr lang="en-US" altLang="en-US" sz="4400" dirty="0"/>
              <a:t>. </a:t>
            </a:r>
            <a:r>
              <a:rPr lang="en-US" altLang="en-US" sz="4400" i="1" dirty="0"/>
              <a:t>(III John 9-10)</a:t>
            </a:r>
          </a:p>
        </p:txBody>
      </p:sp>
      <p:sp>
        <p:nvSpPr>
          <p:cNvPr id="4" name="Slide Number Placeholder 5">
            <a:extLst>
              <a:ext uri="{FF2B5EF4-FFF2-40B4-BE49-F238E27FC236}">
                <a16:creationId xmlns:a16="http://schemas.microsoft.com/office/drawing/2014/main" id="{35ADA99F-77DB-40BD-E43E-EA12EAE815DA}"/>
              </a:ext>
            </a:extLst>
          </p:cNvPr>
          <p:cNvSpPr>
            <a:spLocks noGrp="1"/>
          </p:cNvSpPr>
          <p:nvPr>
            <p:ph type="sldNum" sz="quarter" idx="12"/>
          </p:nvPr>
        </p:nvSpPr>
        <p:spPr/>
        <p:txBody>
          <a:bodyPr/>
          <a:lstStyle/>
          <a:p>
            <a:fld id="{D4E4FCD8-3B9E-456D-AD55-8437441A706C}" type="slidenum">
              <a:rPr lang="en-US" altLang="en-US"/>
              <a:pPr/>
              <a:t>7</a:t>
            </a:fld>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D753D46B-69F6-6B65-59EB-5A1E723BA84E}"/>
              </a:ext>
            </a:extLst>
          </p:cNvPr>
          <p:cNvSpPr>
            <a:spLocks noGrp="1" noChangeArrowheads="1"/>
          </p:cNvSpPr>
          <p:nvPr>
            <p:ph type="title"/>
          </p:nvPr>
        </p:nvSpPr>
        <p:spPr/>
        <p:txBody>
          <a:bodyPr/>
          <a:lstStyle/>
          <a:p>
            <a:r>
              <a:rPr lang="en-US" altLang="en-US"/>
              <a:t>The Local Church</a:t>
            </a:r>
          </a:p>
        </p:txBody>
      </p:sp>
      <p:sp>
        <p:nvSpPr>
          <p:cNvPr id="4" name="Slide Number Placeholder 4">
            <a:extLst>
              <a:ext uri="{FF2B5EF4-FFF2-40B4-BE49-F238E27FC236}">
                <a16:creationId xmlns:a16="http://schemas.microsoft.com/office/drawing/2014/main" id="{4D4845D2-3809-CD47-4BC1-CFE6AC0E0A9E}"/>
              </a:ext>
            </a:extLst>
          </p:cNvPr>
          <p:cNvSpPr>
            <a:spLocks noGrp="1"/>
          </p:cNvSpPr>
          <p:nvPr>
            <p:ph type="sldNum" sz="quarter" idx="12"/>
          </p:nvPr>
        </p:nvSpPr>
        <p:spPr/>
        <p:txBody>
          <a:bodyPr/>
          <a:lstStyle/>
          <a:p>
            <a:fld id="{1CF4A615-7752-41E9-B722-26B4327EC3D7}" type="slidenum">
              <a:rPr lang="en-US" altLang="en-US"/>
              <a:pPr/>
              <a:t>8</a:t>
            </a:fld>
            <a:endParaRPr lang="en-US" altLang="en-US"/>
          </a:p>
        </p:txBody>
      </p:sp>
      <p:grpSp>
        <p:nvGrpSpPr>
          <p:cNvPr id="105810" name="Group 338">
            <a:extLst>
              <a:ext uri="{FF2B5EF4-FFF2-40B4-BE49-F238E27FC236}">
                <a16:creationId xmlns:a16="http://schemas.microsoft.com/office/drawing/2014/main" id="{D998170F-4677-98A5-11F1-F01C4C56A276}"/>
              </a:ext>
            </a:extLst>
          </p:cNvPr>
          <p:cNvGrpSpPr>
            <a:grpSpLocks/>
          </p:cNvGrpSpPr>
          <p:nvPr/>
        </p:nvGrpSpPr>
        <p:grpSpPr bwMode="auto">
          <a:xfrm>
            <a:off x="1651000" y="787400"/>
            <a:ext cx="8991600" cy="4876800"/>
            <a:chOff x="80" y="496"/>
            <a:chExt cx="5664" cy="3072"/>
          </a:xfrm>
        </p:grpSpPr>
        <p:sp>
          <p:nvSpPr>
            <p:cNvPr id="105811" name="Text Box 339">
              <a:extLst>
                <a:ext uri="{FF2B5EF4-FFF2-40B4-BE49-F238E27FC236}">
                  <a16:creationId xmlns:a16="http://schemas.microsoft.com/office/drawing/2014/main" id="{8D832C26-AD01-13DD-42F5-69AA8187537F}"/>
                </a:ext>
              </a:extLst>
            </p:cNvPr>
            <p:cNvSpPr txBox="1">
              <a:spLocks noChangeArrowheads="1"/>
            </p:cNvSpPr>
            <p:nvPr/>
          </p:nvSpPr>
          <p:spPr bwMode="auto">
            <a:xfrm>
              <a:off x="384" y="960"/>
              <a:ext cx="15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b="1"/>
                <a:t>All Saved</a:t>
              </a:r>
            </a:p>
          </p:txBody>
        </p:sp>
        <p:grpSp>
          <p:nvGrpSpPr>
            <p:cNvPr id="105812" name="Group 340">
              <a:extLst>
                <a:ext uri="{FF2B5EF4-FFF2-40B4-BE49-F238E27FC236}">
                  <a16:creationId xmlns:a16="http://schemas.microsoft.com/office/drawing/2014/main" id="{49A39362-4BE1-FD91-6BA9-618ADA141525}"/>
                </a:ext>
              </a:extLst>
            </p:cNvPr>
            <p:cNvGrpSpPr>
              <a:grpSpLocks/>
            </p:cNvGrpSpPr>
            <p:nvPr/>
          </p:nvGrpSpPr>
          <p:grpSpPr bwMode="auto">
            <a:xfrm>
              <a:off x="80" y="496"/>
              <a:ext cx="5664" cy="3072"/>
              <a:chOff x="80" y="496"/>
              <a:chExt cx="5664" cy="3072"/>
            </a:xfrm>
          </p:grpSpPr>
          <p:sp>
            <p:nvSpPr>
              <p:cNvPr id="105813" name="Freeform 341">
                <a:extLst>
                  <a:ext uri="{FF2B5EF4-FFF2-40B4-BE49-F238E27FC236}">
                    <a16:creationId xmlns:a16="http://schemas.microsoft.com/office/drawing/2014/main" id="{AC415CC3-3655-FD2F-7C6A-A33E7870E16F}"/>
                  </a:ext>
                </a:extLst>
              </p:cNvPr>
              <p:cNvSpPr>
                <a:spLocks/>
              </p:cNvSpPr>
              <p:nvPr/>
            </p:nvSpPr>
            <p:spPr bwMode="auto">
              <a:xfrm>
                <a:off x="80" y="496"/>
                <a:ext cx="5664" cy="3072"/>
              </a:xfrm>
              <a:custGeom>
                <a:avLst/>
                <a:gdLst>
                  <a:gd name="T0" fmla="*/ 1552 w 5664"/>
                  <a:gd name="T1" fmla="*/ 368 h 3072"/>
                  <a:gd name="T2" fmla="*/ 400 w 5664"/>
                  <a:gd name="T3" fmla="*/ 560 h 3072"/>
                  <a:gd name="T4" fmla="*/ 16 w 5664"/>
                  <a:gd name="T5" fmla="*/ 1616 h 3072"/>
                  <a:gd name="T6" fmla="*/ 304 w 5664"/>
                  <a:gd name="T7" fmla="*/ 2624 h 3072"/>
                  <a:gd name="T8" fmla="*/ 1600 w 5664"/>
                  <a:gd name="T9" fmla="*/ 2624 h 3072"/>
                  <a:gd name="T10" fmla="*/ 2992 w 5664"/>
                  <a:gd name="T11" fmla="*/ 2816 h 3072"/>
                  <a:gd name="T12" fmla="*/ 4144 w 5664"/>
                  <a:gd name="T13" fmla="*/ 2672 h 3072"/>
                  <a:gd name="T14" fmla="*/ 5440 w 5664"/>
                  <a:gd name="T15" fmla="*/ 2768 h 3072"/>
                  <a:gd name="T16" fmla="*/ 5488 w 5664"/>
                  <a:gd name="T17" fmla="*/ 848 h 3072"/>
                  <a:gd name="T18" fmla="*/ 4384 w 5664"/>
                  <a:gd name="T19" fmla="*/ 80 h 3072"/>
                  <a:gd name="T20" fmla="*/ 1600 w 5664"/>
                  <a:gd name="T21" fmla="*/ 368 h 30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64" h="3072">
                    <a:moveTo>
                      <a:pt x="1552" y="368"/>
                    </a:moveTo>
                    <a:cubicBezTo>
                      <a:pt x="1104" y="360"/>
                      <a:pt x="656" y="352"/>
                      <a:pt x="400" y="560"/>
                    </a:cubicBezTo>
                    <a:cubicBezTo>
                      <a:pt x="144" y="768"/>
                      <a:pt x="32" y="1272"/>
                      <a:pt x="16" y="1616"/>
                    </a:cubicBezTo>
                    <a:cubicBezTo>
                      <a:pt x="0" y="1960"/>
                      <a:pt x="40" y="2456"/>
                      <a:pt x="304" y="2624"/>
                    </a:cubicBezTo>
                    <a:cubicBezTo>
                      <a:pt x="568" y="2792"/>
                      <a:pt x="1152" y="2592"/>
                      <a:pt x="1600" y="2624"/>
                    </a:cubicBezTo>
                    <a:cubicBezTo>
                      <a:pt x="2048" y="2656"/>
                      <a:pt x="2568" y="2808"/>
                      <a:pt x="2992" y="2816"/>
                    </a:cubicBezTo>
                    <a:cubicBezTo>
                      <a:pt x="3416" y="2824"/>
                      <a:pt x="3736" y="2680"/>
                      <a:pt x="4144" y="2672"/>
                    </a:cubicBezTo>
                    <a:cubicBezTo>
                      <a:pt x="4552" y="2664"/>
                      <a:pt x="5216" y="3072"/>
                      <a:pt x="5440" y="2768"/>
                    </a:cubicBezTo>
                    <a:cubicBezTo>
                      <a:pt x="5664" y="2464"/>
                      <a:pt x="5664" y="1296"/>
                      <a:pt x="5488" y="848"/>
                    </a:cubicBezTo>
                    <a:cubicBezTo>
                      <a:pt x="5312" y="400"/>
                      <a:pt x="5032" y="160"/>
                      <a:pt x="4384" y="80"/>
                    </a:cubicBezTo>
                    <a:cubicBezTo>
                      <a:pt x="3736" y="0"/>
                      <a:pt x="2668" y="184"/>
                      <a:pt x="1600" y="368"/>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814" name="Line 342">
                <a:extLst>
                  <a:ext uri="{FF2B5EF4-FFF2-40B4-BE49-F238E27FC236}">
                    <a16:creationId xmlns:a16="http://schemas.microsoft.com/office/drawing/2014/main" id="{9DCF36C3-0BCB-85F2-1ACA-A6BB6B6C770F}"/>
                  </a:ext>
                </a:extLst>
              </p:cNvPr>
              <p:cNvSpPr>
                <a:spLocks noChangeShapeType="1"/>
              </p:cNvSpPr>
              <p:nvPr/>
            </p:nvSpPr>
            <p:spPr bwMode="auto">
              <a:xfrm>
                <a:off x="1632" y="864"/>
                <a:ext cx="4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05475" name="Text Box 3">
            <a:extLst>
              <a:ext uri="{FF2B5EF4-FFF2-40B4-BE49-F238E27FC236}">
                <a16:creationId xmlns:a16="http://schemas.microsoft.com/office/drawing/2014/main" id="{CD785526-4A49-F983-B79E-01C8C2962770}"/>
              </a:ext>
            </a:extLst>
          </p:cNvPr>
          <p:cNvSpPr txBox="1">
            <a:spLocks noChangeArrowheads="1"/>
          </p:cNvSpPr>
          <p:nvPr/>
        </p:nvSpPr>
        <p:spPr bwMode="auto">
          <a:xfrm>
            <a:off x="5334000" y="1295403"/>
            <a:ext cx="1143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4000" b="1" dirty="0">
                <a:solidFill>
                  <a:srgbClr val="FFFF00"/>
                </a:solidFill>
              </a:rPr>
              <a:t>God</a:t>
            </a:r>
          </a:p>
        </p:txBody>
      </p:sp>
      <p:grpSp>
        <p:nvGrpSpPr>
          <p:cNvPr id="105476" name="Group 4">
            <a:extLst>
              <a:ext uri="{FF2B5EF4-FFF2-40B4-BE49-F238E27FC236}">
                <a16:creationId xmlns:a16="http://schemas.microsoft.com/office/drawing/2014/main" id="{99543561-83F6-7EF6-6AAD-5F747F91F91D}"/>
              </a:ext>
            </a:extLst>
          </p:cNvPr>
          <p:cNvGrpSpPr>
            <a:grpSpLocks/>
          </p:cNvGrpSpPr>
          <p:nvPr/>
        </p:nvGrpSpPr>
        <p:grpSpPr bwMode="auto">
          <a:xfrm>
            <a:off x="6019800" y="4191000"/>
            <a:ext cx="304800" cy="609600"/>
            <a:chOff x="1536" y="2976"/>
            <a:chExt cx="192" cy="384"/>
          </a:xfrm>
        </p:grpSpPr>
        <p:sp>
          <p:nvSpPr>
            <p:cNvPr id="105477" name="Oval 5">
              <a:extLst>
                <a:ext uri="{FF2B5EF4-FFF2-40B4-BE49-F238E27FC236}">
                  <a16:creationId xmlns:a16="http://schemas.microsoft.com/office/drawing/2014/main" id="{92C59E5B-6472-8D3A-7FE8-F4DEDB9463C0}"/>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78" name="Line 6">
              <a:extLst>
                <a:ext uri="{FF2B5EF4-FFF2-40B4-BE49-F238E27FC236}">
                  <a16:creationId xmlns:a16="http://schemas.microsoft.com/office/drawing/2014/main" id="{2630E5EE-B029-7C3F-2B6D-C42C901147EA}"/>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79" name="Line 7">
              <a:extLst>
                <a:ext uri="{FF2B5EF4-FFF2-40B4-BE49-F238E27FC236}">
                  <a16:creationId xmlns:a16="http://schemas.microsoft.com/office/drawing/2014/main" id="{36403B55-C879-3DAA-AD85-89B533CD6987}"/>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80" name="Line 8">
              <a:extLst>
                <a:ext uri="{FF2B5EF4-FFF2-40B4-BE49-F238E27FC236}">
                  <a16:creationId xmlns:a16="http://schemas.microsoft.com/office/drawing/2014/main" id="{B626A0D5-D8BA-1611-744B-D93DAEF9684A}"/>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81" name="Line 9">
              <a:extLst>
                <a:ext uri="{FF2B5EF4-FFF2-40B4-BE49-F238E27FC236}">
                  <a16:creationId xmlns:a16="http://schemas.microsoft.com/office/drawing/2014/main" id="{FD7D64C3-C22D-79C2-9ACD-4F9ACF42637C}"/>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82" name="Line 10">
              <a:extLst>
                <a:ext uri="{FF2B5EF4-FFF2-40B4-BE49-F238E27FC236}">
                  <a16:creationId xmlns:a16="http://schemas.microsoft.com/office/drawing/2014/main" id="{51F0111C-014A-BE1E-8951-8A33F66CD296}"/>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483" name="Group 11">
            <a:extLst>
              <a:ext uri="{FF2B5EF4-FFF2-40B4-BE49-F238E27FC236}">
                <a16:creationId xmlns:a16="http://schemas.microsoft.com/office/drawing/2014/main" id="{92FC547F-EBF2-1E16-4EB0-6ACD99C608FB}"/>
              </a:ext>
            </a:extLst>
          </p:cNvPr>
          <p:cNvGrpSpPr>
            <a:grpSpLocks/>
          </p:cNvGrpSpPr>
          <p:nvPr/>
        </p:nvGrpSpPr>
        <p:grpSpPr bwMode="auto">
          <a:xfrm>
            <a:off x="4572000" y="3810000"/>
            <a:ext cx="304800" cy="609600"/>
            <a:chOff x="1536" y="2976"/>
            <a:chExt cx="192" cy="384"/>
          </a:xfrm>
        </p:grpSpPr>
        <p:sp>
          <p:nvSpPr>
            <p:cNvPr id="105484" name="Oval 12">
              <a:extLst>
                <a:ext uri="{FF2B5EF4-FFF2-40B4-BE49-F238E27FC236}">
                  <a16:creationId xmlns:a16="http://schemas.microsoft.com/office/drawing/2014/main" id="{47984E45-E081-920A-6EF8-1D04AB34F275}"/>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85" name="Line 13">
              <a:extLst>
                <a:ext uri="{FF2B5EF4-FFF2-40B4-BE49-F238E27FC236}">
                  <a16:creationId xmlns:a16="http://schemas.microsoft.com/office/drawing/2014/main" id="{C8E2A762-12FE-5AF2-B144-82B322A4A222}"/>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86" name="Line 14">
              <a:extLst>
                <a:ext uri="{FF2B5EF4-FFF2-40B4-BE49-F238E27FC236}">
                  <a16:creationId xmlns:a16="http://schemas.microsoft.com/office/drawing/2014/main" id="{8ADF67A5-35E6-1498-7636-218B41158C3F}"/>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87" name="Line 15">
              <a:extLst>
                <a:ext uri="{FF2B5EF4-FFF2-40B4-BE49-F238E27FC236}">
                  <a16:creationId xmlns:a16="http://schemas.microsoft.com/office/drawing/2014/main" id="{527FC183-54C5-6D31-5AEC-AB7781C3569D}"/>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88" name="Line 16">
              <a:extLst>
                <a:ext uri="{FF2B5EF4-FFF2-40B4-BE49-F238E27FC236}">
                  <a16:creationId xmlns:a16="http://schemas.microsoft.com/office/drawing/2014/main" id="{4BB9FDD5-42B1-80A4-1C2F-E4F13B75EB77}"/>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89" name="Line 17">
              <a:extLst>
                <a:ext uri="{FF2B5EF4-FFF2-40B4-BE49-F238E27FC236}">
                  <a16:creationId xmlns:a16="http://schemas.microsoft.com/office/drawing/2014/main" id="{4109DA29-99E3-EB6D-9E3A-ECDBB151E9C9}"/>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490" name="Group 18">
            <a:extLst>
              <a:ext uri="{FF2B5EF4-FFF2-40B4-BE49-F238E27FC236}">
                <a16:creationId xmlns:a16="http://schemas.microsoft.com/office/drawing/2014/main" id="{24A06031-FEED-F185-2FF5-ECBCEECE9EF4}"/>
              </a:ext>
            </a:extLst>
          </p:cNvPr>
          <p:cNvGrpSpPr>
            <a:grpSpLocks/>
          </p:cNvGrpSpPr>
          <p:nvPr/>
        </p:nvGrpSpPr>
        <p:grpSpPr bwMode="auto">
          <a:xfrm>
            <a:off x="8382000" y="3505200"/>
            <a:ext cx="304800" cy="609600"/>
            <a:chOff x="1536" y="2976"/>
            <a:chExt cx="192" cy="384"/>
          </a:xfrm>
        </p:grpSpPr>
        <p:sp>
          <p:nvSpPr>
            <p:cNvPr id="105491" name="Oval 19">
              <a:extLst>
                <a:ext uri="{FF2B5EF4-FFF2-40B4-BE49-F238E27FC236}">
                  <a16:creationId xmlns:a16="http://schemas.microsoft.com/office/drawing/2014/main" id="{72C52BA2-A2F8-C783-F3F9-8B0BC6AD7E4B}"/>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92" name="Line 20">
              <a:extLst>
                <a:ext uri="{FF2B5EF4-FFF2-40B4-BE49-F238E27FC236}">
                  <a16:creationId xmlns:a16="http://schemas.microsoft.com/office/drawing/2014/main" id="{72CFAAC8-A494-41D5-E512-835305AB5419}"/>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93" name="Line 21">
              <a:extLst>
                <a:ext uri="{FF2B5EF4-FFF2-40B4-BE49-F238E27FC236}">
                  <a16:creationId xmlns:a16="http://schemas.microsoft.com/office/drawing/2014/main" id="{70EF0B9E-236B-E5E8-1E84-A184E42EC297}"/>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94" name="Line 22">
              <a:extLst>
                <a:ext uri="{FF2B5EF4-FFF2-40B4-BE49-F238E27FC236}">
                  <a16:creationId xmlns:a16="http://schemas.microsoft.com/office/drawing/2014/main" id="{B8104BE8-B1E6-1F8F-0326-1598967B438C}"/>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95" name="Line 23">
              <a:extLst>
                <a:ext uri="{FF2B5EF4-FFF2-40B4-BE49-F238E27FC236}">
                  <a16:creationId xmlns:a16="http://schemas.microsoft.com/office/drawing/2014/main" id="{7C76E0DA-5C51-6BC4-50D9-4A83D1A0CCE7}"/>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96" name="Line 24">
              <a:extLst>
                <a:ext uri="{FF2B5EF4-FFF2-40B4-BE49-F238E27FC236}">
                  <a16:creationId xmlns:a16="http://schemas.microsoft.com/office/drawing/2014/main" id="{BDA2500A-D143-25AB-0630-11BCBFAF8801}"/>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497" name="Group 25">
            <a:extLst>
              <a:ext uri="{FF2B5EF4-FFF2-40B4-BE49-F238E27FC236}">
                <a16:creationId xmlns:a16="http://schemas.microsoft.com/office/drawing/2014/main" id="{AAF196AA-013E-17F3-F354-5D23A5B183A8}"/>
              </a:ext>
            </a:extLst>
          </p:cNvPr>
          <p:cNvGrpSpPr>
            <a:grpSpLocks/>
          </p:cNvGrpSpPr>
          <p:nvPr/>
        </p:nvGrpSpPr>
        <p:grpSpPr bwMode="auto">
          <a:xfrm>
            <a:off x="7162800" y="3352800"/>
            <a:ext cx="304800" cy="609600"/>
            <a:chOff x="1536" y="2976"/>
            <a:chExt cx="192" cy="384"/>
          </a:xfrm>
        </p:grpSpPr>
        <p:sp>
          <p:nvSpPr>
            <p:cNvPr id="105498" name="Oval 26">
              <a:extLst>
                <a:ext uri="{FF2B5EF4-FFF2-40B4-BE49-F238E27FC236}">
                  <a16:creationId xmlns:a16="http://schemas.microsoft.com/office/drawing/2014/main" id="{69956872-C2C5-1F58-18CE-413B37DB766C}"/>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99" name="Line 27">
              <a:extLst>
                <a:ext uri="{FF2B5EF4-FFF2-40B4-BE49-F238E27FC236}">
                  <a16:creationId xmlns:a16="http://schemas.microsoft.com/office/drawing/2014/main" id="{7077C093-0782-369E-E637-7600D0E484E3}"/>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00" name="Line 28">
              <a:extLst>
                <a:ext uri="{FF2B5EF4-FFF2-40B4-BE49-F238E27FC236}">
                  <a16:creationId xmlns:a16="http://schemas.microsoft.com/office/drawing/2014/main" id="{D0D1DBF8-8074-1EEF-93DC-F34A51CE2C9C}"/>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01" name="Line 29">
              <a:extLst>
                <a:ext uri="{FF2B5EF4-FFF2-40B4-BE49-F238E27FC236}">
                  <a16:creationId xmlns:a16="http://schemas.microsoft.com/office/drawing/2014/main" id="{A6E835FF-1F65-CECB-452D-62F2AA93A132}"/>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02" name="Line 30">
              <a:extLst>
                <a:ext uri="{FF2B5EF4-FFF2-40B4-BE49-F238E27FC236}">
                  <a16:creationId xmlns:a16="http://schemas.microsoft.com/office/drawing/2014/main" id="{541C97A8-B2B3-F36E-F8CE-F4AE05FC95FD}"/>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03" name="Line 31">
              <a:extLst>
                <a:ext uri="{FF2B5EF4-FFF2-40B4-BE49-F238E27FC236}">
                  <a16:creationId xmlns:a16="http://schemas.microsoft.com/office/drawing/2014/main" id="{47C21ED3-E229-8DDD-4C21-B3DD3AAD3B1A}"/>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04" name="Group 32">
            <a:extLst>
              <a:ext uri="{FF2B5EF4-FFF2-40B4-BE49-F238E27FC236}">
                <a16:creationId xmlns:a16="http://schemas.microsoft.com/office/drawing/2014/main" id="{98E8ABCA-519B-A583-CC7C-F75B0D3D9369}"/>
              </a:ext>
            </a:extLst>
          </p:cNvPr>
          <p:cNvGrpSpPr>
            <a:grpSpLocks/>
          </p:cNvGrpSpPr>
          <p:nvPr/>
        </p:nvGrpSpPr>
        <p:grpSpPr bwMode="auto">
          <a:xfrm>
            <a:off x="9372600" y="6096000"/>
            <a:ext cx="304800" cy="609600"/>
            <a:chOff x="1536" y="2976"/>
            <a:chExt cx="192" cy="384"/>
          </a:xfrm>
        </p:grpSpPr>
        <p:sp>
          <p:nvSpPr>
            <p:cNvPr id="105505" name="Oval 33">
              <a:extLst>
                <a:ext uri="{FF2B5EF4-FFF2-40B4-BE49-F238E27FC236}">
                  <a16:creationId xmlns:a16="http://schemas.microsoft.com/office/drawing/2014/main" id="{0FD363A1-349E-B388-C175-112BFA67107D}"/>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06" name="Line 34">
              <a:extLst>
                <a:ext uri="{FF2B5EF4-FFF2-40B4-BE49-F238E27FC236}">
                  <a16:creationId xmlns:a16="http://schemas.microsoft.com/office/drawing/2014/main" id="{D4D2681F-62B3-398A-5734-80A34CBDB69A}"/>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07" name="Line 35">
              <a:extLst>
                <a:ext uri="{FF2B5EF4-FFF2-40B4-BE49-F238E27FC236}">
                  <a16:creationId xmlns:a16="http://schemas.microsoft.com/office/drawing/2014/main" id="{AB3DC69A-8157-51CA-41B7-FBA99EEA402F}"/>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08" name="Line 36">
              <a:extLst>
                <a:ext uri="{FF2B5EF4-FFF2-40B4-BE49-F238E27FC236}">
                  <a16:creationId xmlns:a16="http://schemas.microsoft.com/office/drawing/2014/main" id="{A1A27509-5BD8-2F45-2CA3-3DF46236CB42}"/>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09" name="Line 37">
              <a:extLst>
                <a:ext uri="{FF2B5EF4-FFF2-40B4-BE49-F238E27FC236}">
                  <a16:creationId xmlns:a16="http://schemas.microsoft.com/office/drawing/2014/main" id="{FA206BC2-3717-B82A-6E1D-7D03CF179695}"/>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10" name="Line 38">
              <a:extLst>
                <a:ext uri="{FF2B5EF4-FFF2-40B4-BE49-F238E27FC236}">
                  <a16:creationId xmlns:a16="http://schemas.microsoft.com/office/drawing/2014/main" id="{0415EF07-261A-F092-6142-B5F65C9A9E95}"/>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11" name="Group 39">
            <a:extLst>
              <a:ext uri="{FF2B5EF4-FFF2-40B4-BE49-F238E27FC236}">
                <a16:creationId xmlns:a16="http://schemas.microsoft.com/office/drawing/2014/main" id="{F481C75D-D9A4-C500-092F-BCB96EE83D01}"/>
              </a:ext>
            </a:extLst>
          </p:cNvPr>
          <p:cNvGrpSpPr>
            <a:grpSpLocks/>
          </p:cNvGrpSpPr>
          <p:nvPr/>
        </p:nvGrpSpPr>
        <p:grpSpPr bwMode="auto">
          <a:xfrm>
            <a:off x="9982200" y="6096000"/>
            <a:ext cx="304800" cy="609600"/>
            <a:chOff x="1536" y="2976"/>
            <a:chExt cx="192" cy="384"/>
          </a:xfrm>
        </p:grpSpPr>
        <p:sp>
          <p:nvSpPr>
            <p:cNvPr id="105512" name="Oval 40">
              <a:extLst>
                <a:ext uri="{FF2B5EF4-FFF2-40B4-BE49-F238E27FC236}">
                  <a16:creationId xmlns:a16="http://schemas.microsoft.com/office/drawing/2014/main" id="{0C815678-534C-93AA-E6FF-EAFD2FB43ABD}"/>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13" name="Line 41">
              <a:extLst>
                <a:ext uri="{FF2B5EF4-FFF2-40B4-BE49-F238E27FC236}">
                  <a16:creationId xmlns:a16="http://schemas.microsoft.com/office/drawing/2014/main" id="{08D3F82B-E59E-2D22-AEC0-DCF114A48F33}"/>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14" name="Line 42">
              <a:extLst>
                <a:ext uri="{FF2B5EF4-FFF2-40B4-BE49-F238E27FC236}">
                  <a16:creationId xmlns:a16="http://schemas.microsoft.com/office/drawing/2014/main" id="{50B59589-0677-C5AE-0525-035870D50359}"/>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15" name="Line 43">
              <a:extLst>
                <a:ext uri="{FF2B5EF4-FFF2-40B4-BE49-F238E27FC236}">
                  <a16:creationId xmlns:a16="http://schemas.microsoft.com/office/drawing/2014/main" id="{55364779-53A8-C319-66DD-EA731CDBF1A9}"/>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16" name="Line 44">
              <a:extLst>
                <a:ext uri="{FF2B5EF4-FFF2-40B4-BE49-F238E27FC236}">
                  <a16:creationId xmlns:a16="http://schemas.microsoft.com/office/drawing/2014/main" id="{82C610E4-8F61-E544-F532-9900DF1E491C}"/>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17" name="Line 45">
              <a:extLst>
                <a:ext uri="{FF2B5EF4-FFF2-40B4-BE49-F238E27FC236}">
                  <a16:creationId xmlns:a16="http://schemas.microsoft.com/office/drawing/2014/main" id="{4383CB51-3892-F12F-00FB-3C029695F985}"/>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18" name="Group 46">
            <a:extLst>
              <a:ext uri="{FF2B5EF4-FFF2-40B4-BE49-F238E27FC236}">
                <a16:creationId xmlns:a16="http://schemas.microsoft.com/office/drawing/2014/main" id="{010F6CD4-8756-4B05-0C14-51904326851B}"/>
              </a:ext>
            </a:extLst>
          </p:cNvPr>
          <p:cNvGrpSpPr>
            <a:grpSpLocks/>
          </p:cNvGrpSpPr>
          <p:nvPr/>
        </p:nvGrpSpPr>
        <p:grpSpPr bwMode="auto">
          <a:xfrm>
            <a:off x="3276600" y="3429000"/>
            <a:ext cx="304800" cy="609600"/>
            <a:chOff x="1536" y="2976"/>
            <a:chExt cx="192" cy="384"/>
          </a:xfrm>
        </p:grpSpPr>
        <p:sp>
          <p:nvSpPr>
            <p:cNvPr id="105519" name="Oval 47">
              <a:extLst>
                <a:ext uri="{FF2B5EF4-FFF2-40B4-BE49-F238E27FC236}">
                  <a16:creationId xmlns:a16="http://schemas.microsoft.com/office/drawing/2014/main" id="{2112D369-DC62-2D82-4472-527A1AA6A7D8}"/>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20" name="Line 48">
              <a:extLst>
                <a:ext uri="{FF2B5EF4-FFF2-40B4-BE49-F238E27FC236}">
                  <a16:creationId xmlns:a16="http://schemas.microsoft.com/office/drawing/2014/main" id="{D0E72A89-D15C-B31A-E474-366047D19E7C}"/>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21" name="Line 49">
              <a:extLst>
                <a:ext uri="{FF2B5EF4-FFF2-40B4-BE49-F238E27FC236}">
                  <a16:creationId xmlns:a16="http://schemas.microsoft.com/office/drawing/2014/main" id="{504DCBD1-D9F0-8560-54B6-D87D99935DF5}"/>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22" name="Line 50">
              <a:extLst>
                <a:ext uri="{FF2B5EF4-FFF2-40B4-BE49-F238E27FC236}">
                  <a16:creationId xmlns:a16="http://schemas.microsoft.com/office/drawing/2014/main" id="{7F8CC758-88A8-F8FF-175F-C14585071C7D}"/>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23" name="Line 51">
              <a:extLst>
                <a:ext uri="{FF2B5EF4-FFF2-40B4-BE49-F238E27FC236}">
                  <a16:creationId xmlns:a16="http://schemas.microsoft.com/office/drawing/2014/main" id="{159BD2DB-4EEF-8A63-C890-CE965DB5388F}"/>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24" name="Line 52">
              <a:extLst>
                <a:ext uri="{FF2B5EF4-FFF2-40B4-BE49-F238E27FC236}">
                  <a16:creationId xmlns:a16="http://schemas.microsoft.com/office/drawing/2014/main" id="{E117C887-60B6-8B4F-3253-B677F7815270}"/>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25" name="Group 53">
            <a:extLst>
              <a:ext uri="{FF2B5EF4-FFF2-40B4-BE49-F238E27FC236}">
                <a16:creationId xmlns:a16="http://schemas.microsoft.com/office/drawing/2014/main" id="{9FE6A5FA-ADB1-847E-701F-9DE46B0BF5FF}"/>
              </a:ext>
            </a:extLst>
          </p:cNvPr>
          <p:cNvGrpSpPr>
            <a:grpSpLocks/>
          </p:cNvGrpSpPr>
          <p:nvPr/>
        </p:nvGrpSpPr>
        <p:grpSpPr bwMode="auto">
          <a:xfrm>
            <a:off x="5334000" y="3810000"/>
            <a:ext cx="304800" cy="609600"/>
            <a:chOff x="1536" y="2976"/>
            <a:chExt cx="192" cy="384"/>
          </a:xfrm>
        </p:grpSpPr>
        <p:sp>
          <p:nvSpPr>
            <p:cNvPr id="105526" name="Oval 54">
              <a:extLst>
                <a:ext uri="{FF2B5EF4-FFF2-40B4-BE49-F238E27FC236}">
                  <a16:creationId xmlns:a16="http://schemas.microsoft.com/office/drawing/2014/main" id="{DEA5A243-9F35-8EE8-07A9-16EE99B1DF42}"/>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27" name="Line 55">
              <a:extLst>
                <a:ext uri="{FF2B5EF4-FFF2-40B4-BE49-F238E27FC236}">
                  <a16:creationId xmlns:a16="http://schemas.microsoft.com/office/drawing/2014/main" id="{5DDE5694-B557-8FE2-CE44-FC9854F2F1DC}"/>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28" name="Line 56">
              <a:extLst>
                <a:ext uri="{FF2B5EF4-FFF2-40B4-BE49-F238E27FC236}">
                  <a16:creationId xmlns:a16="http://schemas.microsoft.com/office/drawing/2014/main" id="{617C7036-CF26-2938-40BF-841D1FE21A33}"/>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29" name="Line 57">
              <a:extLst>
                <a:ext uri="{FF2B5EF4-FFF2-40B4-BE49-F238E27FC236}">
                  <a16:creationId xmlns:a16="http://schemas.microsoft.com/office/drawing/2014/main" id="{A4909F65-AF67-9750-D883-EB11F53E8A16}"/>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30" name="Line 58">
              <a:extLst>
                <a:ext uri="{FF2B5EF4-FFF2-40B4-BE49-F238E27FC236}">
                  <a16:creationId xmlns:a16="http://schemas.microsoft.com/office/drawing/2014/main" id="{A01A0F59-4596-F1AC-6278-697619E01F8D}"/>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31" name="Line 59">
              <a:extLst>
                <a:ext uri="{FF2B5EF4-FFF2-40B4-BE49-F238E27FC236}">
                  <a16:creationId xmlns:a16="http://schemas.microsoft.com/office/drawing/2014/main" id="{11FBC108-84FF-D11C-4C49-214B357A6EAF}"/>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32" name="Group 60">
            <a:extLst>
              <a:ext uri="{FF2B5EF4-FFF2-40B4-BE49-F238E27FC236}">
                <a16:creationId xmlns:a16="http://schemas.microsoft.com/office/drawing/2014/main" id="{03888929-0427-661E-2EFB-36D96B1C6FCF}"/>
              </a:ext>
            </a:extLst>
          </p:cNvPr>
          <p:cNvGrpSpPr>
            <a:grpSpLocks/>
          </p:cNvGrpSpPr>
          <p:nvPr/>
        </p:nvGrpSpPr>
        <p:grpSpPr bwMode="auto">
          <a:xfrm>
            <a:off x="4038600" y="6096000"/>
            <a:ext cx="304800" cy="609600"/>
            <a:chOff x="1536" y="2976"/>
            <a:chExt cx="192" cy="384"/>
          </a:xfrm>
        </p:grpSpPr>
        <p:sp>
          <p:nvSpPr>
            <p:cNvPr id="105533" name="Oval 61">
              <a:extLst>
                <a:ext uri="{FF2B5EF4-FFF2-40B4-BE49-F238E27FC236}">
                  <a16:creationId xmlns:a16="http://schemas.microsoft.com/office/drawing/2014/main" id="{8D181CC6-989C-5F52-7728-620977FB27C9}"/>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34" name="Line 62">
              <a:extLst>
                <a:ext uri="{FF2B5EF4-FFF2-40B4-BE49-F238E27FC236}">
                  <a16:creationId xmlns:a16="http://schemas.microsoft.com/office/drawing/2014/main" id="{3679C2F9-1540-8CB9-3887-51F42A477547}"/>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35" name="Line 63">
              <a:extLst>
                <a:ext uri="{FF2B5EF4-FFF2-40B4-BE49-F238E27FC236}">
                  <a16:creationId xmlns:a16="http://schemas.microsoft.com/office/drawing/2014/main" id="{948DF478-8A75-190D-9C5E-71A2843CB995}"/>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36" name="Line 64">
              <a:extLst>
                <a:ext uri="{FF2B5EF4-FFF2-40B4-BE49-F238E27FC236}">
                  <a16:creationId xmlns:a16="http://schemas.microsoft.com/office/drawing/2014/main" id="{ECBB4DC8-7E2C-69FA-9502-A5CA62EC33A9}"/>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37" name="Line 65">
              <a:extLst>
                <a:ext uri="{FF2B5EF4-FFF2-40B4-BE49-F238E27FC236}">
                  <a16:creationId xmlns:a16="http://schemas.microsoft.com/office/drawing/2014/main" id="{7853FE75-B217-5877-9C2E-C0C9A0EC4973}"/>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38" name="Line 66">
              <a:extLst>
                <a:ext uri="{FF2B5EF4-FFF2-40B4-BE49-F238E27FC236}">
                  <a16:creationId xmlns:a16="http://schemas.microsoft.com/office/drawing/2014/main" id="{8162D634-7F72-9381-6208-557F417A4B05}"/>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39" name="Group 67">
            <a:extLst>
              <a:ext uri="{FF2B5EF4-FFF2-40B4-BE49-F238E27FC236}">
                <a16:creationId xmlns:a16="http://schemas.microsoft.com/office/drawing/2014/main" id="{CC6DFCC3-9DA5-5CA6-9FD9-BF509F646AB0}"/>
              </a:ext>
            </a:extLst>
          </p:cNvPr>
          <p:cNvGrpSpPr>
            <a:grpSpLocks/>
          </p:cNvGrpSpPr>
          <p:nvPr/>
        </p:nvGrpSpPr>
        <p:grpSpPr bwMode="auto">
          <a:xfrm>
            <a:off x="4648200" y="6096000"/>
            <a:ext cx="304800" cy="609600"/>
            <a:chOff x="1536" y="2976"/>
            <a:chExt cx="192" cy="384"/>
          </a:xfrm>
        </p:grpSpPr>
        <p:sp>
          <p:nvSpPr>
            <p:cNvPr id="105540" name="Oval 68">
              <a:extLst>
                <a:ext uri="{FF2B5EF4-FFF2-40B4-BE49-F238E27FC236}">
                  <a16:creationId xmlns:a16="http://schemas.microsoft.com/office/drawing/2014/main" id="{3DD9256E-8305-916D-F9CD-5561C0DF8747}"/>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41" name="Line 69">
              <a:extLst>
                <a:ext uri="{FF2B5EF4-FFF2-40B4-BE49-F238E27FC236}">
                  <a16:creationId xmlns:a16="http://schemas.microsoft.com/office/drawing/2014/main" id="{269E14B2-7392-4583-FBB3-49492D33CBE6}"/>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42" name="Line 70">
              <a:extLst>
                <a:ext uri="{FF2B5EF4-FFF2-40B4-BE49-F238E27FC236}">
                  <a16:creationId xmlns:a16="http://schemas.microsoft.com/office/drawing/2014/main" id="{7C0D0113-44A4-143B-D8D2-39F17D59CDE0}"/>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43" name="Line 71">
              <a:extLst>
                <a:ext uri="{FF2B5EF4-FFF2-40B4-BE49-F238E27FC236}">
                  <a16:creationId xmlns:a16="http://schemas.microsoft.com/office/drawing/2014/main" id="{C78249CE-CC6F-070A-A40E-C1FEBF4A3E66}"/>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44" name="Line 72">
              <a:extLst>
                <a:ext uri="{FF2B5EF4-FFF2-40B4-BE49-F238E27FC236}">
                  <a16:creationId xmlns:a16="http://schemas.microsoft.com/office/drawing/2014/main" id="{570381EC-B1A8-3077-C94C-52B8F85FEA29}"/>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45" name="Line 73">
              <a:extLst>
                <a:ext uri="{FF2B5EF4-FFF2-40B4-BE49-F238E27FC236}">
                  <a16:creationId xmlns:a16="http://schemas.microsoft.com/office/drawing/2014/main" id="{E7937CB3-8B69-77AB-FE22-522DE340F470}"/>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46" name="Group 74">
            <a:extLst>
              <a:ext uri="{FF2B5EF4-FFF2-40B4-BE49-F238E27FC236}">
                <a16:creationId xmlns:a16="http://schemas.microsoft.com/office/drawing/2014/main" id="{F39E7D30-70E2-CF13-A389-C4E8A2D83AC5}"/>
              </a:ext>
            </a:extLst>
          </p:cNvPr>
          <p:cNvGrpSpPr>
            <a:grpSpLocks/>
          </p:cNvGrpSpPr>
          <p:nvPr/>
        </p:nvGrpSpPr>
        <p:grpSpPr bwMode="auto">
          <a:xfrm>
            <a:off x="5867400" y="6096000"/>
            <a:ext cx="304800" cy="609600"/>
            <a:chOff x="1536" y="2976"/>
            <a:chExt cx="192" cy="384"/>
          </a:xfrm>
        </p:grpSpPr>
        <p:sp>
          <p:nvSpPr>
            <p:cNvPr id="105547" name="Oval 75">
              <a:extLst>
                <a:ext uri="{FF2B5EF4-FFF2-40B4-BE49-F238E27FC236}">
                  <a16:creationId xmlns:a16="http://schemas.microsoft.com/office/drawing/2014/main" id="{9B1DD27B-9177-78F0-6A19-C127B4EB838B}"/>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48" name="Line 76">
              <a:extLst>
                <a:ext uri="{FF2B5EF4-FFF2-40B4-BE49-F238E27FC236}">
                  <a16:creationId xmlns:a16="http://schemas.microsoft.com/office/drawing/2014/main" id="{A1B6AE19-7BC8-5AB3-6BE4-EBB3366FFF08}"/>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49" name="Line 77">
              <a:extLst>
                <a:ext uri="{FF2B5EF4-FFF2-40B4-BE49-F238E27FC236}">
                  <a16:creationId xmlns:a16="http://schemas.microsoft.com/office/drawing/2014/main" id="{59A7D6DD-94A4-0771-ED9B-0F3391DF2248}"/>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50" name="Line 78">
              <a:extLst>
                <a:ext uri="{FF2B5EF4-FFF2-40B4-BE49-F238E27FC236}">
                  <a16:creationId xmlns:a16="http://schemas.microsoft.com/office/drawing/2014/main" id="{CB27EBB4-FB0E-CADD-F651-D5CBEE881439}"/>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51" name="Line 79">
              <a:extLst>
                <a:ext uri="{FF2B5EF4-FFF2-40B4-BE49-F238E27FC236}">
                  <a16:creationId xmlns:a16="http://schemas.microsoft.com/office/drawing/2014/main" id="{DE7DB5DE-16E9-EFBB-2120-54E2CB955B8F}"/>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52" name="Line 80">
              <a:extLst>
                <a:ext uri="{FF2B5EF4-FFF2-40B4-BE49-F238E27FC236}">
                  <a16:creationId xmlns:a16="http://schemas.microsoft.com/office/drawing/2014/main" id="{0E424893-C161-6A5D-25BE-9B8BACFFAEF3}"/>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53" name="Group 81">
            <a:extLst>
              <a:ext uri="{FF2B5EF4-FFF2-40B4-BE49-F238E27FC236}">
                <a16:creationId xmlns:a16="http://schemas.microsoft.com/office/drawing/2014/main" id="{4627F8DE-ACFE-D046-B28C-CA73FEA89C8A}"/>
              </a:ext>
            </a:extLst>
          </p:cNvPr>
          <p:cNvGrpSpPr>
            <a:grpSpLocks/>
          </p:cNvGrpSpPr>
          <p:nvPr/>
        </p:nvGrpSpPr>
        <p:grpSpPr bwMode="auto">
          <a:xfrm>
            <a:off x="7010400" y="6096000"/>
            <a:ext cx="304800" cy="609600"/>
            <a:chOff x="1536" y="2976"/>
            <a:chExt cx="192" cy="384"/>
          </a:xfrm>
        </p:grpSpPr>
        <p:sp>
          <p:nvSpPr>
            <p:cNvPr id="105554" name="Oval 82">
              <a:extLst>
                <a:ext uri="{FF2B5EF4-FFF2-40B4-BE49-F238E27FC236}">
                  <a16:creationId xmlns:a16="http://schemas.microsoft.com/office/drawing/2014/main" id="{A6EC2CCD-9ED8-CB7D-344E-FDD5003B0C85}"/>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55" name="Line 83">
              <a:extLst>
                <a:ext uri="{FF2B5EF4-FFF2-40B4-BE49-F238E27FC236}">
                  <a16:creationId xmlns:a16="http://schemas.microsoft.com/office/drawing/2014/main" id="{7A679F09-CFD1-49EB-1DCC-31C6E05B7A41}"/>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56" name="Line 84">
              <a:extLst>
                <a:ext uri="{FF2B5EF4-FFF2-40B4-BE49-F238E27FC236}">
                  <a16:creationId xmlns:a16="http://schemas.microsoft.com/office/drawing/2014/main" id="{93D574D3-8E35-448B-E1F3-5D6331364018}"/>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57" name="Line 85">
              <a:extLst>
                <a:ext uri="{FF2B5EF4-FFF2-40B4-BE49-F238E27FC236}">
                  <a16:creationId xmlns:a16="http://schemas.microsoft.com/office/drawing/2014/main" id="{A8E8FEBD-CA8A-C3BE-F359-72103E5A4A81}"/>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58" name="Line 86">
              <a:extLst>
                <a:ext uri="{FF2B5EF4-FFF2-40B4-BE49-F238E27FC236}">
                  <a16:creationId xmlns:a16="http://schemas.microsoft.com/office/drawing/2014/main" id="{826C9E22-5B76-DF49-466B-E9C0EF75A27C}"/>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59" name="Line 87">
              <a:extLst>
                <a:ext uri="{FF2B5EF4-FFF2-40B4-BE49-F238E27FC236}">
                  <a16:creationId xmlns:a16="http://schemas.microsoft.com/office/drawing/2014/main" id="{406604D4-3453-05DD-211C-6D2F5410167C}"/>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60" name="Group 88">
            <a:extLst>
              <a:ext uri="{FF2B5EF4-FFF2-40B4-BE49-F238E27FC236}">
                <a16:creationId xmlns:a16="http://schemas.microsoft.com/office/drawing/2014/main" id="{019908BA-D4B7-14CE-EE0B-A13179C80CE3}"/>
              </a:ext>
            </a:extLst>
          </p:cNvPr>
          <p:cNvGrpSpPr>
            <a:grpSpLocks/>
          </p:cNvGrpSpPr>
          <p:nvPr/>
        </p:nvGrpSpPr>
        <p:grpSpPr bwMode="auto">
          <a:xfrm>
            <a:off x="7620000" y="6096000"/>
            <a:ext cx="304800" cy="609600"/>
            <a:chOff x="1536" y="2976"/>
            <a:chExt cx="192" cy="384"/>
          </a:xfrm>
        </p:grpSpPr>
        <p:sp>
          <p:nvSpPr>
            <p:cNvPr id="105561" name="Oval 89">
              <a:extLst>
                <a:ext uri="{FF2B5EF4-FFF2-40B4-BE49-F238E27FC236}">
                  <a16:creationId xmlns:a16="http://schemas.microsoft.com/office/drawing/2014/main" id="{6EF67190-C1F6-6293-E1FE-25BDE2B136A7}"/>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62" name="Line 90">
              <a:extLst>
                <a:ext uri="{FF2B5EF4-FFF2-40B4-BE49-F238E27FC236}">
                  <a16:creationId xmlns:a16="http://schemas.microsoft.com/office/drawing/2014/main" id="{12682BF0-E1B4-6D82-D5F2-EA20457C99E3}"/>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63" name="Line 91">
              <a:extLst>
                <a:ext uri="{FF2B5EF4-FFF2-40B4-BE49-F238E27FC236}">
                  <a16:creationId xmlns:a16="http://schemas.microsoft.com/office/drawing/2014/main" id="{47AA2DAD-C5BC-D119-2ADD-1310F4F02658}"/>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64" name="Line 92">
              <a:extLst>
                <a:ext uri="{FF2B5EF4-FFF2-40B4-BE49-F238E27FC236}">
                  <a16:creationId xmlns:a16="http://schemas.microsoft.com/office/drawing/2014/main" id="{567B036E-0CC9-A064-3700-C155F22555CC}"/>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65" name="Line 93">
              <a:extLst>
                <a:ext uri="{FF2B5EF4-FFF2-40B4-BE49-F238E27FC236}">
                  <a16:creationId xmlns:a16="http://schemas.microsoft.com/office/drawing/2014/main" id="{6B7E8FD4-39B2-378B-EFF5-72990E97E84B}"/>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66" name="Line 94">
              <a:extLst>
                <a:ext uri="{FF2B5EF4-FFF2-40B4-BE49-F238E27FC236}">
                  <a16:creationId xmlns:a16="http://schemas.microsoft.com/office/drawing/2014/main" id="{AAF078B3-C7C4-4A42-456D-C99098946978}"/>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67" name="Group 95">
            <a:extLst>
              <a:ext uri="{FF2B5EF4-FFF2-40B4-BE49-F238E27FC236}">
                <a16:creationId xmlns:a16="http://schemas.microsoft.com/office/drawing/2014/main" id="{C065FB38-73DC-B97E-2728-D3A51536B9BB}"/>
              </a:ext>
            </a:extLst>
          </p:cNvPr>
          <p:cNvGrpSpPr>
            <a:grpSpLocks/>
          </p:cNvGrpSpPr>
          <p:nvPr/>
        </p:nvGrpSpPr>
        <p:grpSpPr bwMode="auto">
          <a:xfrm>
            <a:off x="1676400" y="6096000"/>
            <a:ext cx="304800" cy="609600"/>
            <a:chOff x="1536" y="2976"/>
            <a:chExt cx="192" cy="384"/>
          </a:xfrm>
        </p:grpSpPr>
        <p:sp>
          <p:nvSpPr>
            <p:cNvPr id="105568" name="Oval 96">
              <a:extLst>
                <a:ext uri="{FF2B5EF4-FFF2-40B4-BE49-F238E27FC236}">
                  <a16:creationId xmlns:a16="http://schemas.microsoft.com/office/drawing/2014/main" id="{D11F6E73-07C9-70BC-CFA7-D060F895E7C5}"/>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69" name="Line 97">
              <a:extLst>
                <a:ext uri="{FF2B5EF4-FFF2-40B4-BE49-F238E27FC236}">
                  <a16:creationId xmlns:a16="http://schemas.microsoft.com/office/drawing/2014/main" id="{EB3BEED9-29D2-FD33-E693-D375A8DBDF07}"/>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70" name="Line 98">
              <a:extLst>
                <a:ext uri="{FF2B5EF4-FFF2-40B4-BE49-F238E27FC236}">
                  <a16:creationId xmlns:a16="http://schemas.microsoft.com/office/drawing/2014/main" id="{169B2531-8DAC-15B5-9603-2A7EB07136DB}"/>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71" name="Line 99">
              <a:extLst>
                <a:ext uri="{FF2B5EF4-FFF2-40B4-BE49-F238E27FC236}">
                  <a16:creationId xmlns:a16="http://schemas.microsoft.com/office/drawing/2014/main" id="{91BF84B3-07E4-DDD2-EDED-A7E727E89611}"/>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72" name="Line 100">
              <a:extLst>
                <a:ext uri="{FF2B5EF4-FFF2-40B4-BE49-F238E27FC236}">
                  <a16:creationId xmlns:a16="http://schemas.microsoft.com/office/drawing/2014/main" id="{39CDB7DD-2847-F675-E322-2896E540943E}"/>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73" name="Line 101">
              <a:extLst>
                <a:ext uri="{FF2B5EF4-FFF2-40B4-BE49-F238E27FC236}">
                  <a16:creationId xmlns:a16="http://schemas.microsoft.com/office/drawing/2014/main" id="{D5D55D3F-C91E-4D17-93A1-F3299185EA18}"/>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74" name="Group 102">
            <a:extLst>
              <a:ext uri="{FF2B5EF4-FFF2-40B4-BE49-F238E27FC236}">
                <a16:creationId xmlns:a16="http://schemas.microsoft.com/office/drawing/2014/main" id="{6E6767F6-1CE6-6D8D-3081-D75A446E14E4}"/>
              </a:ext>
            </a:extLst>
          </p:cNvPr>
          <p:cNvGrpSpPr>
            <a:grpSpLocks/>
          </p:cNvGrpSpPr>
          <p:nvPr/>
        </p:nvGrpSpPr>
        <p:grpSpPr bwMode="auto">
          <a:xfrm>
            <a:off x="2286000" y="6096000"/>
            <a:ext cx="304800" cy="609600"/>
            <a:chOff x="1536" y="2976"/>
            <a:chExt cx="192" cy="384"/>
          </a:xfrm>
        </p:grpSpPr>
        <p:sp>
          <p:nvSpPr>
            <p:cNvPr id="105575" name="Oval 103">
              <a:extLst>
                <a:ext uri="{FF2B5EF4-FFF2-40B4-BE49-F238E27FC236}">
                  <a16:creationId xmlns:a16="http://schemas.microsoft.com/office/drawing/2014/main" id="{503ACDB6-9F3E-A97E-2098-3F5D15D32843}"/>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76" name="Line 104">
              <a:extLst>
                <a:ext uri="{FF2B5EF4-FFF2-40B4-BE49-F238E27FC236}">
                  <a16:creationId xmlns:a16="http://schemas.microsoft.com/office/drawing/2014/main" id="{E7BBE475-21B7-0F86-78C7-6FF105599B95}"/>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77" name="Line 105">
              <a:extLst>
                <a:ext uri="{FF2B5EF4-FFF2-40B4-BE49-F238E27FC236}">
                  <a16:creationId xmlns:a16="http://schemas.microsoft.com/office/drawing/2014/main" id="{F938346C-77A6-B6C0-340F-EAB0EA91BA22}"/>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78" name="Line 106">
              <a:extLst>
                <a:ext uri="{FF2B5EF4-FFF2-40B4-BE49-F238E27FC236}">
                  <a16:creationId xmlns:a16="http://schemas.microsoft.com/office/drawing/2014/main" id="{80F6FAE2-A5A4-CFAA-E07D-3FF5EDEB5C59}"/>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79" name="Line 107">
              <a:extLst>
                <a:ext uri="{FF2B5EF4-FFF2-40B4-BE49-F238E27FC236}">
                  <a16:creationId xmlns:a16="http://schemas.microsoft.com/office/drawing/2014/main" id="{7BBD565C-F423-5240-AB35-87FCDAB2A02A}"/>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80" name="Line 108">
              <a:extLst>
                <a:ext uri="{FF2B5EF4-FFF2-40B4-BE49-F238E27FC236}">
                  <a16:creationId xmlns:a16="http://schemas.microsoft.com/office/drawing/2014/main" id="{6652C058-5691-BC53-FC9C-743B0654636F}"/>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81" name="Group 109">
            <a:extLst>
              <a:ext uri="{FF2B5EF4-FFF2-40B4-BE49-F238E27FC236}">
                <a16:creationId xmlns:a16="http://schemas.microsoft.com/office/drawing/2014/main" id="{A16BDA2A-2FE7-3252-7B19-33B335D5A621}"/>
              </a:ext>
            </a:extLst>
          </p:cNvPr>
          <p:cNvGrpSpPr>
            <a:grpSpLocks/>
          </p:cNvGrpSpPr>
          <p:nvPr/>
        </p:nvGrpSpPr>
        <p:grpSpPr bwMode="auto">
          <a:xfrm>
            <a:off x="8229600" y="1143000"/>
            <a:ext cx="304800" cy="609600"/>
            <a:chOff x="1536" y="2976"/>
            <a:chExt cx="192" cy="384"/>
          </a:xfrm>
        </p:grpSpPr>
        <p:sp>
          <p:nvSpPr>
            <p:cNvPr id="105582" name="Oval 110">
              <a:extLst>
                <a:ext uri="{FF2B5EF4-FFF2-40B4-BE49-F238E27FC236}">
                  <a16:creationId xmlns:a16="http://schemas.microsoft.com/office/drawing/2014/main" id="{970DEAF4-6D5E-4940-8052-9C9AB68F1110}"/>
                </a:ext>
              </a:extLst>
            </p:cNvPr>
            <p:cNvSpPr>
              <a:spLocks noChangeArrowheads="1"/>
            </p:cNvSpPr>
            <p:nvPr/>
          </p:nvSpPr>
          <p:spPr bwMode="auto">
            <a:xfrm>
              <a:off x="1584" y="2976"/>
              <a:ext cx="96" cy="96"/>
            </a:xfrm>
            <a:prstGeom prst="ellipse">
              <a:avLst/>
            </a:prstGeom>
            <a:solidFill>
              <a:srgbClr val="808080"/>
            </a:solid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83" name="Line 111">
              <a:extLst>
                <a:ext uri="{FF2B5EF4-FFF2-40B4-BE49-F238E27FC236}">
                  <a16:creationId xmlns:a16="http://schemas.microsoft.com/office/drawing/2014/main" id="{869E8F48-D1B1-7D3B-6AB8-0D84FE6FCB32}"/>
                </a:ext>
              </a:extLst>
            </p:cNvPr>
            <p:cNvSpPr>
              <a:spLocks noChangeShapeType="1"/>
            </p:cNvSpPr>
            <p:nvPr/>
          </p:nvSpPr>
          <p:spPr bwMode="auto">
            <a:xfrm>
              <a:off x="1632" y="3072"/>
              <a:ext cx="0" cy="192"/>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84" name="Line 112">
              <a:extLst>
                <a:ext uri="{FF2B5EF4-FFF2-40B4-BE49-F238E27FC236}">
                  <a16:creationId xmlns:a16="http://schemas.microsoft.com/office/drawing/2014/main" id="{EF09A252-AD50-9132-4269-6ECE83A1DEEB}"/>
                </a:ext>
              </a:extLst>
            </p:cNvPr>
            <p:cNvSpPr>
              <a:spLocks noChangeShapeType="1"/>
            </p:cNvSpPr>
            <p:nvPr/>
          </p:nvSpPr>
          <p:spPr bwMode="auto">
            <a:xfrm>
              <a:off x="1632" y="3264"/>
              <a:ext cx="96" cy="96"/>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85" name="Line 113">
              <a:extLst>
                <a:ext uri="{FF2B5EF4-FFF2-40B4-BE49-F238E27FC236}">
                  <a16:creationId xmlns:a16="http://schemas.microsoft.com/office/drawing/2014/main" id="{3D663EA0-9BCC-796A-C98E-3237BF110529}"/>
                </a:ext>
              </a:extLst>
            </p:cNvPr>
            <p:cNvSpPr>
              <a:spLocks noChangeShapeType="1"/>
            </p:cNvSpPr>
            <p:nvPr/>
          </p:nvSpPr>
          <p:spPr bwMode="auto">
            <a:xfrm flipH="1">
              <a:off x="1536" y="3264"/>
              <a:ext cx="96" cy="96"/>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86" name="Line 114">
              <a:extLst>
                <a:ext uri="{FF2B5EF4-FFF2-40B4-BE49-F238E27FC236}">
                  <a16:creationId xmlns:a16="http://schemas.microsoft.com/office/drawing/2014/main" id="{8B1F333E-8F5C-C842-D76E-11AD4F38C57E}"/>
                </a:ext>
              </a:extLst>
            </p:cNvPr>
            <p:cNvSpPr>
              <a:spLocks noChangeShapeType="1"/>
            </p:cNvSpPr>
            <p:nvPr/>
          </p:nvSpPr>
          <p:spPr bwMode="auto">
            <a:xfrm>
              <a:off x="1536" y="3120"/>
              <a:ext cx="96" cy="48"/>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87" name="Line 115">
              <a:extLst>
                <a:ext uri="{FF2B5EF4-FFF2-40B4-BE49-F238E27FC236}">
                  <a16:creationId xmlns:a16="http://schemas.microsoft.com/office/drawing/2014/main" id="{BF0C2B19-DD7B-4BAF-F796-11EA15B3D6A6}"/>
                </a:ext>
              </a:extLst>
            </p:cNvPr>
            <p:cNvSpPr>
              <a:spLocks noChangeShapeType="1"/>
            </p:cNvSpPr>
            <p:nvPr/>
          </p:nvSpPr>
          <p:spPr bwMode="auto">
            <a:xfrm flipV="1">
              <a:off x="1632" y="3120"/>
              <a:ext cx="96" cy="48"/>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88" name="Group 116">
            <a:extLst>
              <a:ext uri="{FF2B5EF4-FFF2-40B4-BE49-F238E27FC236}">
                <a16:creationId xmlns:a16="http://schemas.microsoft.com/office/drawing/2014/main" id="{57317DE6-39F7-4FEE-4265-83E4E04A68EB}"/>
              </a:ext>
            </a:extLst>
          </p:cNvPr>
          <p:cNvGrpSpPr>
            <a:grpSpLocks/>
          </p:cNvGrpSpPr>
          <p:nvPr/>
        </p:nvGrpSpPr>
        <p:grpSpPr bwMode="auto">
          <a:xfrm>
            <a:off x="8763000" y="6096000"/>
            <a:ext cx="304800" cy="609600"/>
            <a:chOff x="1536" y="2976"/>
            <a:chExt cx="192" cy="384"/>
          </a:xfrm>
        </p:grpSpPr>
        <p:sp>
          <p:nvSpPr>
            <p:cNvPr id="105589" name="Oval 117">
              <a:extLst>
                <a:ext uri="{FF2B5EF4-FFF2-40B4-BE49-F238E27FC236}">
                  <a16:creationId xmlns:a16="http://schemas.microsoft.com/office/drawing/2014/main" id="{12B1793E-7FC0-D607-E41A-2D751BF93CE9}"/>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90" name="Line 118">
              <a:extLst>
                <a:ext uri="{FF2B5EF4-FFF2-40B4-BE49-F238E27FC236}">
                  <a16:creationId xmlns:a16="http://schemas.microsoft.com/office/drawing/2014/main" id="{E74CB4CB-3BAA-ABA9-60D6-2DC5E5BD0E0C}"/>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91" name="Line 119">
              <a:extLst>
                <a:ext uri="{FF2B5EF4-FFF2-40B4-BE49-F238E27FC236}">
                  <a16:creationId xmlns:a16="http://schemas.microsoft.com/office/drawing/2014/main" id="{E72A5280-2387-91AA-B884-0FB9544C5BA3}"/>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92" name="Line 120">
              <a:extLst>
                <a:ext uri="{FF2B5EF4-FFF2-40B4-BE49-F238E27FC236}">
                  <a16:creationId xmlns:a16="http://schemas.microsoft.com/office/drawing/2014/main" id="{537B1C57-6307-9F4C-EA39-E79A1B974A80}"/>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93" name="Line 121">
              <a:extLst>
                <a:ext uri="{FF2B5EF4-FFF2-40B4-BE49-F238E27FC236}">
                  <a16:creationId xmlns:a16="http://schemas.microsoft.com/office/drawing/2014/main" id="{BDF17262-52DC-5179-6BF0-D104F7A9489D}"/>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94" name="Line 122">
              <a:extLst>
                <a:ext uri="{FF2B5EF4-FFF2-40B4-BE49-F238E27FC236}">
                  <a16:creationId xmlns:a16="http://schemas.microsoft.com/office/drawing/2014/main" id="{03015B26-C32F-41B7-A5E3-ACBC021520DC}"/>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595" name="Group 123">
            <a:extLst>
              <a:ext uri="{FF2B5EF4-FFF2-40B4-BE49-F238E27FC236}">
                <a16:creationId xmlns:a16="http://schemas.microsoft.com/office/drawing/2014/main" id="{2EC78E8E-55ED-A327-92F0-C05CE14F5E02}"/>
              </a:ext>
            </a:extLst>
          </p:cNvPr>
          <p:cNvGrpSpPr>
            <a:grpSpLocks/>
          </p:cNvGrpSpPr>
          <p:nvPr/>
        </p:nvGrpSpPr>
        <p:grpSpPr bwMode="auto">
          <a:xfrm>
            <a:off x="6477000" y="6096000"/>
            <a:ext cx="304800" cy="609600"/>
            <a:chOff x="1536" y="2976"/>
            <a:chExt cx="192" cy="384"/>
          </a:xfrm>
        </p:grpSpPr>
        <p:sp>
          <p:nvSpPr>
            <p:cNvPr id="105596" name="Oval 124">
              <a:extLst>
                <a:ext uri="{FF2B5EF4-FFF2-40B4-BE49-F238E27FC236}">
                  <a16:creationId xmlns:a16="http://schemas.microsoft.com/office/drawing/2014/main" id="{31DE3C97-4A5C-E3B1-7DAE-5F916B059D6A}"/>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97" name="Line 125">
              <a:extLst>
                <a:ext uri="{FF2B5EF4-FFF2-40B4-BE49-F238E27FC236}">
                  <a16:creationId xmlns:a16="http://schemas.microsoft.com/office/drawing/2014/main" id="{BC737ED3-F73E-A85B-5792-9DD51AF5BF8B}"/>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98" name="Line 126">
              <a:extLst>
                <a:ext uri="{FF2B5EF4-FFF2-40B4-BE49-F238E27FC236}">
                  <a16:creationId xmlns:a16="http://schemas.microsoft.com/office/drawing/2014/main" id="{A297F208-814C-AE1E-129D-0C4658C1F88B}"/>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99" name="Line 127">
              <a:extLst>
                <a:ext uri="{FF2B5EF4-FFF2-40B4-BE49-F238E27FC236}">
                  <a16:creationId xmlns:a16="http://schemas.microsoft.com/office/drawing/2014/main" id="{6B82AB89-44E5-2DF4-2E91-8045751BC72D}"/>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00" name="Line 128">
              <a:extLst>
                <a:ext uri="{FF2B5EF4-FFF2-40B4-BE49-F238E27FC236}">
                  <a16:creationId xmlns:a16="http://schemas.microsoft.com/office/drawing/2014/main" id="{85056F3A-305D-9139-A67C-294B0ADEF508}"/>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01" name="Line 129">
              <a:extLst>
                <a:ext uri="{FF2B5EF4-FFF2-40B4-BE49-F238E27FC236}">
                  <a16:creationId xmlns:a16="http://schemas.microsoft.com/office/drawing/2014/main" id="{0D19A4C9-4C44-A1FB-2EB0-1130DEFD1860}"/>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02" name="Group 130">
            <a:extLst>
              <a:ext uri="{FF2B5EF4-FFF2-40B4-BE49-F238E27FC236}">
                <a16:creationId xmlns:a16="http://schemas.microsoft.com/office/drawing/2014/main" id="{BF2DC81A-846D-F624-99D4-4C17AED1F97E}"/>
              </a:ext>
            </a:extLst>
          </p:cNvPr>
          <p:cNvGrpSpPr>
            <a:grpSpLocks/>
          </p:cNvGrpSpPr>
          <p:nvPr/>
        </p:nvGrpSpPr>
        <p:grpSpPr bwMode="auto">
          <a:xfrm>
            <a:off x="3429000" y="6096000"/>
            <a:ext cx="304800" cy="609600"/>
            <a:chOff x="1536" y="2976"/>
            <a:chExt cx="192" cy="384"/>
          </a:xfrm>
        </p:grpSpPr>
        <p:sp>
          <p:nvSpPr>
            <p:cNvPr id="105603" name="Oval 131">
              <a:extLst>
                <a:ext uri="{FF2B5EF4-FFF2-40B4-BE49-F238E27FC236}">
                  <a16:creationId xmlns:a16="http://schemas.microsoft.com/office/drawing/2014/main" id="{1190DDDE-ED53-5FDF-23C0-F60521077BB3}"/>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04" name="Line 132">
              <a:extLst>
                <a:ext uri="{FF2B5EF4-FFF2-40B4-BE49-F238E27FC236}">
                  <a16:creationId xmlns:a16="http://schemas.microsoft.com/office/drawing/2014/main" id="{F0257D55-577B-642B-B117-4E1ADD9C45A5}"/>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05" name="Line 133">
              <a:extLst>
                <a:ext uri="{FF2B5EF4-FFF2-40B4-BE49-F238E27FC236}">
                  <a16:creationId xmlns:a16="http://schemas.microsoft.com/office/drawing/2014/main" id="{B1AB12B1-932E-C789-8C49-E9100B7DCBD9}"/>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06" name="Line 134">
              <a:extLst>
                <a:ext uri="{FF2B5EF4-FFF2-40B4-BE49-F238E27FC236}">
                  <a16:creationId xmlns:a16="http://schemas.microsoft.com/office/drawing/2014/main" id="{9FCF17DA-9301-E6DE-E062-34E83DC4317C}"/>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07" name="Line 135">
              <a:extLst>
                <a:ext uri="{FF2B5EF4-FFF2-40B4-BE49-F238E27FC236}">
                  <a16:creationId xmlns:a16="http://schemas.microsoft.com/office/drawing/2014/main" id="{00110D2B-AD2A-3267-D300-CEA78016BBFE}"/>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08" name="Line 136">
              <a:extLst>
                <a:ext uri="{FF2B5EF4-FFF2-40B4-BE49-F238E27FC236}">
                  <a16:creationId xmlns:a16="http://schemas.microsoft.com/office/drawing/2014/main" id="{0659E1EB-4806-0872-4259-C55EB50011D1}"/>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09" name="Group 137">
            <a:extLst>
              <a:ext uri="{FF2B5EF4-FFF2-40B4-BE49-F238E27FC236}">
                <a16:creationId xmlns:a16="http://schemas.microsoft.com/office/drawing/2014/main" id="{46E6960E-990E-39CB-515A-5B04762BC815}"/>
              </a:ext>
            </a:extLst>
          </p:cNvPr>
          <p:cNvGrpSpPr>
            <a:grpSpLocks/>
          </p:cNvGrpSpPr>
          <p:nvPr/>
        </p:nvGrpSpPr>
        <p:grpSpPr bwMode="auto">
          <a:xfrm>
            <a:off x="2590800" y="5943600"/>
            <a:ext cx="304800" cy="609600"/>
            <a:chOff x="1536" y="2976"/>
            <a:chExt cx="192" cy="384"/>
          </a:xfrm>
        </p:grpSpPr>
        <p:sp>
          <p:nvSpPr>
            <p:cNvPr id="105610" name="Oval 138">
              <a:extLst>
                <a:ext uri="{FF2B5EF4-FFF2-40B4-BE49-F238E27FC236}">
                  <a16:creationId xmlns:a16="http://schemas.microsoft.com/office/drawing/2014/main" id="{DF10E7D2-1011-3A64-D1B0-25A20957C6DE}"/>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11" name="Line 139">
              <a:extLst>
                <a:ext uri="{FF2B5EF4-FFF2-40B4-BE49-F238E27FC236}">
                  <a16:creationId xmlns:a16="http://schemas.microsoft.com/office/drawing/2014/main" id="{5ED9A7C6-FCA2-0E01-227A-0F933797805C}"/>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12" name="Line 140">
              <a:extLst>
                <a:ext uri="{FF2B5EF4-FFF2-40B4-BE49-F238E27FC236}">
                  <a16:creationId xmlns:a16="http://schemas.microsoft.com/office/drawing/2014/main" id="{BFD12AB6-5FEF-4197-FA44-02832DE2FA34}"/>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13" name="Line 141">
              <a:extLst>
                <a:ext uri="{FF2B5EF4-FFF2-40B4-BE49-F238E27FC236}">
                  <a16:creationId xmlns:a16="http://schemas.microsoft.com/office/drawing/2014/main" id="{88740EFB-0783-C5AC-C88D-40DBBE1751DA}"/>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14" name="Line 142">
              <a:extLst>
                <a:ext uri="{FF2B5EF4-FFF2-40B4-BE49-F238E27FC236}">
                  <a16:creationId xmlns:a16="http://schemas.microsoft.com/office/drawing/2014/main" id="{BE30EB4E-C7EA-CF17-F69D-F4AF232C6F47}"/>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15" name="Line 143">
              <a:extLst>
                <a:ext uri="{FF2B5EF4-FFF2-40B4-BE49-F238E27FC236}">
                  <a16:creationId xmlns:a16="http://schemas.microsoft.com/office/drawing/2014/main" id="{5EA3D9D0-A316-D7F4-597E-264DC1FDED60}"/>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16" name="Group 144">
            <a:extLst>
              <a:ext uri="{FF2B5EF4-FFF2-40B4-BE49-F238E27FC236}">
                <a16:creationId xmlns:a16="http://schemas.microsoft.com/office/drawing/2014/main" id="{8D85A6B7-AAB9-9018-6228-D075327BFC21}"/>
              </a:ext>
            </a:extLst>
          </p:cNvPr>
          <p:cNvGrpSpPr>
            <a:grpSpLocks/>
          </p:cNvGrpSpPr>
          <p:nvPr/>
        </p:nvGrpSpPr>
        <p:grpSpPr bwMode="auto">
          <a:xfrm>
            <a:off x="5715000" y="4038600"/>
            <a:ext cx="304800" cy="609600"/>
            <a:chOff x="1536" y="2976"/>
            <a:chExt cx="192" cy="384"/>
          </a:xfrm>
        </p:grpSpPr>
        <p:sp>
          <p:nvSpPr>
            <p:cNvPr id="105617" name="Oval 145">
              <a:extLst>
                <a:ext uri="{FF2B5EF4-FFF2-40B4-BE49-F238E27FC236}">
                  <a16:creationId xmlns:a16="http://schemas.microsoft.com/office/drawing/2014/main" id="{302D3B78-77D0-BCD5-558C-2411B7F96E86}"/>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18" name="Line 146">
              <a:extLst>
                <a:ext uri="{FF2B5EF4-FFF2-40B4-BE49-F238E27FC236}">
                  <a16:creationId xmlns:a16="http://schemas.microsoft.com/office/drawing/2014/main" id="{9DE8AD16-A7E8-3413-3739-23C4D9D89EE8}"/>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19" name="Line 147">
              <a:extLst>
                <a:ext uri="{FF2B5EF4-FFF2-40B4-BE49-F238E27FC236}">
                  <a16:creationId xmlns:a16="http://schemas.microsoft.com/office/drawing/2014/main" id="{441C9754-A562-5C70-A4E2-2C1FE2AE7EA6}"/>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20" name="Line 148">
              <a:extLst>
                <a:ext uri="{FF2B5EF4-FFF2-40B4-BE49-F238E27FC236}">
                  <a16:creationId xmlns:a16="http://schemas.microsoft.com/office/drawing/2014/main" id="{60CF0850-A5B2-4BB8-2E27-8CFFFDC4D909}"/>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21" name="Line 149">
              <a:extLst>
                <a:ext uri="{FF2B5EF4-FFF2-40B4-BE49-F238E27FC236}">
                  <a16:creationId xmlns:a16="http://schemas.microsoft.com/office/drawing/2014/main" id="{CB22789B-F60E-57CE-7C4D-0DD4E17D4368}"/>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22" name="Line 150">
              <a:extLst>
                <a:ext uri="{FF2B5EF4-FFF2-40B4-BE49-F238E27FC236}">
                  <a16:creationId xmlns:a16="http://schemas.microsoft.com/office/drawing/2014/main" id="{7C550CED-9145-EF9D-6A86-7787FAFB6556}"/>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23" name="Group 151">
            <a:extLst>
              <a:ext uri="{FF2B5EF4-FFF2-40B4-BE49-F238E27FC236}">
                <a16:creationId xmlns:a16="http://schemas.microsoft.com/office/drawing/2014/main" id="{26637990-10AB-EF06-C2B2-7FB99D02B678}"/>
              </a:ext>
            </a:extLst>
          </p:cNvPr>
          <p:cNvGrpSpPr>
            <a:grpSpLocks/>
          </p:cNvGrpSpPr>
          <p:nvPr/>
        </p:nvGrpSpPr>
        <p:grpSpPr bwMode="auto">
          <a:xfrm>
            <a:off x="2133600" y="3581400"/>
            <a:ext cx="304800" cy="609600"/>
            <a:chOff x="1536" y="2976"/>
            <a:chExt cx="192" cy="384"/>
          </a:xfrm>
        </p:grpSpPr>
        <p:sp>
          <p:nvSpPr>
            <p:cNvPr id="105624" name="Oval 152">
              <a:extLst>
                <a:ext uri="{FF2B5EF4-FFF2-40B4-BE49-F238E27FC236}">
                  <a16:creationId xmlns:a16="http://schemas.microsoft.com/office/drawing/2014/main" id="{373DD86A-2985-DF47-4071-7844F001FBB0}"/>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25" name="Line 153">
              <a:extLst>
                <a:ext uri="{FF2B5EF4-FFF2-40B4-BE49-F238E27FC236}">
                  <a16:creationId xmlns:a16="http://schemas.microsoft.com/office/drawing/2014/main" id="{8B2C7A34-F01D-0814-706D-C44FE4F5211C}"/>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26" name="Line 154">
              <a:extLst>
                <a:ext uri="{FF2B5EF4-FFF2-40B4-BE49-F238E27FC236}">
                  <a16:creationId xmlns:a16="http://schemas.microsoft.com/office/drawing/2014/main" id="{BCEEB33E-7ED8-AFE4-9D65-1ED562814BB3}"/>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27" name="Line 155">
              <a:extLst>
                <a:ext uri="{FF2B5EF4-FFF2-40B4-BE49-F238E27FC236}">
                  <a16:creationId xmlns:a16="http://schemas.microsoft.com/office/drawing/2014/main" id="{4C40C093-5852-0F6D-C99D-54B4E2334E54}"/>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28" name="Line 156">
              <a:extLst>
                <a:ext uri="{FF2B5EF4-FFF2-40B4-BE49-F238E27FC236}">
                  <a16:creationId xmlns:a16="http://schemas.microsoft.com/office/drawing/2014/main" id="{120E1F75-A8F6-B013-5C5B-BB106E72BE10}"/>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29" name="Line 157">
              <a:extLst>
                <a:ext uri="{FF2B5EF4-FFF2-40B4-BE49-F238E27FC236}">
                  <a16:creationId xmlns:a16="http://schemas.microsoft.com/office/drawing/2014/main" id="{183E70E0-13A4-A8B8-C51F-31D51C6DE620}"/>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30" name="Group 158">
            <a:extLst>
              <a:ext uri="{FF2B5EF4-FFF2-40B4-BE49-F238E27FC236}">
                <a16:creationId xmlns:a16="http://schemas.microsoft.com/office/drawing/2014/main" id="{85BF30D4-848F-DE57-E588-5C92606B7412}"/>
              </a:ext>
            </a:extLst>
          </p:cNvPr>
          <p:cNvGrpSpPr>
            <a:grpSpLocks/>
          </p:cNvGrpSpPr>
          <p:nvPr/>
        </p:nvGrpSpPr>
        <p:grpSpPr bwMode="auto">
          <a:xfrm>
            <a:off x="8229600" y="6096000"/>
            <a:ext cx="304800" cy="609600"/>
            <a:chOff x="1536" y="2976"/>
            <a:chExt cx="192" cy="384"/>
          </a:xfrm>
        </p:grpSpPr>
        <p:sp>
          <p:nvSpPr>
            <p:cNvPr id="105631" name="Oval 159">
              <a:extLst>
                <a:ext uri="{FF2B5EF4-FFF2-40B4-BE49-F238E27FC236}">
                  <a16:creationId xmlns:a16="http://schemas.microsoft.com/office/drawing/2014/main" id="{39A9BC82-8D33-964B-EED3-BD8AC789593D}"/>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32" name="Line 160">
              <a:extLst>
                <a:ext uri="{FF2B5EF4-FFF2-40B4-BE49-F238E27FC236}">
                  <a16:creationId xmlns:a16="http://schemas.microsoft.com/office/drawing/2014/main" id="{17234D35-7C53-D3FD-67D7-6CF888624B78}"/>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33" name="Line 161">
              <a:extLst>
                <a:ext uri="{FF2B5EF4-FFF2-40B4-BE49-F238E27FC236}">
                  <a16:creationId xmlns:a16="http://schemas.microsoft.com/office/drawing/2014/main" id="{749DC989-E966-86E7-F5E8-EC998CA8E00D}"/>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34" name="Line 162">
              <a:extLst>
                <a:ext uri="{FF2B5EF4-FFF2-40B4-BE49-F238E27FC236}">
                  <a16:creationId xmlns:a16="http://schemas.microsoft.com/office/drawing/2014/main" id="{603F07D2-8823-9934-589A-9990F05ABF1F}"/>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35" name="Line 163">
              <a:extLst>
                <a:ext uri="{FF2B5EF4-FFF2-40B4-BE49-F238E27FC236}">
                  <a16:creationId xmlns:a16="http://schemas.microsoft.com/office/drawing/2014/main" id="{2B7FDB54-872A-CDD1-5448-FE9F0B860E3D}"/>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36" name="Line 164">
              <a:extLst>
                <a:ext uri="{FF2B5EF4-FFF2-40B4-BE49-F238E27FC236}">
                  <a16:creationId xmlns:a16="http://schemas.microsoft.com/office/drawing/2014/main" id="{FDF0A5AF-702E-FC14-49CF-0AE16CFD3123}"/>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37" name="Group 165">
            <a:extLst>
              <a:ext uri="{FF2B5EF4-FFF2-40B4-BE49-F238E27FC236}">
                <a16:creationId xmlns:a16="http://schemas.microsoft.com/office/drawing/2014/main" id="{077B32EC-BDF9-5578-9614-3FF206E7D37A}"/>
              </a:ext>
            </a:extLst>
          </p:cNvPr>
          <p:cNvGrpSpPr>
            <a:grpSpLocks/>
          </p:cNvGrpSpPr>
          <p:nvPr/>
        </p:nvGrpSpPr>
        <p:grpSpPr bwMode="auto">
          <a:xfrm>
            <a:off x="9677400" y="5943600"/>
            <a:ext cx="304800" cy="609600"/>
            <a:chOff x="1536" y="2976"/>
            <a:chExt cx="192" cy="384"/>
          </a:xfrm>
        </p:grpSpPr>
        <p:sp>
          <p:nvSpPr>
            <p:cNvPr id="105638" name="Oval 166">
              <a:extLst>
                <a:ext uri="{FF2B5EF4-FFF2-40B4-BE49-F238E27FC236}">
                  <a16:creationId xmlns:a16="http://schemas.microsoft.com/office/drawing/2014/main" id="{FDC7801C-19A3-3896-B5D4-1CF475A13759}"/>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39" name="Line 167">
              <a:extLst>
                <a:ext uri="{FF2B5EF4-FFF2-40B4-BE49-F238E27FC236}">
                  <a16:creationId xmlns:a16="http://schemas.microsoft.com/office/drawing/2014/main" id="{E852219E-6BFD-9C67-545E-B3A6ABCD481C}"/>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40" name="Line 168">
              <a:extLst>
                <a:ext uri="{FF2B5EF4-FFF2-40B4-BE49-F238E27FC236}">
                  <a16:creationId xmlns:a16="http://schemas.microsoft.com/office/drawing/2014/main" id="{34B918E1-A94D-F98A-B0BC-8DD047C1DA9E}"/>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41" name="Line 169">
              <a:extLst>
                <a:ext uri="{FF2B5EF4-FFF2-40B4-BE49-F238E27FC236}">
                  <a16:creationId xmlns:a16="http://schemas.microsoft.com/office/drawing/2014/main" id="{3EB1E915-6B08-45B8-E491-802C66DE2616}"/>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42" name="Line 170">
              <a:extLst>
                <a:ext uri="{FF2B5EF4-FFF2-40B4-BE49-F238E27FC236}">
                  <a16:creationId xmlns:a16="http://schemas.microsoft.com/office/drawing/2014/main" id="{C041F602-989A-A3FF-F7E8-0B20447F38DD}"/>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43" name="Line 171">
              <a:extLst>
                <a:ext uri="{FF2B5EF4-FFF2-40B4-BE49-F238E27FC236}">
                  <a16:creationId xmlns:a16="http://schemas.microsoft.com/office/drawing/2014/main" id="{7FF7B90D-6DD7-7CA6-7EFD-5836E0E70158}"/>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44" name="Group 172">
            <a:extLst>
              <a:ext uri="{FF2B5EF4-FFF2-40B4-BE49-F238E27FC236}">
                <a16:creationId xmlns:a16="http://schemas.microsoft.com/office/drawing/2014/main" id="{1D369C72-18C4-64AF-82A8-EBF2D3572F36}"/>
              </a:ext>
            </a:extLst>
          </p:cNvPr>
          <p:cNvGrpSpPr>
            <a:grpSpLocks/>
          </p:cNvGrpSpPr>
          <p:nvPr/>
        </p:nvGrpSpPr>
        <p:grpSpPr bwMode="auto">
          <a:xfrm>
            <a:off x="10287000" y="5943600"/>
            <a:ext cx="304800" cy="609600"/>
            <a:chOff x="1536" y="2976"/>
            <a:chExt cx="192" cy="384"/>
          </a:xfrm>
        </p:grpSpPr>
        <p:sp>
          <p:nvSpPr>
            <p:cNvPr id="105645" name="Oval 173">
              <a:extLst>
                <a:ext uri="{FF2B5EF4-FFF2-40B4-BE49-F238E27FC236}">
                  <a16:creationId xmlns:a16="http://schemas.microsoft.com/office/drawing/2014/main" id="{6F05B52D-7F27-AC2B-ABE0-C48ED92FD7FC}"/>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46" name="Line 174">
              <a:extLst>
                <a:ext uri="{FF2B5EF4-FFF2-40B4-BE49-F238E27FC236}">
                  <a16:creationId xmlns:a16="http://schemas.microsoft.com/office/drawing/2014/main" id="{746DBFE2-0357-D585-0B4B-E1A5525AA48D}"/>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47" name="Line 175">
              <a:extLst>
                <a:ext uri="{FF2B5EF4-FFF2-40B4-BE49-F238E27FC236}">
                  <a16:creationId xmlns:a16="http://schemas.microsoft.com/office/drawing/2014/main" id="{D432A86D-E983-C4E4-F395-FFE2843A7778}"/>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48" name="Line 176">
              <a:extLst>
                <a:ext uri="{FF2B5EF4-FFF2-40B4-BE49-F238E27FC236}">
                  <a16:creationId xmlns:a16="http://schemas.microsoft.com/office/drawing/2014/main" id="{3DF70B37-2E43-3348-68C0-78D08A212532}"/>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49" name="Line 177">
              <a:extLst>
                <a:ext uri="{FF2B5EF4-FFF2-40B4-BE49-F238E27FC236}">
                  <a16:creationId xmlns:a16="http://schemas.microsoft.com/office/drawing/2014/main" id="{87463583-597C-3DCC-3E84-3FE1B729E783}"/>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50" name="Line 178">
              <a:extLst>
                <a:ext uri="{FF2B5EF4-FFF2-40B4-BE49-F238E27FC236}">
                  <a16:creationId xmlns:a16="http://schemas.microsoft.com/office/drawing/2014/main" id="{12DA24CA-6E8B-A5E8-B33F-E9A9050A56EF}"/>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51" name="Group 179">
            <a:extLst>
              <a:ext uri="{FF2B5EF4-FFF2-40B4-BE49-F238E27FC236}">
                <a16:creationId xmlns:a16="http://schemas.microsoft.com/office/drawing/2014/main" id="{C2F64DA1-14B1-7BA4-85E1-E9B9693AB8B1}"/>
              </a:ext>
            </a:extLst>
          </p:cNvPr>
          <p:cNvGrpSpPr>
            <a:grpSpLocks/>
          </p:cNvGrpSpPr>
          <p:nvPr/>
        </p:nvGrpSpPr>
        <p:grpSpPr bwMode="auto">
          <a:xfrm>
            <a:off x="4343400" y="5943600"/>
            <a:ext cx="304800" cy="609600"/>
            <a:chOff x="1536" y="2976"/>
            <a:chExt cx="192" cy="384"/>
          </a:xfrm>
        </p:grpSpPr>
        <p:sp>
          <p:nvSpPr>
            <p:cNvPr id="105652" name="Oval 180">
              <a:extLst>
                <a:ext uri="{FF2B5EF4-FFF2-40B4-BE49-F238E27FC236}">
                  <a16:creationId xmlns:a16="http://schemas.microsoft.com/office/drawing/2014/main" id="{A8208CB6-AB32-E887-7F88-B9F5BEE369ED}"/>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53" name="Line 181">
              <a:extLst>
                <a:ext uri="{FF2B5EF4-FFF2-40B4-BE49-F238E27FC236}">
                  <a16:creationId xmlns:a16="http://schemas.microsoft.com/office/drawing/2014/main" id="{B7ED1476-AF18-657C-2216-8FC3484CEC3D}"/>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54" name="Line 182">
              <a:extLst>
                <a:ext uri="{FF2B5EF4-FFF2-40B4-BE49-F238E27FC236}">
                  <a16:creationId xmlns:a16="http://schemas.microsoft.com/office/drawing/2014/main" id="{D76A9A3F-DB0D-D806-9ADB-107C6C3ED7DF}"/>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55" name="Line 183">
              <a:extLst>
                <a:ext uri="{FF2B5EF4-FFF2-40B4-BE49-F238E27FC236}">
                  <a16:creationId xmlns:a16="http://schemas.microsoft.com/office/drawing/2014/main" id="{53B82021-63A9-38E8-9974-9DF619A3C7D0}"/>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56" name="Line 184">
              <a:extLst>
                <a:ext uri="{FF2B5EF4-FFF2-40B4-BE49-F238E27FC236}">
                  <a16:creationId xmlns:a16="http://schemas.microsoft.com/office/drawing/2014/main" id="{05DE02D9-3C55-C08F-B62F-BF3ED7BE4501}"/>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57" name="Line 185">
              <a:extLst>
                <a:ext uri="{FF2B5EF4-FFF2-40B4-BE49-F238E27FC236}">
                  <a16:creationId xmlns:a16="http://schemas.microsoft.com/office/drawing/2014/main" id="{095B3E91-6663-3EE3-A1AB-D77B7B6EFECB}"/>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58" name="Group 186">
            <a:extLst>
              <a:ext uri="{FF2B5EF4-FFF2-40B4-BE49-F238E27FC236}">
                <a16:creationId xmlns:a16="http://schemas.microsoft.com/office/drawing/2014/main" id="{4C3F3979-CDEF-3C9B-2293-218C9C157C9A}"/>
              </a:ext>
            </a:extLst>
          </p:cNvPr>
          <p:cNvGrpSpPr>
            <a:grpSpLocks/>
          </p:cNvGrpSpPr>
          <p:nvPr/>
        </p:nvGrpSpPr>
        <p:grpSpPr bwMode="auto">
          <a:xfrm>
            <a:off x="4953000" y="5943600"/>
            <a:ext cx="304800" cy="609600"/>
            <a:chOff x="1536" y="2976"/>
            <a:chExt cx="192" cy="384"/>
          </a:xfrm>
        </p:grpSpPr>
        <p:sp>
          <p:nvSpPr>
            <p:cNvPr id="105659" name="Oval 187">
              <a:extLst>
                <a:ext uri="{FF2B5EF4-FFF2-40B4-BE49-F238E27FC236}">
                  <a16:creationId xmlns:a16="http://schemas.microsoft.com/office/drawing/2014/main" id="{B1D4FE91-42DF-DD0A-1F0C-0CEF4C57269A}"/>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60" name="Line 188">
              <a:extLst>
                <a:ext uri="{FF2B5EF4-FFF2-40B4-BE49-F238E27FC236}">
                  <a16:creationId xmlns:a16="http://schemas.microsoft.com/office/drawing/2014/main" id="{01412A50-FAF5-7430-F2CD-2951134EF0AE}"/>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61" name="Line 189">
              <a:extLst>
                <a:ext uri="{FF2B5EF4-FFF2-40B4-BE49-F238E27FC236}">
                  <a16:creationId xmlns:a16="http://schemas.microsoft.com/office/drawing/2014/main" id="{EE86EEAE-2CB0-1494-84A2-285C3139905A}"/>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62" name="Line 190">
              <a:extLst>
                <a:ext uri="{FF2B5EF4-FFF2-40B4-BE49-F238E27FC236}">
                  <a16:creationId xmlns:a16="http://schemas.microsoft.com/office/drawing/2014/main" id="{659C581A-A861-E3F0-E320-DB6960ED7336}"/>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63" name="Line 191">
              <a:extLst>
                <a:ext uri="{FF2B5EF4-FFF2-40B4-BE49-F238E27FC236}">
                  <a16:creationId xmlns:a16="http://schemas.microsoft.com/office/drawing/2014/main" id="{CE303B1B-BDC0-7A8F-4C8F-6DA26462A0BC}"/>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64" name="Line 192">
              <a:extLst>
                <a:ext uri="{FF2B5EF4-FFF2-40B4-BE49-F238E27FC236}">
                  <a16:creationId xmlns:a16="http://schemas.microsoft.com/office/drawing/2014/main" id="{20AF1430-1A1E-C7A7-881F-17FDAAEA1A1C}"/>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65" name="Group 193">
            <a:extLst>
              <a:ext uri="{FF2B5EF4-FFF2-40B4-BE49-F238E27FC236}">
                <a16:creationId xmlns:a16="http://schemas.microsoft.com/office/drawing/2014/main" id="{E881C38B-6CDA-AA28-9B36-5499FE8AB355}"/>
              </a:ext>
            </a:extLst>
          </p:cNvPr>
          <p:cNvGrpSpPr>
            <a:grpSpLocks/>
          </p:cNvGrpSpPr>
          <p:nvPr/>
        </p:nvGrpSpPr>
        <p:grpSpPr bwMode="auto">
          <a:xfrm>
            <a:off x="5562600" y="5943600"/>
            <a:ext cx="304800" cy="609600"/>
            <a:chOff x="1536" y="2976"/>
            <a:chExt cx="192" cy="384"/>
          </a:xfrm>
        </p:grpSpPr>
        <p:sp>
          <p:nvSpPr>
            <p:cNvPr id="105666" name="Oval 194">
              <a:extLst>
                <a:ext uri="{FF2B5EF4-FFF2-40B4-BE49-F238E27FC236}">
                  <a16:creationId xmlns:a16="http://schemas.microsoft.com/office/drawing/2014/main" id="{E8C8E7BF-A61A-9DA1-860E-1C8A521C9BF9}"/>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67" name="Line 195">
              <a:extLst>
                <a:ext uri="{FF2B5EF4-FFF2-40B4-BE49-F238E27FC236}">
                  <a16:creationId xmlns:a16="http://schemas.microsoft.com/office/drawing/2014/main" id="{408A6637-7D73-0292-E617-ADC75344397A}"/>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68" name="Line 196">
              <a:extLst>
                <a:ext uri="{FF2B5EF4-FFF2-40B4-BE49-F238E27FC236}">
                  <a16:creationId xmlns:a16="http://schemas.microsoft.com/office/drawing/2014/main" id="{BC9BF2DA-7AE1-F935-A49E-3C6735441021}"/>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69" name="Line 197">
              <a:extLst>
                <a:ext uri="{FF2B5EF4-FFF2-40B4-BE49-F238E27FC236}">
                  <a16:creationId xmlns:a16="http://schemas.microsoft.com/office/drawing/2014/main" id="{8D41A56C-B971-8451-6E50-BA9AB5D84511}"/>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70" name="Line 198">
              <a:extLst>
                <a:ext uri="{FF2B5EF4-FFF2-40B4-BE49-F238E27FC236}">
                  <a16:creationId xmlns:a16="http://schemas.microsoft.com/office/drawing/2014/main" id="{7EE39837-6226-B61C-BB06-F80ADED59F47}"/>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71" name="Line 199">
              <a:extLst>
                <a:ext uri="{FF2B5EF4-FFF2-40B4-BE49-F238E27FC236}">
                  <a16:creationId xmlns:a16="http://schemas.microsoft.com/office/drawing/2014/main" id="{764E715F-96E2-2DFA-2ACD-DF109720025C}"/>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72" name="Group 200">
            <a:extLst>
              <a:ext uri="{FF2B5EF4-FFF2-40B4-BE49-F238E27FC236}">
                <a16:creationId xmlns:a16="http://schemas.microsoft.com/office/drawing/2014/main" id="{6E5E7510-4449-2E13-F54C-0B6202FFE4B7}"/>
              </a:ext>
            </a:extLst>
          </p:cNvPr>
          <p:cNvGrpSpPr>
            <a:grpSpLocks/>
          </p:cNvGrpSpPr>
          <p:nvPr/>
        </p:nvGrpSpPr>
        <p:grpSpPr bwMode="auto">
          <a:xfrm>
            <a:off x="4953000" y="4038600"/>
            <a:ext cx="304800" cy="609600"/>
            <a:chOff x="1536" y="2976"/>
            <a:chExt cx="192" cy="384"/>
          </a:xfrm>
        </p:grpSpPr>
        <p:sp>
          <p:nvSpPr>
            <p:cNvPr id="105673" name="Oval 201">
              <a:extLst>
                <a:ext uri="{FF2B5EF4-FFF2-40B4-BE49-F238E27FC236}">
                  <a16:creationId xmlns:a16="http://schemas.microsoft.com/office/drawing/2014/main" id="{BA6CBAAE-42C9-94B7-3DA6-CC83E0E784A1}"/>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74" name="Line 202">
              <a:extLst>
                <a:ext uri="{FF2B5EF4-FFF2-40B4-BE49-F238E27FC236}">
                  <a16:creationId xmlns:a16="http://schemas.microsoft.com/office/drawing/2014/main" id="{E808D670-F48B-69AB-7078-FEFA4AC0F3FC}"/>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75" name="Line 203">
              <a:extLst>
                <a:ext uri="{FF2B5EF4-FFF2-40B4-BE49-F238E27FC236}">
                  <a16:creationId xmlns:a16="http://schemas.microsoft.com/office/drawing/2014/main" id="{90D57B8D-E1B5-3ED9-2960-2577680272E8}"/>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76" name="Line 204">
              <a:extLst>
                <a:ext uri="{FF2B5EF4-FFF2-40B4-BE49-F238E27FC236}">
                  <a16:creationId xmlns:a16="http://schemas.microsoft.com/office/drawing/2014/main" id="{62612670-3420-6051-09C4-9AEA0A28CE8C}"/>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77" name="Line 205">
              <a:extLst>
                <a:ext uri="{FF2B5EF4-FFF2-40B4-BE49-F238E27FC236}">
                  <a16:creationId xmlns:a16="http://schemas.microsoft.com/office/drawing/2014/main" id="{9C0C5134-D500-209E-1109-53042430C62B}"/>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78" name="Line 206">
              <a:extLst>
                <a:ext uri="{FF2B5EF4-FFF2-40B4-BE49-F238E27FC236}">
                  <a16:creationId xmlns:a16="http://schemas.microsoft.com/office/drawing/2014/main" id="{62114297-2853-CE8F-0286-6ECE946E54DE}"/>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79" name="Group 207">
            <a:extLst>
              <a:ext uri="{FF2B5EF4-FFF2-40B4-BE49-F238E27FC236}">
                <a16:creationId xmlns:a16="http://schemas.microsoft.com/office/drawing/2014/main" id="{528EC29B-32C2-3629-218B-71CB410A5061}"/>
              </a:ext>
            </a:extLst>
          </p:cNvPr>
          <p:cNvGrpSpPr>
            <a:grpSpLocks/>
          </p:cNvGrpSpPr>
          <p:nvPr/>
        </p:nvGrpSpPr>
        <p:grpSpPr bwMode="auto">
          <a:xfrm>
            <a:off x="7315200" y="5943600"/>
            <a:ext cx="304800" cy="609600"/>
            <a:chOff x="1536" y="2976"/>
            <a:chExt cx="192" cy="384"/>
          </a:xfrm>
        </p:grpSpPr>
        <p:sp>
          <p:nvSpPr>
            <p:cNvPr id="105680" name="Oval 208">
              <a:extLst>
                <a:ext uri="{FF2B5EF4-FFF2-40B4-BE49-F238E27FC236}">
                  <a16:creationId xmlns:a16="http://schemas.microsoft.com/office/drawing/2014/main" id="{4C156E65-D422-8E32-E630-FC63B6F0F604}"/>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81" name="Line 209">
              <a:extLst>
                <a:ext uri="{FF2B5EF4-FFF2-40B4-BE49-F238E27FC236}">
                  <a16:creationId xmlns:a16="http://schemas.microsoft.com/office/drawing/2014/main" id="{D2C795CC-E90C-9B18-D14F-54A945113AA6}"/>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82" name="Line 210">
              <a:extLst>
                <a:ext uri="{FF2B5EF4-FFF2-40B4-BE49-F238E27FC236}">
                  <a16:creationId xmlns:a16="http://schemas.microsoft.com/office/drawing/2014/main" id="{EADE5FED-5C2A-4BDE-4652-3C64327858C4}"/>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83" name="Line 211">
              <a:extLst>
                <a:ext uri="{FF2B5EF4-FFF2-40B4-BE49-F238E27FC236}">
                  <a16:creationId xmlns:a16="http://schemas.microsoft.com/office/drawing/2014/main" id="{5121F088-30DF-9197-BD2D-E4FA94413B7A}"/>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84" name="Line 212">
              <a:extLst>
                <a:ext uri="{FF2B5EF4-FFF2-40B4-BE49-F238E27FC236}">
                  <a16:creationId xmlns:a16="http://schemas.microsoft.com/office/drawing/2014/main" id="{73742F5A-2034-7AF2-9EAD-E7D54C23FBF5}"/>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85" name="Line 213">
              <a:extLst>
                <a:ext uri="{FF2B5EF4-FFF2-40B4-BE49-F238E27FC236}">
                  <a16:creationId xmlns:a16="http://schemas.microsoft.com/office/drawing/2014/main" id="{B1E58847-514C-8571-8E5F-476599E75258}"/>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86" name="Group 214">
            <a:extLst>
              <a:ext uri="{FF2B5EF4-FFF2-40B4-BE49-F238E27FC236}">
                <a16:creationId xmlns:a16="http://schemas.microsoft.com/office/drawing/2014/main" id="{9D291803-F98D-AFEA-1E49-B3EA1E1CDEBB}"/>
              </a:ext>
            </a:extLst>
          </p:cNvPr>
          <p:cNvGrpSpPr>
            <a:grpSpLocks/>
          </p:cNvGrpSpPr>
          <p:nvPr/>
        </p:nvGrpSpPr>
        <p:grpSpPr bwMode="auto">
          <a:xfrm>
            <a:off x="7924800" y="5943600"/>
            <a:ext cx="304800" cy="609600"/>
            <a:chOff x="1536" y="2976"/>
            <a:chExt cx="192" cy="384"/>
          </a:xfrm>
        </p:grpSpPr>
        <p:sp>
          <p:nvSpPr>
            <p:cNvPr id="105687" name="Oval 215">
              <a:extLst>
                <a:ext uri="{FF2B5EF4-FFF2-40B4-BE49-F238E27FC236}">
                  <a16:creationId xmlns:a16="http://schemas.microsoft.com/office/drawing/2014/main" id="{7A9B4BAE-E34C-3193-265A-C0472D062EE6}"/>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88" name="Line 216">
              <a:extLst>
                <a:ext uri="{FF2B5EF4-FFF2-40B4-BE49-F238E27FC236}">
                  <a16:creationId xmlns:a16="http://schemas.microsoft.com/office/drawing/2014/main" id="{8A1006C9-2F14-40AF-2578-A6E508528F70}"/>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89" name="Line 217">
              <a:extLst>
                <a:ext uri="{FF2B5EF4-FFF2-40B4-BE49-F238E27FC236}">
                  <a16:creationId xmlns:a16="http://schemas.microsoft.com/office/drawing/2014/main" id="{06EB23A9-C27F-461B-80D3-35C1B71C7A24}"/>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90" name="Line 218">
              <a:extLst>
                <a:ext uri="{FF2B5EF4-FFF2-40B4-BE49-F238E27FC236}">
                  <a16:creationId xmlns:a16="http://schemas.microsoft.com/office/drawing/2014/main" id="{76ED9131-2349-E753-82C3-B3C44CD0E101}"/>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91" name="Line 219">
              <a:extLst>
                <a:ext uri="{FF2B5EF4-FFF2-40B4-BE49-F238E27FC236}">
                  <a16:creationId xmlns:a16="http://schemas.microsoft.com/office/drawing/2014/main" id="{A79509E4-6EE8-462D-B6FA-5C1360336DF5}"/>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92" name="Line 220">
              <a:extLst>
                <a:ext uri="{FF2B5EF4-FFF2-40B4-BE49-F238E27FC236}">
                  <a16:creationId xmlns:a16="http://schemas.microsoft.com/office/drawing/2014/main" id="{22A26A34-0CF6-2B0D-52BA-D84AA205E1FC}"/>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693" name="Group 221">
            <a:extLst>
              <a:ext uri="{FF2B5EF4-FFF2-40B4-BE49-F238E27FC236}">
                <a16:creationId xmlns:a16="http://schemas.microsoft.com/office/drawing/2014/main" id="{641B1D8B-9EC6-15E0-D5A1-A715B535D8F3}"/>
              </a:ext>
            </a:extLst>
          </p:cNvPr>
          <p:cNvGrpSpPr>
            <a:grpSpLocks/>
          </p:cNvGrpSpPr>
          <p:nvPr/>
        </p:nvGrpSpPr>
        <p:grpSpPr bwMode="auto">
          <a:xfrm>
            <a:off x="1981200" y="5943600"/>
            <a:ext cx="304800" cy="609600"/>
            <a:chOff x="1536" y="2976"/>
            <a:chExt cx="192" cy="384"/>
          </a:xfrm>
        </p:grpSpPr>
        <p:sp>
          <p:nvSpPr>
            <p:cNvPr id="105694" name="Oval 222">
              <a:extLst>
                <a:ext uri="{FF2B5EF4-FFF2-40B4-BE49-F238E27FC236}">
                  <a16:creationId xmlns:a16="http://schemas.microsoft.com/office/drawing/2014/main" id="{AC050CDF-D61F-2A7C-C5FE-66FA8874B35A}"/>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95" name="Line 223">
              <a:extLst>
                <a:ext uri="{FF2B5EF4-FFF2-40B4-BE49-F238E27FC236}">
                  <a16:creationId xmlns:a16="http://schemas.microsoft.com/office/drawing/2014/main" id="{C8E8941C-2A4C-7780-7686-7331FCB9EC7E}"/>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96" name="Line 224">
              <a:extLst>
                <a:ext uri="{FF2B5EF4-FFF2-40B4-BE49-F238E27FC236}">
                  <a16:creationId xmlns:a16="http://schemas.microsoft.com/office/drawing/2014/main" id="{00931DA5-8A15-F47E-F3B0-23F279903970}"/>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97" name="Line 225">
              <a:extLst>
                <a:ext uri="{FF2B5EF4-FFF2-40B4-BE49-F238E27FC236}">
                  <a16:creationId xmlns:a16="http://schemas.microsoft.com/office/drawing/2014/main" id="{94BDCCD9-A0BA-97C6-3C5F-946D84820E67}"/>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98" name="Line 226">
              <a:extLst>
                <a:ext uri="{FF2B5EF4-FFF2-40B4-BE49-F238E27FC236}">
                  <a16:creationId xmlns:a16="http://schemas.microsoft.com/office/drawing/2014/main" id="{42F60D3B-6789-265F-360B-A9DAAE1232C2}"/>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99" name="Line 227">
              <a:extLst>
                <a:ext uri="{FF2B5EF4-FFF2-40B4-BE49-F238E27FC236}">
                  <a16:creationId xmlns:a16="http://schemas.microsoft.com/office/drawing/2014/main" id="{2B4B6A52-C972-81C6-3E54-5A42CCE6026F}"/>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700" name="Group 228">
            <a:extLst>
              <a:ext uri="{FF2B5EF4-FFF2-40B4-BE49-F238E27FC236}">
                <a16:creationId xmlns:a16="http://schemas.microsoft.com/office/drawing/2014/main" id="{75B90E86-663B-5472-DEC1-A66236AD858E}"/>
              </a:ext>
            </a:extLst>
          </p:cNvPr>
          <p:cNvGrpSpPr>
            <a:grpSpLocks/>
          </p:cNvGrpSpPr>
          <p:nvPr/>
        </p:nvGrpSpPr>
        <p:grpSpPr bwMode="auto">
          <a:xfrm>
            <a:off x="2514600" y="3810000"/>
            <a:ext cx="304800" cy="609600"/>
            <a:chOff x="1536" y="2976"/>
            <a:chExt cx="192" cy="384"/>
          </a:xfrm>
        </p:grpSpPr>
        <p:sp>
          <p:nvSpPr>
            <p:cNvPr id="105701" name="Oval 229">
              <a:extLst>
                <a:ext uri="{FF2B5EF4-FFF2-40B4-BE49-F238E27FC236}">
                  <a16:creationId xmlns:a16="http://schemas.microsoft.com/office/drawing/2014/main" id="{C0239A46-7E51-96E8-7456-2DBC0645B16E}"/>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02" name="Line 230">
              <a:extLst>
                <a:ext uri="{FF2B5EF4-FFF2-40B4-BE49-F238E27FC236}">
                  <a16:creationId xmlns:a16="http://schemas.microsoft.com/office/drawing/2014/main" id="{68D30572-9F8B-00C4-C278-23E3A7A6C0C3}"/>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03" name="Line 231">
              <a:extLst>
                <a:ext uri="{FF2B5EF4-FFF2-40B4-BE49-F238E27FC236}">
                  <a16:creationId xmlns:a16="http://schemas.microsoft.com/office/drawing/2014/main" id="{593AF4E9-2449-3A79-B40D-75D56CC8F76B}"/>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04" name="Line 232">
              <a:extLst>
                <a:ext uri="{FF2B5EF4-FFF2-40B4-BE49-F238E27FC236}">
                  <a16:creationId xmlns:a16="http://schemas.microsoft.com/office/drawing/2014/main" id="{8E2238A2-A66D-D98B-B1E6-B31E23102AB5}"/>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05" name="Line 233">
              <a:extLst>
                <a:ext uri="{FF2B5EF4-FFF2-40B4-BE49-F238E27FC236}">
                  <a16:creationId xmlns:a16="http://schemas.microsoft.com/office/drawing/2014/main" id="{CB6FA349-D6C7-89C7-2138-511C52B674F5}"/>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06" name="Line 234">
              <a:extLst>
                <a:ext uri="{FF2B5EF4-FFF2-40B4-BE49-F238E27FC236}">
                  <a16:creationId xmlns:a16="http://schemas.microsoft.com/office/drawing/2014/main" id="{2E923B66-3705-FC61-ADDF-351512185BFC}"/>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707" name="Group 235">
            <a:extLst>
              <a:ext uri="{FF2B5EF4-FFF2-40B4-BE49-F238E27FC236}">
                <a16:creationId xmlns:a16="http://schemas.microsoft.com/office/drawing/2014/main" id="{3D624368-6688-BCCD-3414-9ADB5E7D879D}"/>
              </a:ext>
            </a:extLst>
          </p:cNvPr>
          <p:cNvGrpSpPr>
            <a:grpSpLocks/>
          </p:cNvGrpSpPr>
          <p:nvPr/>
        </p:nvGrpSpPr>
        <p:grpSpPr bwMode="auto">
          <a:xfrm>
            <a:off x="9067800" y="5943600"/>
            <a:ext cx="304800" cy="609600"/>
            <a:chOff x="1536" y="2976"/>
            <a:chExt cx="192" cy="384"/>
          </a:xfrm>
        </p:grpSpPr>
        <p:sp>
          <p:nvSpPr>
            <p:cNvPr id="105708" name="Oval 236">
              <a:extLst>
                <a:ext uri="{FF2B5EF4-FFF2-40B4-BE49-F238E27FC236}">
                  <a16:creationId xmlns:a16="http://schemas.microsoft.com/office/drawing/2014/main" id="{DD9461CE-788B-3C14-A901-4EC414F965DC}"/>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09" name="Line 237">
              <a:extLst>
                <a:ext uri="{FF2B5EF4-FFF2-40B4-BE49-F238E27FC236}">
                  <a16:creationId xmlns:a16="http://schemas.microsoft.com/office/drawing/2014/main" id="{400F3284-4C75-602B-C08E-3AF3A43FED64}"/>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10" name="Line 238">
              <a:extLst>
                <a:ext uri="{FF2B5EF4-FFF2-40B4-BE49-F238E27FC236}">
                  <a16:creationId xmlns:a16="http://schemas.microsoft.com/office/drawing/2014/main" id="{CC814CEE-5193-ED71-21D2-9991C7CA0C29}"/>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11" name="Line 239">
              <a:extLst>
                <a:ext uri="{FF2B5EF4-FFF2-40B4-BE49-F238E27FC236}">
                  <a16:creationId xmlns:a16="http://schemas.microsoft.com/office/drawing/2014/main" id="{0BEDAC4B-5051-DC61-A80F-EF0286EAB839}"/>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12" name="Line 240">
              <a:extLst>
                <a:ext uri="{FF2B5EF4-FFF2-40B4-BE49-F238E27FC236}">
                  <a16:creationId xmlns:a16="http://schemas.microsoft.com/office/drawing/2014/main" id="{3F73F3E1-0ED8-DBB9-E0CC-95BC5CE108C5}"/>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13" name="Line 241">
              <a:extLst>
                <a:ext uri="{FF2B5EF4-FFF2-40B4-BE49-F238E27FC236}">
                  <a16:creationId xmlns:a16="http://schemas.microsoft.com/office/drawing/2014/main" id="{4C725E82-54D2-11AA-A781-42143CB60832}"/>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714" name="Group 242">
            <a:extLst>
              <a:ext uri="{FF2B5EF4-FFF2-40B4-BE49-F238E27FC236}">
                <a16:creationId xmlns:a16="http://schemas.microsoft.com/office/drawing/2014/main" id="{C507C0B2-F70E-F44E-2ADC-FE15A095F496}"/>
              </a:ext>
            </a:extLst>
          </p:cNvPr>
          <p:cNvGrpSpPr>
            <a:grpSpLocks/>
          </p:cNvGrpSpPr>
          <p:nvPr/>
        </p:nvGrpSpPr>
        <p:grpSpPr bwMode="auto">
          <a:xfrm>
            <a:off x="6781800" y="5943600"/>
            <a:ext cx="304800" cy="609600"/>
            <a:chOff x="1536" y="2976"/>
            <a:chExt cx="192" cy="384"/>
          </a:xfrm>
        </p:grpSpPr>
        <p:sp>
          <p:nvSpPr>
            <p:cNvPr id="105715" name="Oval 243">
              <a:extLst>
                <a:ext uri="{FF2B5EF4-FFF2-40B4-BE49-F238E27FC236}">
                  <a16:creationId xmlns:a16="http://schemas.microsoft.com/office/drawing/2014/main" id="{1D6F2604-066A-3886-08DB-EB3AA5C0B3B8}"/>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16" name="Line 244">
              <a:extLst>
                <a:ext uri="{FF2B5EF4-FFF2-40B4-BE49-F238E27FC236}">
                  <a16:creationId xmlns:a16="http://schemas.microsoft.com/office/drawing/2014/main" id="{3525C301-5000-2C4B-77B2-25B43C11FFF5}"/>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17" name="Line 245">
              <a:extLst>
                <a:ext uri="{FF2B5EF4-FFF2-40B4-BE49-F238E27FC236}">
                  <a16:creationId xmlns:a16="http://schemas.microsoft.com/office/drawing/2014/main" id="{8291DFCB-6558-6C6A-F6DF-147166410F72}"/>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18" name="Line 246">
              <a:extLst>
                <a:ext uri="{FF2B5EF4-FFF2-40B4-BE49-F238E27FC236}">
                  <a16:creationId xmlns:a16="http://schemas.microsoft.com/office/drawing/2014/main" id="{ABB33480-8CF4-6D92-E8E4-3C4F5F41690F}"/>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19" name="Line 247">
              <a:extLst>
                <a:ext uri="{FF2B5EF4-FFF2-40B4-BE49-F238E27FC236}">
                  <a16:creationId xmlns:a16="http://schemas.microsoft.com/office/drawing/2014/main" id="{3BDCD3E0-57EA-AE0E-684D-63FBDD6F6470}"/>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20" name="Line 248">
              <a:extLst>
                <a:ext uri="{FF2B5EF4-FFF2-40B4-BE49-F238E27FC236}">
                  <a16:creationId xmlns:a16="http://schemas.microsoft.com/office/drawing/2014/main" id="{F199A205-E33D-2107-0024-C909B5043A2D}"/>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721" name="Group 249">
            <a:extLst>
              <a:ext uri="{FF2B5EF4-FFF2-40B4-BE49-F238E27FC236}">
                <a16:creationId xmlns:a16="http://schemas.microsoft.com/office/drawing/2014/main" id="{6377FD34-85E6-0C01-9CA6-77CBC0E5B920}"/>
              </a:ext>
            </a:extLst>
          </p:cNvPr>
          <p:cNvGrpSpPr>
            <a:grpSpLocks/>
          </p:cNvGrpSpPr>
          <p:nvPr/>
        </p:nvGrpSpPr>
        <p:grpSpPr bwMode="auto">
          <a:xfrm>
            <a:off x="3733800" y="5943600"/>
            <a:ext cx="304800" cy="609600"/>
            <a:chOff x="1536" y="2976"/>
            <a:chExt cx="192" cy="384"/>
          </a:xfrm>
        </p:grpSpPr>
        <p:sp>
          <p:nvSpPr>
            <p:cNvPr id="105722" name="Oval 250">
              <a:extLst>
                <a:ext uri="{FF2B5EF4-FFF2-40B4-BE49-F238E27FC236}">
                  <a16:creationId xmlns:a16="http://schemas.microsoft.com/office/drawing/2014/main" id="{34EB2D0B-8A13-3D4A-28BA-426CF73207B7}"/>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23" name="Line 251">
              <a:extLst>
                <a:ext uri="{FF2B5EF4-FFF2-40B4-BE49-F238E27FC236}">
                  <a16:creationId xmlns:a16="http://schemas.microsoft.com/office/drawing/2014/main" id="{6FCAB3BA-C1C5-E30A-6FA8-D2ABA78A9EC6}"/>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24" name="Line 252">
              <a:extLst>
                <a:ext uri="{FF2B5EF4-FFF2-40B4-BE49-F238E27FC236}">
                  <a16:creationId xmlns:a16="http://schemas.microsoft.com/office/drawing/2014/main" id="{6D2F298E-003C-4ACC-EDAB-48ACC14B7DF5}"/>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25" name="Line 253">
              <a:extLst>
                <a:ext uri="{FF2B5EF4-FFF2-40B4-BE49-F238E27FC236}">
                  <a16:creationId xmlns:a16="http://schemas.microsoft.com/office/drawing/2014/main" id="{DE38342B-5F59-2F56-AB75-140F7578AC8B}"/>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26" name="Line 254">
              <a:extLst>
                <a:ext uri="{FF2B5EF4-FFF2-40B4-BE49-F238E27FC236}">
                  <a16:creationId xmlns:a16="http://schemas.microsoft.com/office/drawing/2014/main" id="{3A7C052E-49E6-38A4-39E6-8B99878D009A}"/>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27" name="Line 255">
              <a:extLst>
                <a:ext uri="{FF2B5EF4-FFF2-40B4-BE49-F238E27FC236}">
                  <a16:creationId xmlns:a16="http://schemas.microsoft.com/office/drawing/2014/main" id="{BE8BDEBF-574F-AB61-F0D2-673A66C30E28}"/>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728" name="Group 256">
            <a:extLst>
              <a:ext uri="{FF2B5EF4-FFF2-40B4-BE49-F238E27FC236}">
                <a16:creationId xmlns:a16="http://schemas.microsoft.com/office/drawing/2014/main" id="{8EC76EC2-CDC2-F4B6-42DA-CD4630008114}"/>
              </a:ext>
            </a:extLst>
          </p:cNvPr>
          <p:cNvGrpSpPr>
            <a:grpSpLocks/>
          </p:cNvGrpSpPr>
          <p:nvPr/>
        </p:nvGrpSpPr>
        <p:grpSpPr bwMode="auto">
          <a:xfrm>
            <a:off x="2895600" y="3657600"/>
            <a:ext cx="304800" cy="609600"/>
            <a:chOff x="1536" y="2976"/>
            <a:chExt cx="192" cy="384"/>
          </a:xfrm>
        </p:grpSpPr>
        <p:sp>
          <p:nvSpPr>
            <p:cNvPr id="105729" name="Oval 257">
              <a:extLst>
                <a:ext uri="{FF2B5EF4-FFF2-40B4-BE49-F238E27FC236}">
                  <a16:creationId xmlns:a16="http://schemas.microsoft.com/office/drawing/2014/main" id="{C8CA3730-BCD6-7B14-FB6E-34E2FF3C74F8}"/>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30" name="Line 258">
              <a:extLst>
                <a:ext uri="{FF2B5EF4-FFF2-40B4-BE49-F238E27FC236}">
                  <a16:creationId xmlns:a16="http://schemas.microsoft.com/office/drawing/2014/main" id="{FB1DF0AA-FDCF-88D1-B825-1E919CBB49E5}"/>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31" name="Line 259">
              <a:extLst>
                <a:ext uri="{FF2B5EF4-FFF2-40B4-BE49-F238E27FC236}">
                  <a16:creationId xmlns:a16="http://schemas.microsoft.com/office/drawing/2014/main" id="{C7F78185-23A8-8789-FBB6-BAC7D4AD7632}"/>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32" name="Line 260">
              <a:extLst>
                <a:ext uri="{FF2B5EF4-FFF2-40B4-BE49-F238E27FC236}">
                  <a16:creationId xmlns:a16="http://schemas.microsoft.com/office/drawing/2014/main" id="{8057CD48-D713-4009-233B-4A91ACCC6270}"/>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33" name="Line 261">
              <a:extLst>
                <a:ext uri="{FF2B5EF4-FFF2-40B4-BE49-F238E27FC236}">
                  <a16:creationId xmlns:a16="http://schemas.microsoft.com/office/drawing/2014/main" id="{51526508-6AC3-EEFC-873F-669084C00C67}"/>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34" name="Line 262">
              <a:extLst>
                <a:ext uri="{FF2B5EF4-FFF2-40B4-BE49-F238E27FC236}">
                  <a16:creationId xmlns:a16="http://schemas.microsoft.com/office/drawing/2014/main" id="{948FFCD7-4818-8EC5-40C6-3DC9183CD1DF}"/>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735" name="Group 263">
            <a:extLst>
              <a:ext uri="{FF2B5EF4-FFF2-40B4-BE49-F238E27FC236}">
                <a16:creationId xmlns:a16="http://schemas.microsoft.com/office/drawing/2014/main" id="{173EE273-6B4D-39DD-A353-AADE4E6ABA99}"/>
              </a:ext>
            </a:extLst>
          </p:cNvPr>
          <p:cNvGrpSpPr>
            <a:grpSpLocks/>
          </p:cNvGrpSpPr>
          <p:nvPr/>
        </p:nvGrpSpPr>
        <p:grpSpPr bwMode="auto">
          <a:xfrm>
            <a:off x="7848600" y="1295400"/>
            <a:ext cx="304800" cy="609600"/>
            <a:chOff x="1536" y="2976"/>
            <a:chExt cx="192" cy="384"/>
          </a:xfrm>
        </p:grpSpPr>
        <p:sp>
          <p:nvSpPr>
            <p:cNvPr id="105736" name="Oval 264">
              <a:extLst>
                <a:ext uri="{FF2B5EF4-FFF2-40B4-BE49-F238E27FC236}">
                  <a16:creationId xmlns:a16="http://schemas.microsoft.com/office/drawing/2014/main" id="{192049A3-9F31-F480-99C4-9F71079DC5B3}"/>
                </a:ext>
              </a:extLst>
            </p:cNvPr>
            <p:cNvSpPr>
              <a:spLocks noChangeArrowheads="1"/>
            </p:cNvSpPr>
            <p:nvPr/>
          </p:nvSpPr>
          <p:spPr bwMode="auto">
            <a:xfrm>
              <a:off x="1584" y="2976"/>
              <a:ext cx="96" cy="96"/>
            </a:xfrm>
            <a:prstGeom prst="ellipse">
              <a:avLst/>
            </a:prstGeom>
            <a:solidFill>
              <a:srgbClr val="808080"/>
            </a:solid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37" name="Line 265">
              <a:extLst>
                <a:ext uri="{FF2B5EF4-FFF2-40B4-BE49-F238E27FC236}">
                  <a16:creationId xmlns:a16="http://schemas.microsoft.com/office/drawing/2014/main" id="{5F427A04-E273-8241-2B36-EDB162F1510A}"/>
                </a:ext>
              </a:extLst>
            </p:cNvPr>
            <p:cNvSpPr>
              <a:spLocks noChangeShapeType="1"/>
            </p:cNvSpPr>
            <p:nvPr/>
          </p:nvSpPr>
          <p:spPr bwMode="auto">
            <a:xfrm>
              <a:off x="1632" y="3072"/>
              <a:ext cx="0" cy="192"/>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38" name="Line 266">
              <a:extLst>
                <a:ext uri="{FF2B5EF4-FFF2-40B4-BE49-F238E27FC236}">
                  <a16:creationId xmlns:a16="http://schemas.microsoft.com/office/drawing/2014/main" id="{53CE229B-314F-8C20-4AA9-50928FB70BD0}"/>
                </a:ext>
              </a:extLst>
            </p:cNvPr>
            <p:cNvSpPr>
              <a:spLocks noChangeShapeType="1"/>
            </p:cNvSpPr>
            <p:nvPr/>
          </p:nvSpPr>
          <p:spPr bwMode="auto">
            <a:xfrm>
              <a:off x="1632" y="3264"/>
              <a:ext cx="96" cy="96"/>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39" name="Line 267">
              <a:extLst>
                <a:ext uri="{FF2B5EF4-FFF2-40B4-BE49-F238E27FC236}">
                  <a16:creationId xmlns:a16="http://schemas.microsoft.com/office/drawing/2014/main" id="{12DEFC70-9BB2-6F2B-510F-AF839ADC3EDE}"/>
                </a:ext>
              </a:extLst>
            </p:cNvPr>
            <p:cNvSpPr>
              <a:spLocks noChangeShapeType="1"/>
            </p:cNvSpPr>
            <p:nvPr/>
          </p:nvSpPr>
          <p:spPr bwMode="auto">
            <a:xfrm flipH="1">
              <a:off x="1536" y="3264"/>
              <a:ext cx="96" cy="96"/>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40" name="Line 268">
              <a:extLst>
                <a:ext uri="{FF2B5EF4-FFF2-40B4-BE49-F238E27FC236}">
                  <a16:creationId xmlns:a16="http://schemas.microsoft.com/office/drawing/2014/main" id="{2D3B8792-B46D-627D-EB2E-544ECE3DB362}"/>
                </a:ext>
              </a:extLst>
            </p:cNvPr>
            <p:cNvSpPr>
              <a:spLocks noChangeShapeType="1"/>
            </p:cNvSpPr>
            <p:nvPr/>
          </p:nvSpPr>
          <p:spPr bwMode="auto">
            <a:xfrm>
              <a:off x="1536" y="3120"/>
              <a:ext cx="96" cy="48"/>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41" name="Line 269">
              <a:extLst>
                <a:ext uri="{FF2B5EF4-FFF2-40B4-BE49-F238E27FC236}">
                  <a16:creationId xmlns:a16="http://schemas.microsoft.com/office/drawing/2014/main" id="{42539D4A-0B73-BF77-EFF7-C4488C28D9C9}"/>
                </a:ext>
              </a:extLst>
            </p:cNvPr>
            <p:cNvSpPr>
              <a:spLocks noChangeShapeType="1"/>
            </p:cNvSpPr>
            <p:nvPr/>
          </p:nvSpPr>
          <p:spPr bwMode="auto">
            <a:xfrm flipV="1">
              <a:off x="1632" y="3120"/>
              <a:ext cx="96" cy="48"/>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742" name="Group 270">
            <a:extLst>
              <a:ext uri="{FF2B5EF4-FFF2-40B4-BE49-F238E27FC236}">
                <a16:creationId xmlns:a16="http://schemas.microsoft.com/office/drawing/2014/main" id="{0C13E75A-B911-1CA6-A4BB-D7DAE2B5ACD0}"/>
              </a:ext>
            </a:extLst>
          </p:cNvPr>
          <p:cNvGrpSpPr>
            <a:grpSpLocks/>
          </p:cNvGrpSpPr>
          <p:nvPr/>
        </p:nvGrpSpPr>
        <p:grpSpPr bwMode="auto">
          <a:xfrm>
            <a:off x="8610600" y="1447800"/>
            <a:ext cx="304800" cy="609600"/>
            <a:chOff x="1536" y="2976"/>
            <a:chExt cx="192" cy="384"/>
          </a:xfrm>
        </p:grpSpPr>
        <p:sp>
          <p:nvSpPr>
            <p:cNvPr id="105743" name="Oval 271">
              <a:extLst>
                <a:ext uri="{FF2B5EF4-FFF2-40B4-BE49-F238E27FC236}">
                  <a16:creationId xmlns:a16="http://schemas.microsoft.com/office/drawing/2014/main" id="{78125219-3941-7A40-58AC-560E0EEF4B4A}"/>
                </a:ext>
              </a:extLst>
            </p:cNvPr>
            <p:cNvSpPr>
              <a:spLocks noChangeArrowheads="1"/>
            </p:cNvSpPr>
            <p:nvPr/>
          </p:nvSpPr>
          <p:spPr bwMode="auto">
            <a:xfrm>
              <a:off x="1584" y="2976"/>
              <a:ext cx="96" cy="96"/>
            </a:xfrm>
            <a:prstGeom prst="ellipse">
              <a:avLst/>
            </a:prstGeom>
            <a:solidFill>
              <a:srgbClr val="808080"/>
            </a:solid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44" name="Line 272">
              <a:extLst>
                <a:ext uri="{FF2B5EF4-FFF2-40B4-BE49-F238E27FC236}">
                  <a16:creationId xmlns:a16="http://schemas.microsoft.com/office/drawing/2014/main" id="{33F3D637-E4CA-6066-04D3-266D10555B9B}"/>
                </a:ext>
              </a:extLst>
            </p:cNvPr>
            <p:cNvSpPr>
              <a:spLocks noChangeShapeType="1"/>
            </p:cNvSpPr>
            <p:nvPr/>
          </p:nvSpPr>
          <p:spPr bwMode="auto">
            <a:xfrm>
              <a:off x="1632" y="3072"/>
              <a:ext cx="0" cy="192"/>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45" name="Line 273">
              <a:extLst>
                <a:ext uri="{FF2B5EF4-FFF2-40B4-BE49-F238E27FC236}">
                  <a16:creationId xmlns:a16="http://schemas.microsoft.com/office/drawing/2014/main" id="{D1AC2DBE-DF5D-ABA3-A17A-90E883228AF4}"/>
                </a:ext>
              </a:extLst>
            </p:cNvPr>
            <p:cNvSpPr>
              <a:spLocks noChangeShapeType="1"/>
            </p:cNvSpPr>
            <p:nvPr/>
          </p:nvSpPr>
          <p:spPr bwMode="auto">
            <a:xfrm>
              <a:off x="1632" y="3264"/>
              <a:ext cx="96" cy="96"/>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46" name="Line 274">
              <a:extLst>
                <a:ext uri="{FF2B5EF4-FFF2-40B4-BE49-F238E27FC236}">
                  <a16:creationId xmlns:a16="http://schemas.microsoft.com/office/drawing/2014/main" id="{769E88B8-C000-ABCA-C3D3-A4D2042B7C53}"/>
                </a:ext>
              </a:extLst>
            </p:cNvPr>
            <p:cNvSpPr>
              <a:spLocks noChangeShapeType="1"/>
            </p:cNvSpPr>
            <p:nvPr/>
          </p:nvSpPr>
          <p:spPr bwMode="auto">
            <a:xfrm flipH="1">
              <a:off x="1536" y="3264"/>
              <a:ext cx="96" cy="96"/>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47" name="Line 275">
              <a:extLst>
                <a:ext uri="{FF2B5EF4-FFF2-40B4-BE49-F238E27FC236}">
                  <a16:creationId xmlns:a16="http://schemas.microsoft.com/office/drawing/2014/main" id="{6FC6E886-2850-B2CB-2547-6D75BFD7057E}"/>
                </a:ext>
              </a:extLst>
            </p:cNvPr>
            <p:cNvSpPr>
              <a:spLocks noChangeShapeType="1"/>
            </p:cNvSpPr>
            <p:nvPr/>
          </p:nvSpPr>
          <p:spPr bwMode="auto">
            <a:xfrm>
              <a:off x="1536" y="3120"/>
              <a:ext cx="96" cy="48"/>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48" name="Line 276">
              <a:extLst>
                <a:ext uri="{FF2B5EF4-FFF2-40B4-BE49-F238E27FC236}">
                  <a16:creationId xmlns:a16="http://schemas.microsoft.com/office/drawing/2014/main" id="{696085A5-3337-AFD4-77D9-00444593BDC4}"/>
                </a:ext>
              </a:extLst>
            </p:cNvPr>
            <p:cNvSpPr>
              <a:spLocks noChangeShapeType="1"/>
            </p:cNvSpPr>
            <p:nvPr/>
          </p:nvSpPr>
          <p:spPr bwMode="auto">
            <a:xfrm flipV="1">
              <a:off x="1632" y="3120"/>
              <a:ext cx="96" cy="48"/>
            </a:xfrm>
            <a:prstGeom prst="line">
              <a:avLst/>
            </a:prstGeom>
            <a:noFill/>
            <a:ln w="28575">
              <a:solidFill>
                <a:srgbClr val="FFFF00"/>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749" name="Group 277">
            <a:extLst>
              <a:ext uri="{FF2B5EF4-FFF2-40B4-BE49-F238E27FC236}">
                <a16:creationId xmlns:a16="http://schemas.microsoft.com/office/drawing/2014/main" id="{B506387B-3400-4AFC-C8AC-C1E218D13E72}"/>
              </a:ext>
            </a:extLst>
          </p:cNvPr>
          <p:cNvGrpSpPr>
            <a:grpSpLocks/>
          </p:cNvGrpSpPr>
          <p:nvPr/>
        </p:nvGrpSpPr>
        <p:grpSpPr bwMode="auto">
          <a:xfrm>
            <a:off x="9906000" y="3581400"/>
            <a:ext cx="304800" cy="609600"/>
            <a:chOff x="1536" y="2976"/>
            <a:chExt cx="192" cy="384"/>
          </a:xfrm>
        </p:grpSpPr>
        <p:sp>
          <p:nvSpPr>
            <p:cNvPr id="105750" name="Oval 278">
              <a:extLst>
                <a:ext uri="{FF2B5EF4-FFF2-40B4-BE49-F238E27FC236}">
                  <a16:creationId xmlns:a16="http://schemas.microsoft.com/office/drawing/2014/main" id="{75518811-65CF-2516-4DA1-CEDC3A137682}"/>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51" name="Line 279">
              <a:extLst>
                <a:ext uri="{FF2B5EF4-FFF2-40B4-BE49-F238E27FC236}">
                  <a16:creationId xmlns:a16="http://schemas.microsoft.com/office/drawing/2014/main" id="{1B1A97A1-D587-6370-F705-1187D9EC33F3}"/>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52" name="Line 280">
              <a:extLst>
                <a:ext uri="{FF2B5EF4-FFF2-40B4-BE49-F238E27FC236}">
                  <a16:creationId xmlns:a16="http://schemas.microsoft.com/office/drawing/2014/main" id="{A98AAF02-7530-2920-7DDA-F8C49DE4E99D}"/>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53" name="Line 281">
              <a:extLst>
                <a:ext uri="{FF2B5EF4-FFF2-40B4-BE49-F238E27FC236}">
                  <a16:creationId xmlns:a16="http://schemas.microsoft.com/office/drawing/2014/main" id="{523D3CC0-1B7E-84B2-0830-8F2AD4536A11}"/>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54" name="Line 282">
              <a:extLst>
                <a:ext uri="{FF2B5EF4-FFF2-40B4-BE49-F238E27FC236}">
                  <a16:creationId xmlns:a16="http://schemas.microsoft.com/office/drawing/2014/main" id="{33497B22-AA44-9BF7-E757-976C13381EB6}"/>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55" name="Line 283">
              <a:extLst>
                <a:ext uri="{FF2B5EF4-FFF2-40B4-BE49-F238E27FC236}">
                  <a16:creationId xmlns:a16="http://schemas.microsoft.com/office/drawing/2014/main" id="{283F16E8-6036-B7E5-B733-5974B2222A1B}"/>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756" name="Group 284">
            <a:extLst>
              <a:ext uri="{FF2B5EF4-FFF2-40B4-BE49-F238E27FC236}">
                <a16:creationId xmlns:a16="http://schemas.microsoft.com/office/drawing/2014/main" id="{FC15A46E-10B3-423F-9467-8EE04997F440}"/>
              </a:ext>
            </a:extLst>
          </p:cNvPr>
          <p:cNvGrpSpPr>
            <a:grpSpLocks/>
          </p:cNvGrpSpPr>
          <p:nvPr/>
        </p:nvGrpSpPr>
        <p:grpSpPr bwMode="auto">
          <a:xfrm>
            <a:off x="8763000" y="3733800"/>
            <a:ext cx="304800" cy="609600"/>
            <a:chOff x="1536" y="2976"/>
            <a:chExt cx="192" cy="384"/>
          </a:xfrm>
        </p:grpSpPr>
        <p:sp>
          <p:nvSpPr>
            <p:cNvPr id="105757" name="Oval 285">
              <a:extLst>
                <a:ext uri="{FF2B5EF4-FFF2-40B4-BE49-F238E27FC236}">
                  <a16:creationId xmlns:a16="http://schemas.microsoft.com/office/drawing/2014/main" id="{70B03CCB-B56E-4E7F-3D76-B97211180D2B}"/>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58" name="Line 286">
              <a:extLst>
                <a:ext uri="{FF2B5EF4-FFF2-40B4-BE49-F238E27FC236}">
                  <a16:creationId xmlns:a16="http://schemas.microsoft.com/office/drawing/2014/main" id="{64BC79AF-F546-9849-EA53-4C69F2D5F61D}"/>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59" name="Line 287">
              <a:extLst>
                <a:ext uri="{FF2B5EF4-FFF2-40B4-BE49-F238E27FC236}">
                  <a16:creationId xmlns:a16="http://schemas.microsoft.com/office/drawing/2014/main" id="{6D9FA628-5850-B7E2-57F6-D16F878E0A16}"/>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60" name="Line 288">
              <a:extLst>
                <a:ext uri="{FF2B5EF4-FFF2-40B4-BE49-F238E27FC236}">
                  <a16:creationId xmlns:a16="http://schemas.microsoft.com/office/drawing/2014/main" id="{754752E5-0844-56C9-8FE7-6260B583D4A9}"/>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61" name="Line 289">
              <a:extLst>
                <a:ext uri="{FF2B5EF4-FFF2-40B4-BE49-F238E27FC236}">
                  <a16:creationId xmlns:a16="http://schemas.microsoft.com/office/drawing/2014/main" id="{0F5B1238-68B7-03EA-7C02-E44023BC3B15}"/>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62" name="Line 290">
              <a:extLst>
                <a:ext uri="{FF2B5EF4-FFF2-40B4-BE49-F238E27FC236}">
                  <a16:creationId xmlns:a16="http://schemas.microsoft.com/office/drawing/2014/main" id="{49437E82-77E5-E98F-24FE-1902C6B26BF0}"/>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763" name="Group 291">
            <a:extLst>
              <a:ext uri="{FF2B5EF4-FFF2-40B4-BE49-F238E27FC236}">
                <a16:creationId xmlns:a16="http://schemas.microsoft.com/office/drawing/2014/main" id="{1804A2FE-F132-EE2D-E427-9B3CD46BD6F5}"/>
              </a:ext>
            </a:extLst>
          </p:cNvPr>
          <p:cNvGrpSpPr>
            <a:grpSpLocks/>
          </p:cNvGrpSpPr>
          <p:nvPr/>
        </p:nvGrpSpPr>
        <p:grpSpPr bwMode="auto">
          <a:xfrm>
            <a:off x="9144000" y="3962400"/>
            <a:ext cx="304800" cy="609600"/>
            <a:chOff x="1536" y="2976"/>
            <a:chExt cx="192" cy="384"/>
          </a:xfrm>
        </p:grpSpPr>
        <p:sp>
          <p:nvSpPr>
            <p:cNvPr id="105764" name="Oval 292">
              <a:extLst>
                <a:ext uri="{FF2B5EF4-FFF2-40B4-BE49-F238E27FC236}">
                  <a16:creationId xmlns:a16="http://schemas.microsoft.com/office/drawing/2014/main" id="{D30E80C6-316E-16EB-E7D9-B6E43A2E6F98}"/>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65" name="Line 293">
              <a:extLst>
                <a:ext uri="{FF2B5EF4-FFF2-40B4-BE49-F238E27FC236}">
                  <a16:creationId xmlns:a16="http://schemas.microsoft.com/office/drawing/2014/main" id="{E486801E-9B1C-8FEC-64E1-0044DB1ABF0B}"/>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66" name="Line 294">
              <a:extLst>
                <a:ext uri="{FF2B5EF4-FFF2-40B4-BE49-F238E27FC236}">
                  <a16:creationId xmlns:a16="http://schemas.microsoft.com/office/drawing/2014/main" id="{04B01731-A341-FBF0-053C-86A57632BDBE}"/>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67" name="Line 295">
              <a:extLst>
                <a:ext uri="{FF2B5EF4-FFF2-40B4-BE49-F238E27FC236}">
                  <a16:creationId xmlns:a16="http://schemas.microsoft.com/office/drawing/2014/main" id="{63B16D6C-FCF4-D143-7484-5D531508B163}"/>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68" name="Line 296">
              <a:extLst>
                <a:ext uri="{FF2B5EF4-FFF2-40B4-BE49-F238E27FC236}">
                  <a16:creationId xmlns:a16="http://schemas.microsoft.com/office/drawing/2014/main" id="{8441932A-37D7-C225-7069-1B40BC97122D}"/>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69" name="Line 297">
              <a:extLst>
                <a:ext uri="{FF2B5EF4-FFF2-40B4-BE49-F238E27FC236}">
                  <a16:creationId xmlns:a16="http://schemas.microsoft.com/office/drawing/2014/main" id="{1FE684DE-C469-B409-D327-81616CD8DE9C}"/>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770" name="Group 298">
            <a:extLst>
              <a:ext uri="{FF2B5EF4-FFF2-40B4-BE49-F238E27FC236}">
                <a16:creationId xmlns:a16="http://schemas.microsoft.com/office/drawing/2014/main" id="{8190F643-007A-E8DF-0CEE-793CEDD0F2DB}"/>
              </a:ext>
            </a:extLst>
          </p:cNvPr>
          <p:cNvGrpSpPr>
            <a:grpSpLocks/>
          </p:cNvGrpSpPr>
          <p:nvPr/>
        </p:nvGrpSpPr>
        <p:grpSpPr bwMode="auto">
          <a:xfrm>
            <a:off x="9525000" y="3810000"/>
            <a:ext cx="304800" cy="609600"/>
            <a:chOff x="1536" y="2976"/>
            <a:chExt cx="192" cy="384"/>
          </a:xfrm>
        </p:grpSpPr>
        <p:sp>
          <p:nvSpPr>
            <p:cNvPr id="105771" name="Oval 299">
              <a:extLst>
                <a:ext uri="{FF2B5EF4-FFF2-40B4-BE49-F238E27FC236}">
                  <a16:creationId xmlns:a16="http://schemas.microsoft.com/office/drawing/2014/main" id="{C2CF71D3-552A-7078-FA23-FAEBBEDC21E0}"/>
                </a:ext>
              </a:extLst>
            </p:cNvPr>
            <p:cNvSpPr>
              <a:spLocks noChangeArrowheads="1"/>
            </p:cNvSpPr>
            <p:nvPr/>
          </p:nvSpPr>
          <p:spPr bwMode="auto">
            <a:xfrm>
              <a:off x="1584" y="2976"/>
              <a:ext cx="96" cy="96"/>
            </a:xfrm>
            <a:prstGeom prst="ellipse">
              <a:avLst/>
            </a:prstGeom>
            <a:solidFill>
              <a:srgbClr val="99FFCC"/>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72" name="Line 300">
              <a:extLst>
                <a:ext uri="{FF2B5EF4-FFF2-40B4-BE49-F238E27FC236}">
                  <a16:creationId xmlns:a16="http://schemas.microsoft.com/office/drawing/2014/main" id="{20C698DA-E838-D68F-1D8F-D842D9BCDB16}"/>
                </a:ext>
              </a:extLst>
            </p:cNvPr>
            <p:cNvSpPr>
              <a:spLocks noChangeShapeType="1"/>
            </p:cNvSpPr>
            <p:nvPr/>
          </p:nvSpPr>
          <p:spPr bwMode="auto">
            <a:xfrm>
              <a:off x="1632" y="3072"/>
              <a:ext cx="0" cy="192"/>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73" name="Line 301">
              <a:extLst>
                <a:ext uri="{FF2B5EF4-FFF2-40B4-BE49-F238E27FC236}">
                  <a16:creationId xmlns:a16="http://schemas.microsoft.com/office/drawing/2014/main" id="{47F5DA15-B797-48CB-771C-AA7559970DD7}"/>
                </a:ext>
              </a:extLst>
            </p:cNvPr>
            <p:cNvSpPr>
              <a:spLocks noChangeShapeType="1"/>
            </p:cNvSpPr>
            <p:nvPr/>
          </p:nvSpPr>
          <p:spPr bwMode="auto">
            <a:xfrm>
              <a:off x="1632"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74" name="Line 302">
              <a:extLst>
                <a:ext uri="{FF2B5EF4-FFF2-40B4-BE49-F238E27FC236}">
                  <a16:creationId xmlns:a16="http://schemas.microsoft.com/office/drawing/2014/main" id="{3663833F-AC9D-716C-4F4C-E1BAF74DD2CE}"/>
                </a:ext>
              </a:extLst>
            </p:cNvPr>
            <p:cNvSpPr>
              <a:spLocks noChangeShapeType="1"/>
            </p:cNvSpPr>
            <p:nvPr/>
          </p:nvSpPr>
          <p:spPr bwMode="auto">
            <a:xfrm flipH="1">
              <a:off x="1536" y="3264"/>
              <a:ext cx="96" cy="96"/>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75" name="Line 303">
              <a:extLst>
                <a:ext uri="{FF2B5EF4-FFF2-40B4-BE49-F238E27FC236}">
                  <a16:creationId xmlns:a16="http://schemas.microsoft.com/office/drawing/2014/main" id="{24CC4B54-BABE-1FD8-FC74-4414BF1F7EDC}"/>
                </a:ext>
              </a:extLst>
            </p:cNvPr>
            <p:cNvSpPr>
              <a:spLocks noChangeShapeType="1"/>
            </p:cNvSpPr>
            <p:nvPr/>
          </p:nvSpPr>
          <p:spPr bwMode="auto">
            <a:xfrm>
              <a:off x="1536"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76" name="Line 304">
              <a:extLst>
                <a:ext uri="{FF2B5EF4-FFF2-40B4-BE49-F238E27FC236}">
                  <a16:creationId xmlns:a16="http://schemas.microsoft.com/office/drawing/2014/main" id="{5C7A4228-82C5-BC04-9EA4-8B5C90907C0B}"/>
                </a:ext>
              </a:extLst>
            </p:cNvPr>
            <p:cNvSpPr>
              <a:spLocks noChangeShapeType="1"/>
            </p:cNvSpPr>
            <p:nvPr/>
          </p:nvSpPr>
          <p:spPr bwMode="auto">
            <a:xfrm flipV="1">
              <a:off x="1632" y="3120"/>
              <a:ext cx="96" cy="48"/>
            </a:xfrm>
            <a:prstGeom prst="line">
              <a:avLst/>
            </a:prstGeom>
            <a:no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5777" name="Oval 305">
            <a:extLst>
              <a:ext uri="{FF2B5EF4-FFF2-40B4-BE49-F238E27FC236}">
                <a16:creationId xmlns:a16="http://schemas.microsoft.com/office/drawing/2014/main" id="{B645256A-6354-6D93-EC1F-250CB5524E3B}"/>
              </a:ext>
            </a:extLst>
          </p:cNvPr>
          <p:cNvSpPr>
            <a:spLocks noChangeArrowheads="1"/>
          </p:cNvSpPr>
          <p:nvPr/>
        </p:nvSpPr>
        <p:spPr bwMode="auto">
          <a:xfrm>
            <a:off x="8077200" y="3124200"/>
            <a:ext cx="2362200" cy="1676400"/>
          </a:xfrm>
          <a:prstGeom prst="ellipse">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78" name="Oval 306">
            <a:extLst>
              <a:ext uri="{FF2B5EF4-FFF2-40B4-BE49-F238E27FC236}">
                <a16:creationId xmlns:a16="http://schemas.microsoft.com/office/drawing/2014/main" id="{A4B350C5-39BE-83B3-EE08-27F7F0F44E73}"/>
              </a:ext>
            </a:extLst>
          </p:cNvPr>
          <p:cNvSpPr>
            <a:spLocks noChangeArrowheads="1"/>
          </p:cNvSpPr>
          <p:nvPr/>
        </p:nvSpPr>
        <p:spPr bwMode="auto">
          <a:xfrm>
            <a:off x="1828800" y="3048000"/>
            <a:ext cx="2057400" cy="1676400"/>
          </a:xfrm>
          <a:prstGeom prst="ellipse">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80" name="Line 308">
            <a:extLst>
              <a:ext uri="{FF2B5EF4-FFF2-40B4-BE49-F238E27FC236}">
                <a16:creationId xmlns:a16="http://schemas.microsoft.com/office/drawing/2014/main" id="{BFCCFEC1-CC6C-8225-97F3-5F36B6D01601}"/>
              </a:ext>
            </a:extLst>
          </p:cNvPr>
          <p:cNvSpPr>
            <a:spLocks noChangeShapeType="1"/>
          </p:cNvSpPr>
          <p:nvPr/>
        </p:nvSpPr>
        <p:spPr bwMode="auto">
          <a:xfrm flipV="1">
            <a:off x="2438400" y="1752600"/>
            <a:ext cx="281940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1" name="Line 309">
            <a:extLst>
              <a:ext uri="{FF2B5EF4-FFF2-40B4-BE49-F238E27FC236}">
                <a16:creationId xmlns:a16="http://schemas.microsoft.com/office/drawing/2014/main" id="{63397598-5F66-CA4C-B441-A2653CA89318}"/>
              </a:ext>
            </a:extLst>
          </p:cNvPr>
          <p:cNvSpPr>
            <a:spLocks noChangeShapeType="1"/>
          </p:cNvSpPr>
          <p:nvPr/>
        </p:nvSpPr>
        <p:spPr bwMode="auto">
          <a:xfrm flipV="1">
            <a:off x="2743200" y="1828800"/>
            <a:ext cx="2514600" cy="1905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2" name="Line 310">
            <a:extLst>
              <a:ext uri="{FF2B5EF4-FFF2-40B4-BE49-F238E27FC236}">
                <a16:creationId xmlns:a16="http://schemas.microsoft.com/office/drawing/2014/main" id="{5EFB8FE8-EFFE-E491-5908-D36B39D4F8A1}"/>
              </a:ext>
            </a:extLst>
          </p:cNvPr>
          <p:cNvSpPr>
            <a:spLocks noChangeShapeType="1"/>
          </p:cNvSpPr>
          <p:nvPr/>
        </p:nvSpPr>
        <p:spPr bwMode="auto">
          <a:xfrm flipV="1">
            <a:off x="3124200" y="1905000"/>
            <a:ext cx="220980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3" name="Line 311">
            <a:extLst>
              <a:ext uri="{FF2B5EF4-FFF2-40B4-BE49-F238E27FC236}">
                <a16:creationId xmlns:a16="http://schemas.microsoft.com/office/drawing/2014/main" id="{BF15B85E-60F3-E398-9C37-77EA6485FCC5}"/>
              </a:ext>
            </a:extLst>
          </p:cNvPr>
          <p:cNvSpPr>
            <a:spLocks noChangeShapeType="1"/>
          </p:cNvSpPr>
          <p:nvPr/>
        </p:nvSpPr>
        <p:spPr bwMode="auto">
          <a:xfrm flipV="1">
            <a:off x="3581400" y="1981200"/>
            <a:ext cx="190500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4" name="Line 312">
            <a:extLst>
              <a:ext uri="{FF2B5EF4-FFF2-40B4-BE49-F238E27FC236}">
                <a16:creationId xmlns:a16="http://schemas.microsoft.com/office/drawing/2014/main" id="{219B3B11-8D5F-0562-9BCA-D89A1A4BE880}"/>
              </a:ext>
            </a:extLst>
          </p:cNvPr>
          <p:cNvSpPr>
            <a:spLocks noChangeShapeType="1"/>
          </p:cNvSpPr>
          <p:nvPr/>
        </p:nvSpPr>
        <p:spPr bwMode="auto">
          <a:xfrm flipV="1">
            <a:off x="4724400" y="1981200"/>
            <a:ext cx="8382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5" name="Line 313">
            <a:extLst>
              <a:ext uri="{FF2B5EF4-FFF2-40B4-BE49-F238E27FC236}">
                <a16:creationId xmlns:a16="http://schemas.microsoft.com/office/drawing/2014/main" id="{2BB00A57-C16C-4507-EAF1-FC377DBFEADD}"/>
              </a:ext>
            </a:extLst>
          </p:cNvPr>
          <p:cNvSpPr>
            <a:spLocks noChangeShapeType="1"/>
          </p:cNvSpPr>
          <p:nvPr/>
        </p:nvSpPr>
        <p:spPr bwMode="auto">
          <a:xfrm flipV="1">
            <a:off x="5181600" y="1981200"/>
            <a:ext cx="4572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6" name="Line 314">
            <a:extLst>
              <a:ext uri="{FF2B5EF4-FFF2-40B4-BE49-F238E27FC236}">
                <a16:creationId xmlns:a16="http://schemas.microsoft.com/office/drawing/2014/main" id="{CA9BA1F7-4E74-DCA0-3CE8-315275FA821B}"/>
              </a:ext>
            </a:extLst>
          </p:cNvPr>
          <p:cNvSpPr>
            <a:spLocks noChangeShapeType="1"/>
          </p:cNvSpPr>
          <p:nvPr/>
        </p:nvSpPr>
        <p:spPr bwMode="auto">
          <a:xfrm flipV="1">
            <a:off x="5486400" y="1981200"/>
            <a:ext cx="2286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7" name="Line 315">
            <a:extLst>
              <a:ext uri="{FF2B5EF4-FFF2-40B4-BE49-F238E27FC236}">
                <a16:creationId xmlns:a16="http://schemas.microsoft.com/office/drawing/2014/main" id="{B5B1DEF1-F9B2-25AD-406C-A7C6FD242A27}"/>
              </a:ext>
            </a:extLst>
          </p:cNvPr>
          <p:cNvSpPr>
            <a:spLocks noChangeShapeType="1"/>
          </p:cNvSpPr>
          <p:nvPr/>
        </p:nvSpPr>
        <p:spPr bwMode="auto">
          <a:xfrm flipH="1" flipV="1">
            <a:off x="5791200" y="1981200"/>
            <a:ext cx="1524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8" name="Line 316">
            <a:extLst>
              <a:ext uri="{FF2B5EF4-FFF2-40B4-BE49-F238E27FC236}">
                <a16:creationId xmlns:a16="http://schemas.microsoft.com/office/drawing/2014/main" id="{9BDE1E9A-9870-0C7C-F117-4B0DB3DD1385}"/>
              </a:ext>
            </a:extLst>
          </p:cNvPr>
          <p:cNvSpPr>
            <a:spLocks noChangeShapeType="1"/>
          </p:cNvSpPr>
          <p:nvPr/>
        </p:nvSpPr>
        <p:spPr bwMode="auto">
          <a:xfrm flipH="1" flipV="1">
            <a:off x="5867400" y="1981200"/>
            <a:ext cx="304800" cy="213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9" name="Line 317">
            <a:extLst>
              <a:ext uri="{FF2B5EF4-FFF2-40B4-BE49-F238E27FC236}">
                <a16:creationId xmlns:a16="http://schemas.microsoft.com/office/drawing/2014/main" id="{377279F6-E7D5-02E3-4B6C-24791972A200}"/>
              </a:ext>
            </a:extLst>
          </p:cNvPr>
          <p:cNvSpPr>
            <a:spLocks noChangeShapeType="1"/>
          </p:cNvSpPr>
          <p:nvPr/>
        </p:nvSpPr>
        <p:spPr bwMode="auto">
          <a:xfrm flipH="1" flipV="1">
            <a:off x="5943600" y="1981200"/>
            <a:ext cx="121920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90" name="Line 318">
            <a:extLst>
              <a:ext uri="{FF2B5EF4-FFF2-40B4-BE49-F238E27FC236}">
                <a16:creationId xmlns:a16="http://schemas.microsoft.com/office/drawing/2014/main" id="{C0CE6F6F-18CA-33AA-C395-5FFD89FFABFC}"/>
              </a:ext>
            </a:extLst>
          </p:cNvPr>
          <p:cNvSpPr>
            <a:spLocks noChangeShapeType="1"/>
          </p:cNvSpPr>
          <p:nvPr/>
        </p:nvSpPr>
        <p:spPr bwMode="auto">
          <a:xfrm flipH="1" flipV="1">
            <a:off x="6096000" y="1981200"/>
            <a:ext cx="228600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91" name="Line 319">
            <a:extLst>
              <a:ext uri="{FF2B5EF4-FFF2-40B4-BE49-F238E27FC236}">
                <a16:creationId xmlns:a16="http://schemas.microsoft.com/office/drawing/2014/main" id="{E5B8E7BB-9449-22E4-9E73-D0B5A440D87A}"/>
              </a:ext>
            </a:extLst>
          </p:cNvPr>
          <p:cNvSpPr>
            <a:spLocks noChangeShapeType="1"/>
          </p:cNvSpPr>
          <p:nvPr/>
        </p:nvSpPr>
        <p:spPr bwMode="auto">
          <a:xfrm flipH="1" flipV="1">
            <a:off x="6248400" y="1981200"/>
            <a:ext cx="26670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92" name="Line 320">
            <a:extLst>
              <a:ext uri="{FF2B5EF4-FFF2-40B4-BE49-F238E27FC236}">
                <a16:creationId xmlns:a16="http://schemas.microsoft.com/office/drawing/2014/main" id="{560DF6BB-5978-749F-67EA-FC925A6B022F}"/>
              </a:ext>
            </a:extLst>
          </p:cNvPr>
          <p:cNvSpPr>
            <a:spLocks noChangeShapeType="1"/>
          </p:cNvSpPr>
          <p:nvPr/>
        </p:nvSpPr>
        <p:spPr bwMode="auto">
          <a:xfrm flipH="1" flipV="1">
            <a:off x="6324600" y="1905000"/>
            <a:ext cx="29718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93" name="Line 321">
            <a:extLst>
              <a:ext uri="{FF2B5EF4-FFF2-40B4-BE49-F238E27FC236}">
                <a16:creationId xmlns:a16="http://schemas.microsoft.com/office/drawing/2014/main" id="{0CB8C4BE-E1F9-B3F5-34DE-D8B4C9D48183}"/>
              </a:ext>
            </a:extLst>
          </p:cNvPr>
          <p:cNvSpPr>
            <a:spLocks noChangeShapeType="1"/>
          </p:cNvSpPr>
          <p:nvPr/>
        </p:nvSpPr>
        <p:spPr bwMode="auto">
          <a:xfrm flipH="1" flipV="1">
            <a:off x="6400800" y="1828800"/>
            <a:ext cx="320040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94" name="Line 322">
            <a:extLst>
              <a:ext uri="{FF2B5EF4-FFF2-40B4-BE49-F238E27FC236}">
                <a16:creationId xmlns:a16="http://schemas.microsoft.com/office/drawing/2014/main" id="{D560BF75-BD44-5BE9-6154-502F77B46DD0}"/>
              </a:ext>
            </a:extLst>
          </p:cNvPr>
          <p:cNvSpPr>
            <a:spLocks noChangeShapeType="1"/>
          </p:cNvSpPr>
          <p:nvPr/>
        </p:nvSpPr>
        <p:spPr bwMode="auto">
          <a:xfrm flipH="1" flipV="1">
            <a:off x="6400800" y="1752600"/>
            <a:ext cx="350520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95" name="Line 323">
            <a:extLst>
              <a:ext uri="{FF2B5EF4-FFF2-40B4-BE49-F238E27FC236}">
                <a16:creationId xmlns:a16="http://schemas.microsoft.com/office/drawing/2014/main" id="{7360DECE-BF69-6AFA-5740-3A453EE82E18}"/>
              </a:ext>
            </a:extLst>
          </p:cNvPr>
          <p:cNvSpPr>
            <a:spLocks noChangeShapeType="1"/>
          </p:cNvSpPr>
          <p:nvPr/>
        </p:nvSpPr>
        <p:spPr bwMode="auto">
          <a:xfrm flipH="1">
            <a:off x="6400800" y="1371600"/>
            <a:ext cx="14478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96" name="Line 324">
            <a:extLst>
              <a:ext uri="{FF2B5EF4-FFF2-40B4-BE49-F238E27FC236}">
                <a16:creationId xmlns:a16="http://schemas.microsoft.com/office/drawing/2014/main" id="{A97A4FC5-17D6-2665-B129-F37EFC13AF96}"/>
              </a:ext>
            </a:extLst>
          </p:cNvPr>
          <p:cNvSpPr>
            <a:spLocks noChangeShapeType="1"/>
          </p:cNvSpPr>
          <p:nvPr/>
        </p:nvSpPr>
        <p:spPr bwMode="auto">
          <a:xfrm flipH="1">
            <a:off x="6400800" y="1447800"/>
            <a:ext cx="19050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97" name="Line 325">
            <a:extLst>
              <a:ext uri="{FF2B5EF4-FFF2-40B4-BE49-F238E27FC236}">
                <a16:creationId xmlns:a16="http://schemas.microsoft.com/office/drawing/2014/main" id="{CFD2B3CE-0545-70A0-BE9B-46FD35A1EB0A}"/>
              </a:ext>
            </a:extLst>
          </p:cNvPr>
          <p:cNvSpPr>
            <a:spLocks noChangeShapeType="1"/>
          </p:cNvSpPr>
          <p:nvPr/>
        </p:nvSpPr>
        <p:spPr bwMode="auto">
          <a:xfrm flipH="1" flipV="1">
            <a:off x="6400800" y="1600200"/>
            <a:ext cx="22860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5798" name="Group 326">
            <a:extLst>
              <a:ext uri="{FF2B5EF4-FFF2-40B4-BE49-F238E27FC236}">
                <a16:creationId xmlns:a16="http://schemas.microsoft.com/office/drawing/2014/main" id="{F33EDF0A-5D50-4383-5041-6795C36EAE58}"/>
              </a:ext>
            </a:extLst>
          </p:cNvPr>
          <p:cNvGrpSpPr>
            <a:grpSpLocks/>
          </p:cNvGrpSpPr>
          <p:nvPr/>
        </p:nvGrpSpPr>
        <p:grpSpPr bwMode="auto">
          <a:xfrm>
            <a:off x="4114800" y="3581400"/>
            <a:ext cx="2667000" cy="2133600"/>
            <a:chOff x="1632" y="2256"/>
            <a:chExt cx="1680" cy="1344"/>
          </a:xfrm>
        </p:grpSpPr>
        <p:sp>
          <p:nvSpPr>
            <p:cNvPr id="105799" name="Oval 327">
              <a:extLst>
                <a:ext uri="{FF2B5EF4-FFF2-40B4-BE49-F238E27FC236}">
                  <a16:creationId xmlns:a16="http://schemas.microsoft.com/office/drawing/2014/main" id="{8E1D3C0E-05D5-A46D-0AE2-DB9D3817B3F3}"/>
                </a:ext>
              </a:extLst>
            </p:cNvPr>
            <p:cNvSpPr>
              <a:spLocks noChangeArrowheads="1"/>
            </p:cNvSpPr>
            <p:nvPr/>
          </p:nvSpPr>
          <p:spPr bwMode="auto">
            <a:xfrm>
              <a:off x="1632" y="2256"/>
              <a:ext cx="1680" cy="1344"/>
            </a:xfrm>
            <a:prstGeom prst="ellipse">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800" name="Text Box 328">
              <a:extLst>
                <a:ext uri="{FF2B5EF4-FFF2-40B4-BE49-F238E27FC236}">
                  <a16:creationId xmlns:a16="http://schemas.microsoft.com/office/drawing/2014/main" id="{4E5CD91B-33B5-7CD7-493E-51AB6AE0EB7C}"/>
                </a:ext>
              </a:extLst>
            </p:cNvPr>
            <p:cNvSpPr txBox="1">
              <a:spLocks noChangeArrowheads="1"/>
            </p:cNvSpPr>
            <p:nvPr/>
          </p:nvSpPr>
          <p:spPr bwMode="auto">
            <a:xfrm>
              <a:off x="1680" y="2976"/>
              <a:ext cx="1440" cy="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b="1">
                  <a:solidFill>
                    <a:srgbClr val="FFFF00"/>
                  </a:solidFill>
                </a:rPr>
                <a:t>Local Church</a:t>
              </a:r>
            </a:p>
          </p:txBody>
        </p:sp>
      </p:grpSp>
      <p:grpSp>
        <p:nvGrpSpPr>
          <p:cNvPr id="105801" name="Group 329">
            <a:extLst>
              <a:ext uri="{FF2B5EF4-FFF2-40B4-BE49-F238E27FC236}">
                <a16:creationId xmlns:a16="http://schemas.microsoft.com/office/drawing/2014/main" id="{9E99B409-DAD6-9B8E-AE67-D3A5FF5BF987}"/>
              </a:ext>
            </a:extLst>
          </p:cNvPr>
          <p:cNvGrpSpPr>
            <a:grpSpLocks/>
          </p:cNvGrpSpPr>
          <p:nvPr/>
        </p:nvGrpSpPr>
        <p:grpSpPr bwMode="auto">
          <a:xfrm>
            <a:off x="5257800" y="6096000"/>
            <a:ext cx="304800" cy="609600"/>
            <a:chOff x="1536" y="2976"/>
            <a:chExt cx="192" cy="384"/>
          </a:xfrm>
        </p:grpSpPr>
        <p:sp>
          <p:nvSpPr>
            <p:cNvPr id="105802" name="Oval 330">
              <a:extLst>
                <a:ext uri="{FF2B5EF4-FFF2-40B4-BE49-F238E27FC236}">
                  <a16:creationId xmlns:a16="http://schemas.microsoft.com/office/drawing/2014/main" id="{E4705AA1-637C-AAA6-A792-0F0D389F42D8}"/>
                </a:ext>
              </a:extLst>
            </p:cNvPr>
            <p:cNvSpPr>
              <a:spLocks noChangeArrowheads="1"/>
            </p:cNvSpPr>
            <p:nvPr/>
          </p:nvSpPr>
          <p:spPr bwMode="auto">
            <a:xfrm>
              <a:off x="1584" y="2976"/>
              <a:ext cx="96" cy="96"/>
            </a:xfrm>
            <a:prstGeom prst="ellipse">
              <a:avLst/>
            </a:prstGeom>
            <a:solidFill>
              <a:srgbClr val="80808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803" name="Line 331">
              <a:extLst>
                <a:ext uri="{FF2B5EF4-FFF2-40B4-BE49-F238E27FC236}">
                  <a16:creationId xmlns:a16="http://schemas.microsoft.com/office/drawing/2014/main" id="{19AE92D3-EB3E-F349-212C-B4BDBF644E94}"/>
                </a:ext>
              </a:extLst>
            </p:cNvPr>
            <p:cNvSpPr>
              <a:spLocks noChangeShapeType="1"/>
            </p:cNvSpPr>
            <p:nvPr/>
          </p:nvSpPr>
          <p:spPr bwMode="auto">
            <a:xfrm>
              <a:off x="1632" y="3072"/>
              <a:ext cx="0" cy="192"/>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804" name="Line 332">
              <a:extLst>
                <a:ext uri="{FF2B5EF4-FFF2-40B4-BE49-F238E27FC236}">
                  <a16:creationId xmlns:a16="http://schemas.microsoft.com/office/drawing/2014/main" id="{0E9ADB2C-0684-545D-9353-F6AA14C2C14D}"/>
                </a:ext>
              </a:extLst>
            </p:cNvPr>
            <p:cNvSpPr>
              <a:spLocks noChangeShapeType="1"/>
            </p:cNvSpPr>
            <p:nvPr/>
          </p:nvSpPr>
          <p:spPr bwMode="auto">
            <a:xfrm>
              <a:off x="1632"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805" name="Line 333">
              <a:extLst>
                <a:ext uri="{FF2B5EF4-FFF2-40B4-BE49-F238E27FC236}">
                  <a16:creationId xmlns:a16="http://schemas.microsoft.com/office/drawing/2014/main" id="{AD685EC1-7655-8A34-F97D-1FCC8B9A8125}"/>
                </a:ext>
              </a:extLst>
            </p:cNvPr>
            <p:cNvSpPr>
              <a:spLocks noChangeShapeType="1"/>
            </p:cNvSpPr>
            <p:nvPr/>
          </p:nvSpPr>
          <p:spPr bwMode="auto">
            <a:xfrm flipH="1">
              <a:off x="1536" y="3264"/>
              <a:ext cx="96" cy="96"/>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806" name="Line 334">
              <a:extLst>
                <a:ext uri="{FF2B5EF4-FFF2-40B4-BE49-F238E27FC236}">
                  <a16:creationId xmlns:a16="http://schemas.microsoft.com/office/drawing/2014/main" id="{C7493BDE-BE97-079F-C0D5-135D2C301D59}"/>
                </a:ext>
              </a:extLst>
            </p:cNvPr>
            <p:cNvSpPr>
              <a:spLocks noChangeShapeType="1"/>
            </p:cNvSpPr>
            <p:nvPr/>
          </p:nvSpPr>
          <p:spPr bwMode="auto">
            <a:xfrm>
              <a:off x="1536"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807" name="Line 335">
              <a:extLst>
                <a:ext uri="{FF2B5EF4-FFF2-40B4-BE49-F238E27FC236}">
                  <a16:creationId xmlns:a16="http://schemas.microsoft.com/office/drawing/2014/main" id="{683CD4B5-790A-B5F5-B1B2-CC0C76C18FE5}"/>
                </a:ext>
              </a:extLst>
            </p:cNvPr>
            <p:cNvSpPr>
              <a:spLocks noChangeShapeType="1"/>
            </p:cNvSpPr>
            <p:nvPr/>
          </p:nvSpPr>
          <p:spPr bwMode="auto">
            <a:xfrm flipV="1">
              <a:off x="1632" y="3120"/>
              <a:ext cx="96" cy="48"/>
            </a:xfrm>
            <a:prstGeom prst="line">
              <a:avLst/>
            </a:prstGeom>
            <a:no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5557809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nodeType="clickEffect">
                                  <p:stCondLst>
                                    <p:cond delay="0"/>
                                  </p:stCondLst>
                                  <p:childTnLst>
                                    <p:animMotion origin="layout" path="M 3.33333E-6 1.16586E-6 L 0.01666 -0.13324 " pathEditMode="relative" rAng="0" ptsTypes="AA">
                                      <p:cBhvr>
                                        <p:cTn id="6" dur="2000" fill="hold"/>
                                        <p:tgtEl>
                                          <p:spTgt spid="105658"/>
                                        </p:tgtEl>
                                        <p:attrNameLst>
                                          <p:attrName>ppt_x</p:attrName>
                                          <p:attrName>ppt_y</p:attrName>
                                        </p:attrNameLst>
                                      </p:cBhvr>
                                      <p:rCtr x="833" y="-6662"/>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path" presetSubtype="0" accel="50000" decel="50000" fill="hold" nodeType="clickEffect">
                                  <p:stCondLst>
                                    <p:cond delay="0"/>
                                  </p:stCondLst>
                                  <p:childTnLst>
                                    <p:animMotion origin="layout" path="M -6.66667E-6 -8.88889E-6 L -0.05834 -0.05556 " pathEditMode="relative" ptsTypes="AA">
                                      <p:cBhvr>
                                        <p:cTn id="10" dur="2000" fill="hold"/>
                                        <p:tgtEl>
                                          <p:spTgt spid="10549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960BC857-D0BA-4703-2F66-9B7FE9603D3A}"/>
              </a:ext>
            </a:extLst>
          </p:cNvPr>
          <p:cNvSpPr>
            <a:spLocks noGrp="1" noChangeArrowheads="1"/>
          </p:cNvSpPr>
          <p:nvPr>
            <p:ph type="title"/>
          </p:nvPr>
        </p:nvSpPr>
        <p:spPr/>
        <p:txBody>
          <a:bodyPr/>
          <a:lstStyle/>
          <a:p>
            <a:r>
              <a:rPr lang="en-US" altLang="en-US"/>
              <a:t>Saul Comes to Jerusalem</a:t>
            </a:r>
          </a:p>
        </p:txBody>
      </p:sp>
      <p:sp>
        <p:nvSpPr>
          <p:cNvPr id="106499" name="Rectangle 3">
            <a:extLst>
              <a:ext uri="{FF2B5EF4-FFF2-40B4-BE49-F238E27FC236}">
                <a16:creationId xmlns:a16="http://schemas.microsoft.com/office/drawing/2014/main" id="{CD487A61-C6EF-7868-EEDD-2F090F42B4DF}"/>
              </a:ext>
            </a:extLst>
          </p:cNvPr>
          <p:cNvSpPr>
            <a:spLocks noGrp="1" noChangeArrowheads="1"/>
          </p:cNvSpPr>
          <p:nvPr>
            <p:ph idx="1"/>
          </p:nvPr>
        </p:nvSpPr>
        <p:spPr>
          <a:xfrm>
            <a:off x="339365" y="801279"/>
            <a:ext cx="11642103" cy="5791200"/>
          </a:xfrm>
        </p:spPr>
        <p:txBody>
          <a:bodyPr>
            <a:normAutofit/>
          </a:bodyPr>
          <a:lstStyle/>
          <a:p>
            <a:pPr marL="0" indent="0">
              <a:lnSpc>
                <a:spcPct val="80000"/>
              </a:lnSpc>
              <a:spcBef>
                <a:spcPts val="0"/>
              </a:spcBef>
              <a:buNone/>
            </a:pPr>
            <a:r>
              <a:rPr lang="en-US" altLang="en-US" sz="4000" dirty="0"/>
              <a:t>And when Saul had come to Jerusalem, </a:t>
            </a:r>
            <a:r>
              <a:rPr lang="en-US" altLang="en-US" sz="4000" b="1" u="sng" dirty="0">
                <a:solidFill>
                  <a:srgbClr val="FFFF00"/>
                </a:solidFill>
              </a:rPr>
              <a:t>he tried to join the disciples</a:t>
            </a:r>
            <a:r>
              <a:rPr lang="en-US" altLang="en-US" sz="4000" dirty="0"/>
              <a:t>;  but they were all afraid of him and did not believe that he was a disciple.  </a:t>
            </a:r>
            <a:r>
              <a:rPr lang="en-US" altLang="en-US" sz="4000" baseline="30000" dirty="0"/>
              <a:t>27 </a:t>
            </a:r>
            <a:r>
              <a:rPr lang="en-US" altLang="en-US" sz="4000" dirty="0"/>
              <a:t>But Barnabas took him and brought him to the apostles.  And he declared </a:t>
            </a:r>
            <a:r>
              <a:rPr lang="en-US" altLang="en-US" sz="4000" dirty="0">
                <a:solidFill>
                  <a:srgbClr val="00B0F0"/>
                </a:solidFill>
              </a:rPr>
              <a:t>[recounted, LSB] </a:t>
            </a:r>
            <a:r>
              <a:rPr lang="en-US" altLang="en-US" sz="4000" dirty="0"/>
              <a:t>to them how he had seen the Lord on the road, and that He had spoken to him, and how he had preached boldly at Damascus in the name of Jesus.  </a:t>
            </a:r>
            <a:r>
              <a:rPr lang="en-US" altLang="en-US" sz="4000" baseline="30000" dirty="0"/>
              <a:t>28 </a:t>
            </a:r>
            <a:r>
              <a:rPr lang="en-US" altLang="en-US" sz="4000" dirty="0"/>
              <a:t>So he was with them at Jerusalem, coming in and going out.   </a:t>
            </a:r>
            <a:r>
              <a:rPr lang="en-US" altLang="en-US" sz="4000" i="1" dirty="0"/>
              <a:t>(Acts 9:26-28)</a:t>
            </a:r>
          </a:p>
        </p:txBody>
      </p:sp>
      <p:sp>
        <p:nvSpPr>
          <p:cNvPr id="4" name="Slide Number Placeholder 5">
            <a:extLst>
              <a:ext uri="{FF2B5EF4-FFF2-40B4-BE49-F238E27FC236}">
                <a16:creationId xmlns:a16="http://schemas.microsoft.com/office/drawing/2014/main" id="{5BBEF668-BA8F-FA4E-7856-3B94ACA08ABF}"/>
              </a:ext>
            </a:extLst>
          </p:cNvPr>
          <p:cNvSpPr>
            <a:spLocks noGrp="1"/>
          </p:cNvSpPr>
          <p:nvPr>
            <p:ph type="sldNum" sz="quarter" idx="12"/>
          </p:nvPr>
        </p:nvSpPr>
        <p:spPr/>
        <p:txBody>
          <a:bodyPr/>
          <a:lstStyle/>
          <a:p>
            <a:fld id="{AFCCA6CC-9D77-4ED3-991F-ED0B7C6761FE}" type="slidenum">
              <a:rPr lang="en-US" altLang="en-US"/>
              <a:pPr/>
              <a:t>9</a:t>
            </a:fld>
            <a:endParaRPr lang="en-US" altLang="en-US"/>
          </a:p>
        </p:txBody>
      </p:sp>
    </p:spTree>
    <p:extLst>
      <p:ext uri="{BB962C8B-B14F-4D97-AF65-F5344CB8AC3E}">
        <p14:creationId xmlns:p14="http://schemas.microsoft.com/office/powerpoint/2010/main" val="21728706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10119</TotalTime>
  <Words>2549</Words>
  <Application>Microsoft Office PowerPoint</Application>
  <PresentationFormat>Widescreen</PresentationFormat>
  <Paragraphs>178</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system-ui</vt:lpstr>
      <vt:lpstr>Office Theme</vt:lpstr>
      <vt:lpstr>Joining a Local Church</vt:lpstr>
      <vt:lpstr>Joining a Local Church - Outline</vt:lpstr>
      <vt:lpstr>The Universal Church</vt:lpstr>
      <vt:lpstr>The Catholic View of the Church</vt:lpstr>
      <vt:lpstr>The Local Church</vt:lpstr>
      <vt:lpstr>Pergamos</vt:lpstr>
      <vt:lpstr>Diotrophes</vt:lpstr>
      <vt:lpstr>The Local Church</vt:lpstr>
      <vt:lpstr>Saul Comes to Jerusalem</vt:lpstr>
      <vt:lpstr>Saul Comes to Jerusalem</vt:lpstr>
      <vt:lpstr>Criteria for Membership in a Local Church</vt:lpstr>
      <vt:lpstr>A Disciple</vt:lpstr>
      <vt:lpstr>Paul, later, in Ephesus (Acts 19:1-5)</vt:lpstr>
      <vt:lpstr>Saul Comes to Jerusalem</vt:lpstr>
      <vt:lpstr>Criteria for Membership in a Local Church</vt:lpstr>
      <vt:lpstr>II John 9-11</vt:lpstr>
      <vt:lpstr>Warnings Against Fellowship with Error</vt:lpstr>
      <vt:lpstr>Agreement on Basic Beliefs</vt:lpstr>
      <vt:lpstr>Saul Comes to Jerusalem</vt:lpstr>
      <vt:lpstr>Criteria for Membership in a Local Church</vt:lpstr>
      <vt:lpstr>I Cor 6:9-10</vt:lpstr>
      <vt:lpstr>I Corinthians 5</vt:lpstr>
      <vt:lpstr>More on Morality in the Church</vt:lpstr>
      <vt:lpstr>I Corinthians 5</vt:lpstr>
      <vt:lpstr>More on Morality in the Church</vt:lpstr>
      <vt:lpstr>Forgiveness</vt:lpstr>
      <vt:lpstr>Saul Comes to Jerusalem</vt:lpstr>
      <vt:lpstr>Criteria for Membership in a Local Church</vt:lpstr>
      <vt:lpstr>Process</vt:lpstr>
      <vt:lpstr>Criteria for Membership</vt:lpstr>
      <vt:lpstr>A Carnal View…</vt:lpstr>
      <vt:lpstr>Joining a church</vt:lpstr>
    </vt:vector>
  </TitlesOfParts>
  <Company>EMS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Working Church</dc:title>
  <dc:creator>Marty</dc:creator>
  <cp:lastModifiedBy>Marty Broadwell</cp:lastModifiedBy>
  <cp:revision>53</cp:revision>
  <cp:lastPrinted>2023-07-02T00:40:57Z</cp:lastPrinted>
  <dcterms:created xsi:type="dcterms:W3CDTF">2007-11-16T02:19:14Z</dcterms:created>
  <dcterms:modified xsi:type="dcterms:W3CDTF">2023-07-02T19:27:05Z</dcterms:modified>
</cp:coreProperties>
</file>