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7"/>
  </p:notesMasterIdLst>
  <p:sldIdLst>
    <p:sldId id="257" r:id="rId2"/>
    <p:sldId id="258" r:id="rId3"/>
    <p:sldId id="265" r:id="rId4"/>
    <p:sldId id="256" r:id="rId5"/>
    <p:sldId id="261" r:id="rId6"/>
    <p:sldId id="267" r:id="rId7"/>
    <p:sldId id="268" r:id="rId8"/>
    <p:sldId id="263" r:id="rId9"/>
    <p:sldId id="269" r:id="rId10"/>
    <p:sldId id="270" r:id="rId11"/>
    <p:sldId id="271" r:id="rId12"/>
    <p:sldId id="272" r:id="rId13"/>
    <p:sldId id="264" r:id="rId14"/>
    <p:sldId id="273" r:id="rId15"/>
    <p:sldId id="266" r:id="rId1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8" autoAdjust="0"/>
    <p:restoredTop sz="94716"/>
  </p:normalViewPr>
  <p:slideViewPr>
    <p:cSldViewPr snapToGrid="0">
      <p:cViewPr varScale="1">
        <p:scale>
          <a:sx n="74" d="100"/>
          <a:sy n="74" d="100"/>
        </p:scale>
        <p:origin x="68" y="11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867AF-9CDB-5245-8ED3-2BAC15E853EA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F90C9-2DC5-044A-B227-67D544BF3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8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F90C9-2DC5-044A-B227-67D544BF33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2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F90C9-2DC5-044A-B227-67D544BF33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7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F90C9-2DC5-044A-B227-67D544BF33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F90C9-2DC5-044A-B227-67D544BF33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4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4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8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0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2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4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9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0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3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E93B6-A78F-2E42-ABA4-B5896D946E6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0EBCC-04CC-EA4C-A0C7-AB3F9257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18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098574-8B5A-974F-CCAC-C13E84FD4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38037"/>
            <a:ext cx="7886700" cy="4438926"/>
          </a:xfr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</a:t>
            </a:r>
            <a:r>
              <a:rPr lang="es-ES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ías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9:2 </a:t>
            </a:r>
            <a:r>
              <a:rPr lang="es-ES" sz="28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pueblo que andaba en tinieblas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 visto gran luz;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los que habitaban en tierra de sombra de muerte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La luz ha resplandecido sobre ellos. </a:t>
            </a:r>
            <a:r>
              <a:rPr lang="es-ES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Multiplicaste la nación, Aumentaste su alegría. Se alegran en Tu presencia Como con la alegría de la cosecha, Como se regocijan los hombres cuando se reparten el botín. </a:t>
            </a:r>
            <a:r>
              <a:rPr lang="es-ES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Porque Tú quebrarás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yugo de su carga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el báculo de sus hombros,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la vara de su opresor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como en la batalla de </a:t>
            </a:r>
            <a:r>
              <a:rPr lang="es-ES" sz="28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Madián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s-ES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Porque toda bota que calza el guerrero en el fragor de la batalla, Y el manto revolcado en sangre, serán para quemar, combustible para el fuego.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FABD1-9C83-6F8D-4ED4-96B7574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73"/>
            <a:ext cx="7886700" cy="1104636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lucha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desear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paganismo</a:t>
            </a:r>
            <a:endParaRPr lang="en-US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63B833B-9498-EA97-5B43-7EA8F7793C1B}"/>
              </a:ext>
            </a:extLst>
          </p:cNvPr>
          <p:cNvSpPr txBox="1">
            <a:spLocks/>
          </p:cNvSpPr>
          <p:nvPr/>
        </p:nvSpPr>
        <p:spPr>
          <a:xfrm>
            <a:off x="628650" y="1521354"/>
            <a:ext cx="7886700" cy="3919326"/>
          </a:xfrm>
          <a:prstGeom prst="rect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/>
              <a:t>13  </a:t>
            </a:r>
            <a:r>
              <a:rPr lang="es-ES" sz="3200" b="1" u="sng" dirty="0"/>
              <a:t>Ustedes son la sal de la tierra</a:t>
            </a:r>
            <a:r>
              <a:rPr lang="es-ES" sz="3200" dirty="0"/>
              <a:t>; pero </a:t>
            </a:r>
            <a:r>
              <a:rPr lang="es-ES" sz="3200" b="1" u="sng" dirty="0"/>
              <a:t>si la sal se ha vuelto insípida</a:t>
            </a:r>
            <a:r>
              <a:rPr lang="es-ES" sz="3200" dirty="0"/>
              <a:t>, ¿con qué se hará salada otra vez? </a:t>
            </a:r>
            <a:r>
              <a:rPr lang="es-ES" sz="3200" b="1" u="sng" dirty="0"/>
              <a:t>Ya no sirve para nada</a:t>
            </a:r>
            <a:r>
              <a:rPr lang="es-ES" sz="3200" dirty="0"/>
              <a:t>, sino para ser echada fuera y pisoteada por los hombres. 14  Ustedes son la luz del mundo. Una ciudad situada sobre un monte no se puede ocultar; 15  ni se enciende una lámpara y se pone debajo de una vasija, sino sobre el candelero, y alumbra a todos los que están en la casa. 16  Así brille la luz de ustedes delante de los hombres, para que vean sus buenas acciones y glorifiquen a su Padre que está en los cielos. 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17E370A-E3E3-ED1F-21E9-9FB736C9D61A}"/>
              </a:ext>
            </a:extLst>
          </p:cNvPr>
          <p:cNvSpPr txBox="1"/>
          <p:nvPr/>
        </p:nvSpPr>
        <p:spPr>
          <a:xfrm>
            <a:off x="749808" y="2714819"/>
            <a:ext cx="3822192" cy="248259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Pedro 2:12 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Mantengan entre los gentiles una conducta irreprochable, a fin de que en aquello que </a:t>
            </a:r>
            <a:r>
              <a:rPr lang="es-ES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calumnian como malhechores</a:t>
            </a:r>
            <a:endParaRPr lang="en-US" sz="2800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701AB67-95AE-9FA8-4547-1D234D222BF7}"/>
              </a:ext>
            </a:extLst>
          </p:cNvPr>
          <p:cNvSpPr txBox="1"/>
          <p:nvPr/>
        </p:nvSpPr>
        <p:spPr>
          <a:xfrm>
            <a:off x="4572000" y="2714819"/>
            <a:ext cx="3822192" cy="248259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Pedro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4:4 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en todo esto, se sorprenden de que ustedes no corren con ellos en el mismo desenfreno de </a:t>
            </a:r>
            <a:r>
              <a:rPr lang="es-E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disolu-ción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</a:t>
            </a:r>
            <a:r>
              <a:rPr lang="es-ES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insultan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en-US" sz="28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776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063B833B-9498-EA97-5B43-7EA8F7793C1B}"/>
              </a:ext>
            </a:extLst>
          </p:cNvPr>
          <p:cNvSpPr txBox="1">
            <a:spLocks/>
          </p:cNvSpPr>
          <p:nvPr/>
        </p:nvSpPr>
        <p:spPr>
          <a:xfrm>
            <a:off x="628650" y="1521354"/>
            <a:ext cx="7886700" cy="3919326"/>
          </a:xfrm>
          <a:prstGeom prst="rect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/>
              <a:t>13  </a:t>
            </a:r>
            <a:r>
              <a:rPr lang="es-ES" sz="3200" b="1" u="sng" dirty="0"/>
              <a:t>Ustedes son la sal de la tierra</a:t>
            </a:r>
            <a:r>
              <a:rPr lang="es-ES" sz="3200" dirty="0"/>
              <a:t>; pero </a:t>
            </a:r>
            <a:r>
              <a:rPr lang="es-ES" sz="3200" b="1" u="sng" dirty="0"/>
              <a:t>si la sal se ha vuelto insípida</a:t>
            </a:r>
            <a:r>
              <a:rPr lang="es-ES" sz="3200" dirty="0"/>
              <a:t>, ¿con qué se hará salada otra vez? </a:t>
            </a:r>
            <a:r>
              <a:rPr lang="es-ES" sz="3200" b="1" u="sng" dirty="0"/>
              <a:t>Ya no sirve para nada</a:t>
            </a:r>
            <a:r>
              <a:rPr lang="es-ES" sz="3200" dirty="0"/>
              <a:t>, sino para ser echada fuera y pisoteada por los hombres. 14  Ustedes son la luz del mundo. Una ciudad situada sobre un monte no se puede ocultar; 15  ni se enciende una lámpara y se pone debajo de una vasija, sino sobre el candelero, y alumbra a todos los que están en la casa. 16  Así brille la luz de ustedes delante de los hombres, para que vean sus buenas acciones y glorifiquen a su Padre que está en los cielos. 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FABD1-9C83-6F8D-4ED4-96B7574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73"/>
            <a:ext cx="7886700" cy="1104636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lucha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desear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paganismo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1B6942-8538-D1B9-617F-3713FC838B77}"/>
              </a:ext>
            </a:extLst>
          </p:cNvPr>
          <p:cNvSpPr txBox="1"/>
          <p:nvPr/>
        </p:nvSpPr>
        <p:spPr>
          <a:xfrm>
            <a:off x="628650" y="2515504"/>
            <a:ext cx="7886700" cy="248259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Lucas </a:t>
            </a:r>
            <a:r>
              <a:rPr lang="en-US" sz="2800" dirty="0"/>
              <a:t>11:34 </a:t>
            </a:r>
            <a:r>
              <a:rPr lang="es-ES" sz="2800" dirty="0"/>
              <a:t>La lámpara de tu cuerpo es tu ojo; cuando tu ojo está sano, también todo tu cuerpo está lleno de luz; pero cuando está malo, también tu cuerpo está lleno de oscuridad. </a:t>
            </a:r>
            <a:r>
              <a:rPr lang="es-ES" sz="2800" dirty="0" smtClean="0"/>
              <a:t>35</a:t>
            </a:r>
            <a:r>
              <a:rPr lang="es-ES" sz="2800" dirty="0"/>
              <a:t>  Mira, pues, que la luz que en ti hay no sea oscuridad.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77343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40C0373-24E9-251E-9E45-3C1E1B013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73"/>
            <a:ext cx="7886700" cy="1104636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Guardándonos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medio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mundo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D280E867-C38A-E974-EE85-0BD285D088EF}"/>
              </a:ext>
            </a:extLst>
          </p:cNvPr>
          <p:cNvSpPr txBox="1">
            <a:spLocks/>
          </p:cNvSpPr>
          <p:nvPr/>
        </p:nvSpPr>
        <p:spPr>
          <a:xfrm>
            <a:off x="628650" y="1504922"/>
            <a:ext cx="7886700" cy="3919324"/>
          </a:xfrm>
          <a:prstGeom prst="rect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/>
              <a:t>13  Ustedes son la sal </a:t>
            </a:r>
            <a:r>
              <a:rPr lang="es-ES" sz="3200" b="1" u="sng" dirty="0"/>
              <a:t>de la tierra</a:t>
            </a:r>
            <a:r>
              <a:rPr lang="es-ES" sz="3200" dirty="0"/>
              <a:t>; pero si la sal se ha vuelto insípida, ¿con qué se hará salada otra vez? Ya no sirve para nada, sino para ser echada fuera y pisoteada por los hombres. 14  Ustedes son la luz </a:t>
            </a:r>
            <a:r>
              <a:rPr lang="es-ES" sz="3200" b="1" u="sng" dirty="0"/>
              <a:t>del mundo</a:t>
            </a:r>
            <a:r>
              <a:rPr lang="es-ES" sz="3200" dirty="0"/>
              <a:t>. Una ciudad situada sobre un monte </a:t>
            </a:r>
            <a:r>
              <a:rPr lang="es-ES" sz="3200" b="1" u="sng" dirty="0"/>
              <a:t>no se puede ocultar</a:t>
            </a:r>
            <a:r>
              <a:rPr lang="es-ES" sz="3200" dirty="0"/>
              <a:t>; 15  ni se enciende una lámpara y se pone debajo de una vasija, sino sobre el candelero, y </a:t>
            </a:r>
            <a:r>
              <a:rPr lang="es-ES" sz="3200" b="1" u="sng" dirty="0"/>
              <a:t>alumbra a todos los que están en la casa</a:t>
            </a:r>
            <a:r>
              <a:rPr lang="es-ES" sz="3200" dirty="0"/>
              <a:t>. 16  Así</a:t>
            </a:r>
            <a:r>
              <a:rPr lang="es-ES" sz="3200" b="1" u="sng" dirty="0"/>
              <a:t> brille </a:t>
            </a:r>
            <a:r>
              <a:rPr lang="es-ES" sz="3200" dirty="0"/>
              <a:t>la luz de ustedes </a:t>
            </a:r>
            <a:r>
              <a:rPr lang="es-ES" sz="3200" b="1" u="sng" dirty="0"/>
              <a:t>delante de los hombres</a:t>
            </a:r>
            <a:r>
              <a:rPr lang="es-ES" sz="3200" dirty="0"/>
              <a:t>, para que vean sus buenas acciones y glorifiquen a su Padre que está en los cielos.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67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40C0373-24E9-251E-9E45-3C1E1B013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73"/>
            <a:ext cx="7886700" cy="1104636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Guardándonos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medio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mundo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9A9CF6-2021-4D13-6086-65DBFB73D018}"/>
              </a:ext>
            </a:extLst>
          </p:cNvPr>
          <p:cNvSpPr txBox="1"/>
          <p:nvPr/>
        </p:nvSpPr>
        <p:spPr>
          <a:xfrm>
            <a:off x="628650" y="1452344"/>
            <a:ext cx="7886700" cy="3919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ES" sz="2800" dirty="0" smtClean="0"/>
              <a:t>Romanos 12:1-2… por </a:t>
            </a:r>
            <a:r>
              <a:rPr lang="es-ES" sz="2800" dirty="0"/>
              <a:t>las misericordias de Dios que presenten sus cuerpos como sacrificio vivo y santo, aceptable a Dios, </a:t>
            </a:r>
            <a:r>
              <a:rPr lang="es-ES" sz="2800" b="1" u="sng" dirty="0"/>
              <a:t>que es el culto racional de ustedes</a:t>
            </a:r>
            <a:r>
              <a:rPr lang="es-ES" sz="2800" dirty="0"/>
              <a:t>. </a:t>
            </a:r>
            <a:r>
              <a:rPr lang="es-ES" sz="2800" dirty="0" smtClean="0"/>
              <a:t>2</a:t>
            </a:r>
            <a:r>
              <a:rPr lang="es-ES" sz="2800" dirty="0"/>
              <a:t>  Y no se adapten a este mundo, sino transfórmense mediante la renovación de su mente, </a:t>
            </a:r>
            <a:r>
              <a:rPr lang="es-ES" sz="2800" b="1" u="sng" dirty="0"/>
              <a:t>para que verifiquen cuál es la voluntad de Dios</a:t>
            </a:r>
            <a:r>
              <a:rPr lang="es-ES" sz="2800" dirty="0"/>
              <a:t>: lo que es bueno y aceptable y perfecto.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507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40C0373-24E9-251E-9E45-3C1E1B013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73"/>
            <a:ext cx="7886700" cy="1104636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Guardándonos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medio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mundo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D280E867-C38A-E974-EE85-0BD285D088EF}"/>
              </a:ext>
            </a:extLst>
          </p:cNvPr>
          <p:cNvSpPr txBox="1">
            <a:spLocks/>
          </p:cNvSpPr>
          <p:nvPr/>
        </p:nvSpPr>
        <p:spPr>
          <a:xfrm>
            <a:off x="628650" y="1504922"/>
            <a:ext cx="7886700" cy="3919324"/>
          </a:xfrm>
          <a:prstGeom prst="rect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/>
              <a:t>13  Ustedes son la sal de la tierra; pero si la sal se ha vuelto insípida, ¿con qué se hará salada otra vez? Ya no sirve para nada, sino para ser echada fuera y pisoteada por los hombres. 14  Ustedes son la luz del mundo. </a:t>
            </a:r>
            <a:r>
              <a:rPr lang="es-ES" sz="3200" b="1" u="sng" dirty="0"/>
              <a:t>Una ciudad situada sobre un monte no se puede ocultar; 15  ni se enciende una lámpara y se pone debajo de una vasija, sino sobre el candelero</a:t>
            </a:r>
            <a:r>
              <a:rPr lang="es-ES" sz="3200" dirty="0"/>
              <a:t>, y alumbra a todos los que están en la casa. 16  </a:t>
            </a:r>
            <a:r>
              <a:rPr lang="es-ES" sz="3200" b="1" u="sng" dirty="0"/>
              <a:t>Así brille la luz de ustedes</a:t>
            </a:r>
            <a:r>
              <a:rPr lang="es-ES" sz="3200" dirty="0"/>
              <a:t> delante de los hombres, </a:t>
            </a:r>
            <a:r>
              <a:rPr lang="es-ES" sz="3200" b="1" u="sng" dirty="0"/>
              <a:t>para que vean</a:t>
            </a:r>
            <a:r>
              <a:rPr lang="es-ES" sz="3200" dirty="0"/>
              <a:t> sus buenas acciones y glorifiquen a su Padre que está en los cielos.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52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2FE6EC8-3880-5E80-4B08-857CC6A442AB}"/>
              </a:ext>
            </a:extLst>
          </p:cNvPr>
          <p:cNvSpPr txBox="1">
            <a:spLocks/>
          </p:cNvSpPr>
          <p:nvPr/>
        </p:nvSpPr>
        <p:spPr>
          <a:xfrm>
            <a:off x="628650" y="167373"/>
            <a:ext cx="7886700" cy="1104636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iluminar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CD22B99-6195-40B1-1E14-0147E94B9995}"/>
              </a:ext>
            </a:extLst>
          </p:cNvPr>
          <p:cNvSpPr txBox="1">
            <a:spLocks/>
          </p:cNvSpPr>
          <p:nvPr/>
        </p:nvSpPr>
        <p:spPr>
          <a:xfrm>
            <a:off x="628650" y="1445182"/>
            <a:ext cx="7886700" cy="3919324"/>
          </a:xfrm>
          <a:prstGeom prst="rect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/>
              <a:t>13  </a:t>
            </a:r>
            <a:r>
              <a:rPr lang="es-ES" sz="3200" b="1" u="sng" dirty="0"/>
              <a:t>Ustedes son la sal de la tierra</a:t>
            </a:r>
            <a:r>
              <a:rPr lang="es-ES" sz="3200" dirty="0"/>
              <a:t>; pero si la sal se ha vuelto insípida, ¿con qué se hará salada otra vez? Ya no sirve para nada, sino para ser echada fuera y pisoteada por los hombres. 14  </a:t>
            </a:r>
            <a:r>
              <a:rPr lang="es-ES" sz="3200" b="1" u="sng" dirty="0"/>
              <a:t>Ustedes son la luz del mundo</a:t>
            </a:r>
            <a:r>
              <a:rPr lang="es-ES" sz="3200" dirty="0"/>
              <a:t>. Una ciudad situada sobre un monte no se puede ocultar; 15  ni se enciende una lámpara y se pone debajo de una vasija, sino sobre el candelero, y </a:t>
            </a:r>
            <a:r>
              <a:rPr lang="es-ES" sz="3200" b="1" u="sng" dirty="0"/>
              <a:t>alumbra a todos los que están en la casa</a:t>
            </a:r>
            <a:r>
              <a:rPr lang="es-ES" sz="3200" dirty="0"/>
              <a:t>. 16  </a:t>
            </a:r>
            <a:r>
              <a:rPr lang="es-ES" sz="3200" b="1" u="sng" dirty="0"/>
              <a:t>Así brille la luz de ustedes</a:t>
            </a:r>
            <a:r>
              <a:rPr lang="es-ES" sz="3200" dirty="0"/>
              <a:t> delante de los hombres, para que vean sus buenas acciones y </a:t>
            </a:r>
            <a:r>
              <a:rPr lang="es-ES" sz="3200" b="1" i="1" u="sng" dirty="0"/>
              <a:t>glorifiquen a su Padre</a:t>
            </a:r>
            <a:r>
              <a:rPr lang="es-ES" sz="3200" dirty="0"/>
              <a:t> que está en los cielos.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36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098574-8B5A-974F-CCAC-C13E84FD4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38037"/>
            <a:ext cx="7886700" cy="4438926"/>
          </a:xfr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</a:t>
            </a:r>
            <a:r>
              <a:rPr lang="es-E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ías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9:2 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pueblo que andaba en tinieblas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 visto gran luz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A los que habitaban en tierra de sombra de muerte,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luz ha resplandecido sobre ellos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3 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Multiplicaste la nación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Aumentaste su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alegría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alegran en Tu presencia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Como con la alegría de la cosecha, Como se regocijan los hombres cuando se reparten el botín. 4  Porque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Tú quebrarás el yugo</a:t>
            </a:r>
            <a:r>
              <a:rPr lang="es-ES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su carga, el báculo de sus hombros, Y la vara de su opresor, como en la batalla de </a:t>
            </a:r>
            <a:r>
              <a:rPr lang="es-ES" sz="28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Madián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5  Porque toda bota que calza el guerrero en el fragor de la batalla, Y el manto revolcado en sangre,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serán para quemar, combustible para el fuego</a:t>
            </a:r>
            <a:r>
              <a:rPr lang="es-E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098574-8B5A-974F-CCAC-C13E84FD4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38037"/>
            <a:ext cx="7886700" cy="4438926"/>
          </a:xfr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Hechos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26:23 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el Cristo había de padecer, y que por motivo de Su resurrección de entre los muertos, Él debía ser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primero</a:t>
            </a:r>
            <a:r>
              <a:rPr lang="es-ES" sz="3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proclamar luz tanto al pueblo judío como a los </a:t>
            </a:r>
            <a:r>
              <a:rPr lang="es-ES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gentiles”</a:t>
            </a:r>
            <a:r>
              <a:rPr lang="en-US" sz="36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36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B8530A-D82C-419A-C1D6-50B11F15E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62666"/>
            <a:ext cx="6858000" cy="1989667"/>
          </a:xfr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5400" dirty="0" smtClean="0"/>
              <a:t>Una luz (continua) </a:t>
            </a:r>
            <a:br>
              <a:rPr lang="en-US" sz="5400" dirty="0" smtClean="0"/>
            </a:br>
            <a:r>
              <a:rPr lang="en-US" sz="5400" dirty="0" smtClean="0"/>
              <a:t>a </a:t>
            </a:r>
            <a:r>
              <a:rPr lang="en-US" sz="5400" dirty="0" err="1" smtClean="0"/>
              <a:t>los</a:t>
            </a:r>
            <a:r>
              <a:rPr lang="en-US" sz="5400" dirty="0" smtClean="0"/>
              <a:t> gentiles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99339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9DE66-39EC-B6F2-53CF-E674C60F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509"/>
            <a:ext cx="7886700" cy="1104636"/>
          </a:xfr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US" sz="3600" dirty="0"/>
              <a:t>Una luz (continua)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los</a:t>
            </a:r>
            <a:r>
              <a:rPr lang="en-US" sz="3600" dirty="0"/>
              <a:t> gentiles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FABD1-9C83-6F8D-4ED4-96B7574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4478"/>
            <a:ext cx="2990088" cy="2606041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lucha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desear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paganismo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04966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9DE66-39EC-B6F2-53CF-E674C60F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509"/>
            <a:ext cx="7886700" cy="1104636"/>
          </a:xfr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US" sz="3600" dirty="0"/>
              <a:t>Una luz (continua)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los</a:t>
            </a:r>
            <a:r>
              <a:rPr lang="en-US" sz="3600" dirty="0"/>
              <a:t> gentiles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FABD1-9C83-6F8D-4ED4-96B7574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4478"/>
            <a:ext cx="2990088" cy="2606041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lucha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desear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paganismo</a:t>
            </a:r>
            <a:endParaRPr lang="en-US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00BBF90-7C12-821B-732D-3BC627F9845A}"/>
              </a:ext>
            </a:extLst>
          </p:cNvPr>
          <p:cNvSpPr txBox="1">
            <a:spLocks/>
          </p:cNvSpPr>
          <p:nvPr/>
        </p:nvSpPr>
        <p:spPr>
          <a:xfrm>
            <a:off x="3076956" y="1554478"/>
            <a:ext cx="2990088" cy="2606041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Guardándonos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medio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salir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mundo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045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9DE66-39EC-B6F2-53CF-E674C60F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509"/>
            <a:ext cx="7886700" cy="1104636"/>
          </a:xfr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US" sz="3600" dirty="0"/>
              <a:t>Una luz (continua)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los</a:t>
            </a:r>
            <a:r>
              <a:rPr lang="en-US" sz="3600" dirty="0"/>
              <a:t> gentiles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FABD1-9C83-6F8D-4ED4-96B7574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4478"/>
            <a:ext cx="2990088" cy="2606041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lucha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desear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paganismo</a:t>
            </a:r>
            <a:endParaRPr lang="en-US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00BBF90-7C12-821B-732D-3BC627F9845A}"/>
              </a:ext>
            </a:extLst>
          </p:cNvPr>
          <p:cNvSpPr txBox="1">
            <a:spLocks/>
          </p:cNvSpPr>
          <p:nvPr/>
        </p:nvSpPr>
        <p:spPr>
          <a:xfrm>
            <a:off x="3076956" y="1554478"/>
            <a:ext cx="2990088" cy="2606041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Guardándonos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medio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salir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mundo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A239A4D-4BF4-BB8B-DF3E-B4F1FDEBE1E3}"/>
              </a:ext>
            </a:extLst>
          </p:cNvPr>
          <p:cNvSpPr txBox="1">
            <a:spLocks/>
          </p:cNvSpPr>
          <p:nvPr/>
        </p:nvSpPr>
        <p:spPr>
          <a:xfrm>
            <a:off x="6153912" y="1554478"/>
            <a:ext cx="2990088" cy="2606041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</a:t>
            </a:r>
            <a:r>
              <a:rPr lang="en-US" sz="36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6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iluminar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417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FABD1-9C83-6F8D-4ED4-96B7574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73"/>
            <a:ext cx="7886700" cy="1104636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lucha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desear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paganismo</a:t>
            </a:r>
            <a:endParaRPr lang="en-US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63B833B-9498-EA97-5B43-7EA8F7793C1B}"/>
              </a:ext>
            </a:extLst>
          </p:cNvPr>
          <p:cNvSpPr txBox="1">
            <a:spLocks/>
          </p:cNvSpPr>
          <p:nvPr/>
        </p:nvSpPr>
        <p:spPr>
          <a:xfrm>
            <a:off x="628650" y="1521354"/>
            <a:ext cx="7886700" cy="3919326"/>
          </a:xfrm>
          <a:prstGeom prst="rect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/>
              <a:t>13  </a:t>
            </a:r>
            <a:r>
              <a:rPr lang="es-ES" sz="3200" b="1" u="sng" dirty="0"/>
              <a:t>Ustedes son la sal de la tierra</a:t>
            </a:r>
            <a:r>
              <a:rPr lang="es-ES" sz="3200" dirty="0"/>
              <a:t>; pero </a:t>
            </a:r>
            <a:r>
              <a:rPr lang="es-ES" sz="3200" b="1" u="sng" dirty="0"/>
              <a:t>si la sal se ha vuelto insípida</a:t>
            </a:r>
            <a:r>
              <a:rPr lang="es-ES" sz="3200" dirty="0"/>
              <a:t>, ¿con qué se hará salada otra vez? </a:t>
            </a:r>
            <a:r>
              <a:rPr lang="es-ES" sz="3200" b="1" u="sng" dirty="0"/>
              <a:t>Ya no sirve para nada</a:t>
            </a:r>
            <a:r>
              <a:rPr lang="es-ES" sz="3200" dirty="0"/>
              <a:t>, sino para ser echada fuera y pisoteada por los hombres. </a:t>
            </a:r>
            <a:r>
              <a:rPr lang="es-ES" sz="3200" dirty="0" smtClean="0"/>
              <a:t>14</a:t>
            </a:r>
            <a:r>
              <a:rPr lang="es-ES" sz="3200" dirty="0"/>
              <a:t>  </a:t>
            </a:r>
            <a:r>
              <a:rPr lang="es-ES" sz="3200" b="1" u="sng" dirty="0"/>
              <a:t>Ustedes son la luz del mundo. Una ciudad situada sobre un monte no se puede ocultar</a:t>
            </a:r>
            <a:r>
              <a:rPr lang="es-ES" sz="3200" dirty="0"/>
              <a:t>; </a:t>
            </a:r>
            <a:r>
              <a:rPr lang="es-ES" sz="3200" dirty="0" smtClean="0"/>
              <a:t>15</a:t>
            </a:r>
            <a:r>
              <a:rPr lang="es-ES" sz="3200" dirty="0"/>
              <a:t>  ni se enciende una lámpara y se pone debajo de una vasija, sino sobre el candelero, y alumbra a todos los que están en la casa. </a:t>
            </a:r>
            <a:r>
              <a:rPr lang="es-ES" sz="3200" dirty="0" smtClean="0"/>
              <a:t>16</a:t>
            </a:r>
            <a:r>
              <a:rPr lang="es-ES" sz="3200" dirty="0"/>
              <a:t>  Así brille la luz de ustedes delante de los hombres, para que vean sus buenas acciones y glorifiquen a su Padre que está en los cielos.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69892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FABD1-9C83-6F8D-4ED4-96B7574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73"/>
            <a:ext cx="7886700" cy="1104636"/>
          </a:xfrm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lucha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desear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paganismo</a:t>
            </a:r>
            <a:endParaRPr lang="en-US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63B833B-9498-EA97-5B43-7EA8F7793C1B}"/>
              </a:ext>
            </a:extLst>
          </p:cNvPr>
          <p:cNvSpPr txBox="1">
            <a:spLocks/>
          </p:cNvSpPr>
          <p:nvPr/>
        </p:nvSpPr>
        <p:spPr>
          <a:xfrm>
            <a:off x="628650" y="1521354"/>
            <a:ext cx="7886700" cy="3919326"/>
          </a:xfrm>
          <a:prstGeom prst="rect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/>
              <a:t>13  </a:t>
            </a:r>
            <a:r>
              <a:rPr lang="es-ES" sz="3200" b="1" u="sng" dirty="0"/>
              <a:t>Ustedes son la sal de la tierra</a:t>
            </a:r>
            <a:r>
              <a:rPr lang="es-ES" sz="3200" dirty="0"/>
              <a:t>; pero </a:t>
            </a:r>
            <a:r>
              <a:rPr lang="es-ES" sz="3200" b="1" u="sng" dirty="0"/>
              <a:t>si la sal se ha vuelto insípida</a:t>
            </a:r>
            <a:r>
              <a:rPr lang="es-ES" sz="3200" dirty="0"/>
              <a:t>, ¿con qué se hará salada otra vez? </a:t>
            </a:r>
            <a:r>
              <a:rPr lang="es-ES" sz="3200" b="1" u="sng" dirty="0"/>
              <a:t>Ya no sirve para nada</a:t>
            </a:r>
            <a:r>
              <a:rPr lang="es-ES" sz="3200" dirty="0"/>
              <a:t>, sino para ser echada fuera y pisoteada por los hombres. 14  Ustedes son la luz del mundo. Una ciudad situada sobre un monte no se puede ocultar; 15  ni se enciende una lámpara y se pone debajo de una vasija, sino sobre el candelero, y alumbra a todos los que están en la casa. 16  Así brille la luz de ustedes delante de los hombres, para que vean sus buenas acciones y glorifiquen a su Padre que está en los cielos. 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046A019-6C7F-7ECF-7D01-701D742D59E4}"/>
              </a:ext>
            </a:extLst>
          </p:cNvPr>
          <p:cNvSpPr txBox="1"/>
          <p:nvPr/>
        </p:nvSpPr>
        <p:spPr>
          <a:xfrm>
            <a:off x="1078992" y="3044952"/>
            <a:ext cx="6986016" cy="210769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Salmo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37:1 </a:t>
            </a:r>
            <a:r>
              <a:rPr lang="es-E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 irrites a causa de los malhechores; </a:t>
            </a:r>
            <a:r>
              <a:rPr lang="es-ES" sz="32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tengas envidia de los que practican la iniquidad</a:t>
            </a:r>
            <a:r>
              <a:rPr lang="es-E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64365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292</TotalTime>
  <Words>327</Words>
  <Application>Microsoft Office PowerPoint</Application>
  <PresentationFormat>On-screen Show (16:10)</PresentationFormat>
  <Paragraphs>37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Una luz (continua)  a los gentiles</vt:lpstr>
      <vt:lpstr>Una luz (continua)  a los gentiles</vt:lpstr>
      <vt:lpstr>Una luz (continua)  a los gentiles</vt:lpstr>
      <vt:lpstr>Una luz (continua)  a los gentiles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Esther Eubanks</cp:lastModifiedBy>
  <cp:revision>6</cp:revision>
  <dcterms:created xsi:type="dcterms:W3CDTF">2023-08-05T21:46:22Z</dcterms:created>
  <dcterms:modified xsi:type="dcterms:W3CDTF">2023-08-06T10:49:34Z</dcterms:modified>
</cp:coreProperties>
</file>