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2" r:id="rId1"/>
  </p:sldMasterIdLst>
  <p:sldIdLst>
    <p:sldId id="260" r:id="rId2"/>
    <p:sldId id="295" r:id="rId3"/>
    <p:sldId id="299" r:id="rId4"/>
    <p:sldId id="300" r:id="rId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CC9E55-3ADB-4FE6-9376-2CF5113B1F72}" v="233" dt="2023-07-29T17:53:20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784" y="48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s LaGrone" userId="b680fa769da6443c" providerId="LiveId" clId="{B1CC9E55-3ADB-4FE6-9376-2CF5113B1F72}"/>
    <pc:docChg chg="undo custSel addSld delSld modSld sldOrd">
      <pc:chgData name="Russ LaGrone" userId="b680fa769da6443c" providerId="LiveId" clId="{B1CC9E55-3ADB-4FE6-9376-2CF5113B1F72}" dt="2023-07-29T17:53:39.102" v="407" actId="403"/>
      <pc:docMkLst>
        <pc:docMk/>
      </pc:docMkLst>
      <pc:sldChg chg="modSp mod">
        <pc:chgData name="Russ LaGrone" userId="b680fa769da6443c" providerId="LiveId" clId="{B1CC9E55-3ADB-4FE6-9376-2CF5113B1F72}" dt="2023-07-29T17:44:22.354" v="54" actId="1076"/>
        <pc:sldMkLst>
          <pc:docMk/>
          <pc:sldMk cId="3347713363" sldId="260"/>
        </pc:sldMkLst>
        <pc:spChg chg="mod">
          <ac:chgData name="Russ LaGrone" userId="b680fa769da6443c" providerId="LiveId" clId="{B1CC9E55-3ADB-4FE6-9376-2CF5113B1F72}" dt="2023-07-29T17:44:22.354" v="54" actId="1076"/>
          <ac:spMkLst>
            <pc:docMk/>
            <pc:sldMk cId="3347713363" sldId="260"/>
            <ac:spMk id="3" creationId="{0CF9459A-1073-4DB8-9A55-A80117634D14}"/>
          </ac:spMkLst>
        </pc:spChg>
      </pc:sldChg>
      <pc:sldChg chg="del">
        <pc:chgData name="Russ LaGrone" userId="b680fa769da6443c" providerId="LiveId" clId="{B1CC9E55-3ADB-4FE6-9376-2CF5113B1F72}" dt="2023-07-29T17:52:51.696" v="386" actId="47"/>
        <pc:sldMkLst>
          <pc:docMk/>
          <pc:sldMk cId="1488451690" sldId="275"/>
        </pc:sldMkLst>
      </pc:sldChg>
      <pc:sldChg chg="delSp modSp mod ord delAnim modAnim">
        <pc:chgData name="Russ LaGrone" userId="b680fa769da6443c" providerId="LiveId" clId="{B1CC9E55-3ADB-4FE6-9376-2CF5113B1F72}" dt="2023-07-29T17:48:36.257" v="181" actId="207"/>
        <pc:sldMkLst>
          <pc:docMk/>
          <pc:sldMk cId="4051462903" sldId="295"/>
        </pc:sldMkLst>
        <pc:spChg chg="mod">
          <ac:chgData name="Russ LaGrone" userId="b680fa769da6443c" providerId="LiveId" clId="{B1CC9E55-3ADB-4FE6-9376-2CF5113B1F72}" dt="2023-07-29T17:48:22.185" v="180" actId="1076"/>
          <ac:spMkLst>
            <pc:docMk/>
            <pc:sldMk cId="4051462903" sldId="295"/>
            <ac:spMk id="2" creationId="{00000000-0000-0000-0000-000000000000}"/>
          </ac:spMkLst>
        </pc:spChg>
        <pc:spChg chg="del">
          <ac:chgData name="Russ LaGrone" userId="b680fa769da6443c" providerId="LiveId" clId="{B1CC9E55-3ADB-4FE6-9376-2CF5113B1F72}" dt="2023-07-29T17:45:23.397" v="57" actId="478"/>
          <ac:spMkLst>
            <pc:docMk/>
            <pc:sldMk cId="4051462903" sldId="295"/>
            <ac:spMk id="4" creationId="{D1A76D9B-220B-4EE0-9756-78AE7B8588E6}"/>
          </ac:spMkLst>
        </pc:spChg>
        <pc:spChg chg="mod">
          <ac:chgData name="Russ LaGrone" userId="b680fa769da6443c" providerId="LiveId" clId="{B1CC9E55-3ADB-4FE6-9376-2CF5113B1F72}" dt="2023-07-29T17:48:36.257" v="181" actId="207"/>
          <ac:spMkLst>
            <pc:docMk/>
            <pc:sldMk cId="4051462903" sldId="295"/>
            <ac:spMk id="8194" creationId="{00000000-0000-0000-0000-000000000000}"/>
          </ac:spMkLst>
        </pc:spChg>
      </pc:sldChg>
      <pc:sldChg chg="modSp del">
        <pc:chgData name="Russ LaGrone" userId="b680fa769da6443c" providerId="LiveId" clId="{B1CC9E55-3ADB-4FE6-9376-2CF5113B1F72}" dt="2023-07-29T17:52:52.621" v="387" actId="47"/>
        <pc:sldMkLst>
          <pc:docMk/>
          <pc:sldMk cId="3819560837" sldId="297"/>
        </pc:sldMkLst>
        <pc:spChg chg="mod">
          <ac:chgData name="Russ LaGrone" userId="b680fa769da6443c" providerId="LiveId" clId="{B1CC9E55-3ADB-4FE6-9376-2CF5113B1F72}" dt="2023-07-29T17:45:29.410" v="58"/>
          <ac:spMkLst>
            <pc:docMk/>
            <pc:sldMk cId="3819560837" sldId="297"/>
            <ac:spMk id="8194" creationId="{00000000-0000-0000-0000-000000000000}"/>
          </ac:spMkLst>
        </pc:spChg>
      </pc:sldChg>
      <pc:sldChg chg="add del">
        <pc:chgData name="Russ LaGrone" userId="b680fa769da6443c" providerId="LiveId" clId="{B1CC9E55-3ADB-4FE6-9376-2CF5113B1F72}" dt="2023-07-29T17:53:04.555" v="390" actId="47"/>
        <pc:sldMkLst>
          <pc:docMk/>
          <pc:sldMk cId="3735604195" sldId="298"/>
        </pc:sldMkLst>
      </pc:sldChg>
      <pc:sldChg chg="addSp modSp add mod modAnim">
        <pc:chgData name="Russ LaGrone" userId="b680fa769da6443c" providerId="LiveId" clId="{B1CC9E55-3ADB-4FE6-9376-2CF5113B1F72}" dt="2023-07-29T17:52:45.210" v="385" actId="20577"/>
        <pc:sldMkLst>
          <pc:docMk/>
          <pc:sldMk cId="4188352051" sldId="299"/>
        </pc:sldMkLst>
        <pc:spChg chg="mod">
          <ac:chgData name="Russ LaGrone" userId="b680fa769da6443c" providerId="LiveId" clId="{B1CC9E55-3ADB-4FE6-9376-2CF5113B1F72}" dt="2023-07-29T17:52:45.210" v="385" actId="20577"/>
          <ac:spMkLst>
            <pc:docMk/>
            <pc:sldMk cId="4188352051" sldId="299"/>
            <ac:spMk id="2" creationId="{00000000-0000-0000-0000-000000000000}"/>
          </ac:spMkLst>
        </pc:spChg>
        <pc:spChg chg="add mod">
          <ac:chgData name="Russ LaGrone" userId="b680fa769da6443c" providerId="LiveId" clId="{B1CC9E55-3ADB-4FE6-9376-2CF5113B1F72}" dt="2023-07-29T17:50:48.477" v="239" actId="120"/>
          <ac:spMkLst>
            <pc:docMk/>
            <pc:sldMk cId="4188352051" sldId="299"/>
            <ac:spMk id="3" creationId="{D5DF6E02-24A6-B069-CD2D-8BC06F1C13DE}"/>
          </ac:spMkLst>
        </pc:spChg>
        <pc:spChg chg="mod">
          <ac:chgData name="Russ LaGrone" userId="b680fa769da6443c" providerId="LiveId" clId="{B1CC9E55-3ADB-4FE6-9376-2CF5113B1F72}" dt="2023-07-29T17:49:32.230" v="199" actId="20577"/>
          <ac:spMkLst>
            <pc:docMk/>
            <pc:sldMk cId="4188352051" sldId="299"/>
            <ac:spMk id="8194" creationId="{00000000-0000-0000-0000-000000000000}"/>
          </ac:spMkLst>
        </pc:spChg>
      </pc:sldChg>
      <pc:sldChg chg="modSp add mod setBg">
        <pc:chgData name="Russ LaGrone" userId="b680fa769da6443c" providerId="LiveId" clId="{B1CC9E55-3ADB-4FE6-9376-2CF5113B1F72}" dt="2023-07-29T17:53:39.102" v="407" actId="403"/>
        <pc:sldMkLst>
          <pc:docMk/>
          <pc:sldMk cId="331918538" sldId="300"/>
        </pc:sldMkLst>
        <pc:spChg chg="mod">
          <ac:chgData name="Russ LaGrone" userId="b680fa769da6443c" providerId="LiveId" clId="{B1CC9E55-3ADB-4FE6-9376-2CF5113B1F72}" dt="2023-07-29T17:53:39.102" v="407" actId="403"/>
          <ac:spMkLst>
            <pc:docMk/>
            <pc:sldMk cId="331918538" sldId="300"/>
            <ac:spMk id="3" creationId="{0CF9459A-1073-4DB8-9A55-A80117634D1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0818" y="668582"/>
            <a:ext cx="6477805" cy="2433928"/>
          </a:xfrm>
        </p:spPr>
        <p:txBody>
          <a:bodyPr bIns="0" anchor="b">
            <a:normAutofit/>
          </a:bodyPr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818" y="3103396"/>
            <a:ext cx="6477804" cy="814684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8684" y="274423"/>
            <a:ext cx="4220081" cy="25766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7626" y="665811"/>
            <a:ext cx="608264" cy="419648"/>
          </a:xfrm>
        </p:spPr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301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9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5289" y="665811"/>
            <a:ext cx="1211807" cy="388324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665811"/>
            <a:ext cx="5638991" cy="38832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973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4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817" y="1463442"/>
            <a:ext cx="6482366" cy="1640839"/>
          </a:xfr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0817" y="3104281"/>
            <a:ext cx="6482366" cy="911656"/>
          </a:xfrm>
        </p:spPr>
        <p:txBody>
          <a:bodyPr tIns="91440"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07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70741"/>
            <a:ext cx="6970183" cy="8827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675732"/>
            <a:ext cx="3366491" cy="287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0605" y="1681119"/>
            <a:ext cx="3366491" cy="286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1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70136"/>
            <a:ext cx="6971702" cy="8802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682958"/>
            <a:ext cx="3366596" cy="66828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353558"/>
            <a:ext cx="3366596" cy="220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2019" y="1685836"/>
            <a:ext cx="3366596" cy="66853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2019" y="2351243"/>
            <a:ext cx="3366596" cy="2197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6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1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554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665811"/>
            <a:ext cx="2221475" cy="2005432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7743" y="665812"/>
            <a:ext cx="4509353" cy="388235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671243"/>
            <a:ext cx="2221475" cy="1873484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396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608041" y="401809"/>
            <a:ext cx="3055900" cy="4290918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941260"/>
            <a:ext cx="4149246" cy="1601916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935452"/>
            <a:ext cx="2093378" cy="3221939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4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549667"/>
            <a:ext cx="4143303" cy="1741778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558214"/>
            <a:ext cx="4145513" cy="266769"/>
          </a:xfrm>
        </p:spPr>
        <p:txBody>
          <a:bodyPr/>
          <a:lstStyle>
            <a:lvl1pPr algn="l">
              <a:defRPr/>
            </a:lvl1pPr>
          </a:lstStyle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65534"/>
            <a:ext cx="4155753" cy="26744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70433"/>
            <a:ext cx="6968411" cy="87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679777"/>
            <a:ext cx="6968411" cy="2875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31560" y="275308"/>
            <a:ext cx="2625536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74423"/>
            <a:ext cx="4220081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665811"/>
            <a:ext cx="608264" cy="41964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018576"/>
            <a:ext cx="9144000" cy="20883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5107782"/>
            <a:ext cx="9144000" cy="61912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511511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7830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73" r:id="rId1"/>
    <p:sldLayoutId id="2147484474" r:id="rId2"/>
    <p:sldLayoutId id="2147484475" r:id="rId3"/>
    <p:sldLayoutId id="2147484476" r:id="rId4"/>
    <p:sldLayoutId id="2147484477" r:id="rId5"/>
    <p:sldLayoutId id="2147484478" r:id="rId6"/>
    <p:sldLayoutId id="2147484479" r:id="rId7"/>
    <p:sldLayoutId id="2147484480" r:id="rId8"/>
    <p:sldLayoutId id="2147484481" r:id="rId9"/>
    <p:sldLayoutId id="2147484482" r:id="rId10"/>
    <p:sldLayoutId id="2147484483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CF9459A-1073-4DB8-9A55-A80117634D14}"/>
              </a:ext>
            </a:extLst>
          </p:cNvPr>
          <p:cNvSpPr txBox="1">
            <a:spLocks noChangeArrowheads="1"/>
          </p:cNvSpPr>
          <p:nvPr/>
        </p:nvSpPr>
        <p:spPr>
          <a:xfrm>
            <a:off x="953670" y="1542299"/>
            <a:ext cx="7394876" cy="1379321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spcAft>
                <a:spcPts val="600"/>
              </a:spcAft>
            </a:pPr>
            <a:r>
              <a:rPr lang="en-US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Cuál</a:t>
            </a:r>
            <a:r>
              <a:rPr lang="en-US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fue</a:t>
            </a:r>
            <a:r>
              <a:rPr lang="en-US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día</a:t>
            </a:r>
            <a:r>
              <a:rPr lang="en-US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más</a:t>
            </a:r>
            <a:r>
              <a:rPr lang="en-US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largo de </a:t>
            </a:r>
            <a:br>
              <a:rPr lang="en-US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</a:t>
            </a:r>
            <a:r>
              <a:rPr lang="en-US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vida</a:t>
            </a:r>
            <a:r>
              <a:rPr lang="en-US" sz="4400" i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4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713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1870"/>
            <a:ext cx="8810625" cy="762001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600" b="1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Lo que </a:t>
            </a:r>
            <a:r>
              <a:rPr lang="en-US" sz="3600" b="1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sentían</a:t>
            </a:r>
            <a:r>
              <a:rPr lang="en-US" sz="3600" b="1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 </a:t>
            </a:r>
            <a:r>
              <a:rPr lang="en-US" sz="3600" b="1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los</a:t>
            </a:r>
            <a:r>
              <a:rPr lang="en-US" sz="3600" b="1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 </a:t>
            </a:r>
            <a:r>
              <a:rPr lang="en-US" sz="3600" b="1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apóstoles</a:t>
            </a:r>
            <a:endParaRPr lang="en-US" sz="3600" b="1" cap="none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4174" y="964674"/>
            <a:ext cx="70258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Pena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Remordimiento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y culpa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Un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sentido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de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haber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perdido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su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propósito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Desesperanza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Depresión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(¿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suicidio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?)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46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1870"/>
            <a:ext cx="8810625" cy="762001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600" b="1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Tres</a:t>
            </a:r>
            <a:r>
              <a:rPr lang="en-US" sz="3600" b="1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 </a:t>
            </a:r>
            <a:r>
              <a:rPr lang="en-US" sz="3600" b="1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conclusiones</a:t>
            </a:r>
            <a:endParaRPr lang="en-US" sz="3600" b="1" cap="none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8778" y="1879074"/>
            <a:ext cx="793226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Su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muerte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fue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planificada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por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Dios y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tuvo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un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propósito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Él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es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Dios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en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la carne, el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Hijo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de Dios. 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Seremos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resucitados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  La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muerte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no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es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el fin.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5DF6E02-24A6-B069-CD2D-8BC06F1C13DE}"/>
              </a:ext>
            </a:extLst>
          </p:cNvPr>
          <p:cNvSpPr txBox="1">
            <a:spLocks noChangeArrowheads="1"/>
          </p:cNvSpPr>
          <p:nvPr/>
        </p:nvSpPr>
        <p:spPr>
          <a:xfrm>
            <a:off x="522489" y="1055649"/>
            <a:ext cx="7321096" cy="497882"/>
          </a:xfrm>
          <a:prstGeom prst="rect">
            <a:avLst/>
          </a:prstGeom>
        </p:spPr>
        <p:txBody>
          <a:bodyPr vert="horz" lIns="91440" tIns="45720" rIns="91440" bIns="0" rtlCol="0" anchor="b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defTabSz="914400">
              <a:spcAft>
                <a:spcPts val="600"/>
              </a:spcAft>
            </a:pPr>
            <a:r>
              <a:rPr lang="en-US" sz="3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Dado que </a:t>
            </a:r>
            <a:r>
              <a:rPr lang="en-US" sz="36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Jesús</a:t>
            </a:r>
            <a:r>
              <a:rPr lang="en-US" sz="3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resucitó</a:t>
            </a:r>
            <a:r>
              <a:rPr lang="en-US" sz="3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3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35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CF9459A-1073-4DB8-9A55-A80117634D14}"/>
              </a:ext>
            </a:extLst>
          </p:cNvPr>
          <p:cNvSpPr txBox="1">
            <a:spLocks noChangeArrowheads="1"/>
          </p:cNvSpPr>
          <p:nvPr/>
        </p:nvSpPr>
        <p:spPr>
          <a:xfrm>
            <a:off x="953670" y="1542299"/>
            <a:ext cx="7394876" cy="1379321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spcAft>
                <a:spcPts val="600"/>
              </a:spcAft>
            </a:pPr>
            <a:r>
              <a:rPr 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n-US" sz="4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cena</a:t>
            </a:r>
            <a:r>
              <a:rPr 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4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Señor</a:t>
            </a: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185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2850</TotalTime>
  <Words>73</Words>
  <Application>Microsoft Office PowerPoint</Application>
  <PresentationFormat>On-screen Show (16:10)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Rockwell</vt:lpstr>
      <vt:lpstr>Times New Roman</vt:lpstr>
      <vt:lpstr>Gallery</vt:lpstr>
      <vt:lpstr>PowerPoint Presentation</vt:lpstr>
      <vt:lpstr>Lo que sentían los apóstoles</vt:lpstr>
      <vt:lpstr>Tres conclusiones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 – Theme of the Bible</dc:title>
  <dc:creator>Russ LaGrone</dc:creator>
  <cp:lastModifiedBy>Esther Eubanks</cp:lastModifiedBy>
  <cp:revision>35</cp:revision>
  <dcterms:created xsi:type="dcterms:W3CDTF">2019-05-03T22:43:22Z</dcterms:created>
  <dcterms:modified xsi:type="dcterms:W3CDTF">2023-07-30T01:19:17Z</dcterms:modified>
</cp:coreProperties>
</file>