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21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FBB30-354B-4D50-B3E9-BFB428063E87}" v="74" dt="2023-07-17T12:35:0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7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Allan" userId="bda11b2892568d38" providerId="LiveId" clId="{ACBFBB30-354B-4D50-B3E9-BFB428063E87}"/>
    <pc:docChg chg="undo custSel delSld modSld delMainMaster">
      <pc:chgData name="Dennis Allan" userId="bda11b2892568d38" providerId="LiveId" clId="{ACBFBB30-354B-4D50-B3E9-BFB428063E87}" dt="2023-07-17T12:35:03.682" v="205" actId="6549"/>
      <pc:docMkLst>
        <pc:docMk/>
      </pc:docMkLst>
      <pc:sldChg chg="del">
        <pc:chgData name="Dennis Allan" userId="bda11b2892568d38" providerId="LiveId" clId="{ACBFBB30-354B-4D50-B3E9-BFB428063E87}" dt="2023-07-11T22:50:48.087" v="1" actId="47"/>
        <pc:sldMkLst>
          <pc:docMk/>
          <pc:sldMk cId="429815780" sldId="257"/>
        </pc:sldMkLst>
      </pc:sldChg>
      <pc:sldChg chg="addSp modSp mod setBg setClrOvrMap delDesignElem">
        <pc:chgData name="Dennis Allan" userId="bda11b2892568d38" providerId="LiveId" clId="{ACBFBB30-354B-4D50-B3E9-BFB428063E87}" dt="2023-07-11T22:57:40.739" v="65" actId="255"/>
        <pc:sldMkLst>
          <pc:docMk/>
          <pc:sldMk cId="1342943745" sldId="258"/>
        </pc:sldMkLst>
        <pc:spChg chg="mod">
          <ac:chgData name="Dennis Allan" userId="bda11b2892568d38" providerId="LiveId" clId="{ACBFBB30-354B-4D50-B3E9-BFB428063E87}" dt="2023-07-11T22:57:32.901" v="64" actId="14100"/>
          <ac:spMkLst>
            <pc:docMk/>
            <pc:sldMk cId="1342943745" sldId="258"/>
            <ac:spMk id="2" creationId="{ED2EF6CF-07F5-40F2-9036-6391326DAA64}"/>
          </ac:spMkLst>
        </pc:spChg>
        <pc:spChg chg="mod">
          <ac:chgData name="Dennis Allan" userId="bda11b2892568d38" providerId="LiveId" clId="{ACBFBB30-354B-4D50-B3E9-BFB428063E87}" dt="2023-07-11T22:57:40.739" v="65" actId="255"/>
          <ac:spMkLst>
            <pc:docMk/>
            <pc:sldMk cId="1342943745" sldId="258"/>
            <ac:spMk id="3" creationId="{BB22C77C-92BB-4FE7-825A-079864C7BE51}"/>
          </ac:spMkLst>
        </pc:spChg>
        <pc:spChg chg="add">
          <ac:chgData name="Dennis Allan" userId="bda11b2892568d38" providerId="LiveId" clId="{ACBFBB30-354B-4D50-B3E9-BFB428063E87}" dt="2023-07-11T22:57:04.336" v="60" actId="26606"/>
          <ac:spMkLst>
            <pc:docMk/>
            <pc:sldMk cId="1342943745" sldId="258"/>
            <ac:spMk id="9" creationId="{2C61293E-6EBE-43EF-A52C-9BEBFD7679D4}"/>
          </ac:spMkLst>
        </pc:spChg>
        <pc:spChg chg="add">
          <ac:chgData name="Dennis Allan" userId="bda11b2892568d38" providerId="LiveId" clId="{ACBFBB30-354B-4D50-B3E9-BFB428063E87}" dt="2023-07-11T22:57:04.336" v="60" actId="26606"/>
          <ac:spMkLst>
            <pc:docMk/>
            <pc:sldMk cId="1342943745" sldId="258"/>
            <ac:spMk id="11" creationId="{21540236-BFD5-4A9D-8840-4703E7F76825}"/>
          </ac:spMkLst>
        </pc:spChg>
        <pc:picChg chg="add">
          <ac:chgData name="Dennis Allan" userId="bda11b2892568d38" providerId="LiveId" clId="{ACBFBB30-354B-4D50-B3E9-BFB428063E87}" dt="2023-07-11T22:57:04.336" v="60" actId="26606"/>
          <ac:picMkLst>
            <pc:docMk/>
            <pc:sldMk cId="1342943745" sldId="258"/>
            <ac:picMk id="5" creationId="{90314DA2-88B8-AB59-CCC6-A978D7BB7786}"/>
          </ac:picMkLst>
        </pc:picChg>
      </pc:sldChg>
      <pc:sldChg chg="addSp delSp modSp mod delDesignElem">
        <pc:chgData name="Dennis Allan" userId="bda11b2892568d38" providerId="LiveId" clId="{ACBFBB30-354B-4D50-B3E9-BFB428063E87}" dt="2023-07-11T22:59:18.468" v="74" actId="1076"/>
        <pc:sldMkLst>
          <pc:docMk/>
          <pc:sldMk cId="1395538967" sldId="259"/>
        </pc:sldMkLst>
        <pc:spChg chg="mo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2:59:05.925" v="72" actId="14100"/>
          <ac:spMkLst>
            <pc:docMk/>
            <pc:sldMk cId="1395538967" sldId="259"/>
            <ac:spMk id="3" creationId="{33A871FF-1EDA-48A0-BE50-72FF475AD699}"/>
          </ac:spMkLst>
        </pc:spChg>
        <pc:spChg chg="del">
          <ac:chgData name="Dennis Allan" userId="bda11b2892568d38" providerId="LiveId" clId="{ACBFBB30-354B-4D50-B3E9-BFB428063E87}" dt="2023-07-11T22:58:20.180" v="66" actId="478"/>
          <ac:spMkLst>
            <pc:docMk/>
            <pc:sldMk cId="1395538967" sldId="259"/>
            <ac:spMk id="4" creationId="{B78FB15F-2EB9-1C06-487D-F7F92A776E94}"/>
          </ac:spMkLst>
        </pc:spChg>
        <pc:spChg chg="add mod">
          <ac:chgData name="Dennis Allan" userId="bda11b2892568d38" providerId="LiveId" clId="{ACBFBB30-354B-4D50-B3E9-BFB428063E87}" dt="2023-07-11T22:59:18.468" v="74" actId="1076"/>
          <ac:spMkLst>
            <pc:docMk/>
            <pc:sldMk cId="1395538967" sldId="259"/>
            <ac:spMk id="5" creationId="{D89F2A94-6F6A-1222-FFAD-A44B01A738DA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8" creationId="{09588DA8-065E-4F6F-8EFD-43104AB2E0CF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0" creationId="{C4285719-470E-454C-AF62-8323075F1F5B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2" creationId="{CD9FE4EF-C4D8-49A0-B2FF-81D8DB7D8A24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4" creationId="{4300840D-0A0B-4512-BACA-B439D5B9C57C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6" creationId="{D2B78728-A580-49A7-84F9-6EF6F583ADE0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18" creationId="{38FAA1A1-D861-433F-88FA-1E9D6FD31D11}"/>
          </ac:spMkLst>
        </pc:spChg>
        <pc:spChg chg="add">
          <ac:chgData name="Dennis Allan" userId="bda11b2892568d38" providerId="LiveId" clId="{ACBFBB30-354B-4D50-B3E9-BFB428063E87}" dt="2023-07-11T22:58:33.538" v="67" actId="26606"/>
          <ac:spMkLst>
            <pc:docMk/>
            <pc:sldMk cId="1395538967" sldId="259"/>
            <ac:spMk id="20" creationId="{8D71EDA1-87BF-4D5D-AB79-F346FD19278A}"/>
          </ac:spMkLst>
        </pc:spChg>
      </pc:sldChg>
      <pc:sldChg chg="addSp delSp modSp mod delDesignElem">
        <pc:chgData name="Dennis Allan" userId="bda11b2892568d38" providerId="LiveId" clId="{ACBFBB30-354B-4D50-B3E9-BFB428063E87}" dt="2023-07-11T23:01:14.857" v="84" actId="14100"/>
        <pc:sldMkLst>
          <pc:docMk/>
          <pc:sldMk cId="78502349" sldId="260"/>
        </pc:sldMkLst>
        <pc:spChg chg="mod">
          <ac:chgData name="Dennis Allan" userId="bda11b2892568d38" providerId="LiveId" clId="{ACBFBB30-354B-4D50-B3E9-BFB428063E87}" dt="2023-07-11T23:00:40.018" v="79" actId="14100"/>
          <ac:spMkLst>
            <pc:docMk/>
            <pc:sldMk cId="78502349" sldId="260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1:14.857" v="84" actId="14100"/>
          <ac:spMkLst>
            <pc:docMk/>
            <pc:sldMk cId="78502349" sldId="260"/>
            <ac:spMk id="3" creationId="{33A871FF-1EDA-48A0-BE50-72FF475AD699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8" creationId="{203CBE6E-E6B2-417D-A61A-D5F70F02A402}"/>
          </ac:spMkLst>
        </pc:spChg>
        <pc:spChg chg="add del">
          <ac:chgData name="Dennis Allan" userId="bda11b2892568d38" providerId="LiveId" clId="{ACBFBB30-354B-4D50-B3E9-BFB428063E87}" dt="2023-07-11T22:59:43.901" v="76" actId="26606"/>
          <ac:spMkLst>
            <pc:docMk/>
            <pc:sldMk cId="78502349" sldId="260"/>
            <ac:spMk id="9" creationId="{79BB35BC-D5C2-4C8B-A22A-A71E6191913B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0" creationId="{1466BE98-0341-4CFA-8601-3E68FB730704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2" creationId="{663E89A1-984A-4500-9453-4203AD1B83BE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4" creationId="{B3FD642B-C569-4ABB-AE20-EFA6BC995903}"/>
          </ac:spMkLst>
        </pc:spChg>
        <pc:spChg chg="add">
          <ac:chgData name="Dennis Allan" userId="bda11b2892568d38" providerId="LiveId" clId="{ACBFBB30-354B-4D50-B3E9-BFB428063E87}" dt="2023-07-11T23:00:26.836" v="77" actId="26606"/>
          <ac:spMkLst>
            <pc:docMk/>
            <pc:sldMk cId="78502349" sldId="260"/>
            <ac:spMk id="16" creationId="{AA92FED3-1F18-4138-B4E4-627D78B00203}"/>
          </ac:spMkLst>
        </pc:spChg>
        <pc:picChg chg="add del">
          <ac:chgData name="Dennis Allan" userId="bda11b2892568d38" providerId="LiveId" clId="{ACBFBB30-354B-4D50-B3E9-BFB428063E87}" dt="2023-07-11T22:59:43.901" v="76" actId="26606"/>
          <ac:picMkLst>
            <pc:docMk/>
            <pc:sldMk cId="78502349" sldId="260"/>
            <ac:picMk id="5" creationId="{AFCF93EF-C662-CEAF-8872-1AF625DDFA8F}"/>
          </ac:picMkLst>
        </pc:picChg>
      </pc:sldChg>
      <pc:sldChg chg="addSp delSp modSp mod modAnim delDesignElem">
        <pc:chgData name="Dennis Allan" userId="bda11b2892568d38" providerId="LiveId" clId="{ACBFBB30-354B-4D50-B3E9-BFB428063E87}" dt="2023-07-11T23:03:05.202" v="98" actId="6549"/>
        <pc:sldMkLst>
          <pc:docMk/>
          <pc:sldMk cId="3860589486" sldId="261"/>
        </pc:sldMkLst>
        <pc:spChg chg="mod">
          <ac:chgData name="Dennis Allan" userId="bda11b2892568d38" providerId="LiveId" clId="{ACBFBB30-354B-4D50-B3E9-BFB428063E87}" dt="2023-07-11T23:02:18.912" v="90" actId="120"/>
          <ac:spMkLst>
            <pc:docMk/>
            <pc:sldMk cId="3860589486" sldId="261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3:05.202" v="98" actId="6549"/>
          <ac:spMkLst>
            <pc:docMk/>
            <pc:sldMk cId="3860589486" sldId="261"/>
            <ac:spMk id="3" creationId="{33A871FF-1EDA-48A0-BE50-72FF475AD699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8" creationId="{203CBE6E-E6B2-417D-A61A-D5F70F02A402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0" creationId="{1466BE98-0341-4CFA-8601-3E68FB730704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2" creationId="{663E89A1-984A-4500-9453-4203AD1B83BE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4" creationId="{B3FD642B-C569-4ABB-AE20-EFA6BC995903}"/>
          </ac:spMkLst>
        </pc:spChg>
        <pc:spChg chg="add del">
          <ac:chgData name="Dennis Allan" userId="bda11b2892568d38" providerId="LiveId" clId="{ACBFBB30-354B-4D50-B3E9-BFB428063E87}" dt="2023-07-11T23:01:45.664" v="86" actId="26606"/>
          <ac:spMkLst>
            <pc:docMk/>
            <pc:sldMk cId="3860589486" sldId="261"/>
            <ac:spMk id="16" creationId="{AA92FED3-1F18-4138-B4E4-627D78B00203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18" creationId="{A09989E4-EFDC-4A90-A633-E0525FB4139E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19" creationId="{DEE2AD96-B495-4E06-9291-B71706F728CB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0" creationId="{53CF6D67-C5A8-4ADD-9E8E-1E38CA1D3166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1" creationId="{86909FA0-B515-4681-B7A8-FA281D133B94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2" creationId="{21C9FE86-FCC3-4A31-AA1C-C882262B7FE7}"/>
          </ac:spMkLst>
        </pc:spChg>
        <pc:spChg chg="add">
          <ac:chgData name="Dennis Allan" userId="bda11b2892568d38" providerId="LiveId" clId="{ACBFBB30-354B-4D50-B3E9-BFB428063E87}" dt="2023-07-11T23:01:45.688" v="87" actId="26606"/>
          <ac:spMkLst>
            <pc:docMk/>
            <pc:sldMk cId="3860589486" sldId="261"/>
            <ac:spMk id="23" creationId="{7D96243B-ECED-4B71-8E06-AE9A285EAD20}"/>
          </ac:spMkLst>
        </pc:spChg>
      </pc:sldChg>
      <pc:sldChg chg="addSp modSp mod modAnim delDesignElem">
        <pc:chgData name="Dennis Allan" userId="bda11b2892568d38" providerId="LiveId" clId="{ACBFBB30-354B-4D50-B3E9-BFB428063E87}" dt="2023-07-11T23:26:31.592" v="204" actId="14100"/>
        <pc:sldMkLst>
          <pc:docMk/>
          <pc:sldMk cId="1159809300" sldId="262"/>
        </pc:sldMkLst>
        <pc:spChg chg="mod">
          <ac:chgData name="Dennis Allan" userId="bda11b2892568d38" providerId="LiveId" clId="{ACBFBB30-354B-4D50-B3E9-BFB428063E87}" dt="2023-07-11T23:04:15.637" v="102" actId="255"/>
          <ac:spMkLst>
            <pc:docMk/>
            <pc:sldMk cId="1159809300" sldId="262"/>
            <ac:spMk id="2" creationId="{B33D2F69-A87A-4975-8919-6E04E7C41D95}"/>
          </ac:spMkLst>
        </pc:spChg>
        <pc:spChg chg="mod ord">
          <ac:chgData name="Dennis Allan" userId="bda11b2892568d38" providerId="LiveId" clId="{ACBFBB30-354B-4D50-B3E9-BFB428063E87}" dt="2023-07-11T23:04:44.972" v="108" actId="1076"/>
          <ac:spMkLst>
            <pc:docMk/>
            <pc:sldMk cId="1159809300" sldId="262"/>
            <ac:spMk id="3" creationId="{33A871FF-1EDA-48A0-BE50-72FF475AD699}"/>
          </ac:spMkLst>
        </pc:spChg>
        <pc:spChg chg="mod">
          <ac:chgData name="Dennis Allan" userId="bda11b2892568d38" providerId="LiveId" clId="{ACBFBB30-354B-4D50-B3E9-BFB428063E87}" dt="2023-07-11T23:26:31.592" v="204" actId="14100"/>
          <ac:spMkLst>
            <pc:docMk/>
            <pc:sldMk cId="1159809300" sldId="262"/>
            <ac:spMk id="5" creationId="{64A68D79-62F5-2E88-4D33-2071BC8D4818}"/>
          </ac:spMkLst>
        </pc:spChg>
        <pc:spChg chg="add">
          <ac:chgData name="Dennis Allan" userId="bda11b2892568d38" providerId="LiveId" clId="{ACBFBB30-354B-4D50-B3E9-BFB428063E87}" dt="2023-07-11T23:03:54.356" v="99" actId="26606"/>
          <ac:spMkLst>
            <pc:docMk/>
            <pc:sldMk cId="1159809300" sldId="262"/>
            <ac:spMk id="10" creationId="{5A0118C5-4F8D-4CF4-BADD-53FEACC6C42A}"/>
          </ac:spMkLst>
        </pc:spChg>
        <pc:grpChg chg="add">
          <ac:chgData name="Dennis Allan" userId="bda11b2892568d38" providerId="LiveId" clId="{ACBFBB30-354B-4D50-B3E9-BFB428063E87}" dt="2023-07-11T23:03:54.356" v="99" actId="26606"/>
          <ac:grpSpMkLst>
            <pc:docMk/>
            <pc:sldMk cId="1159809300" sldId="262"/>
            <ac:grpSpMk id="12" creationId="{B894EFA8-F425-4D19-A94B-445388B31E20}"/>
          </ac:grpSpMkLst>
        </pc:grpChg>
        <pc:grpChg chg="add">
          <ac:chgData name="Dennis Allan" userId="bda11b2892568d38" providerId="LiveId" clId="{ACBFBB30-354B-4D50-B3E9-BFB428063E87}" dt="2023-07-11T23:03:54.356" v="99" actId="26606"/>
          <ac:grpSpMkLst>
            <pc:docMk/>
            <pc:sldMk cId="1159809300" sldId="262"/>
            <ac:grpSpMk id="16" creationId="{582A903B-6B78-4F0A-B7C9-3D80499020B8}"/>
          </ac:grpSpMkLst>
        </pc:grpChg>
        <pc:picChg chg="mod">
          <ac:chgData name="Dennis Allan" userId="bda11b2892568d38" providerId="LiveId" clId="{ACBFBB30-354B-4D50-B3E9-BFB428063E87}" dt="2023-07-11T23:03:54.356" v="99" actId="26606"/>
          <ac:picMkLst>
            <pc:docMk/>
            <pc:sldMk cId="1159809300" sldId="262"/>
            <ac:picMk id="4" creationId="{A5F40E04-0461-A123-A483-750BBF3408DF}"/>
          </ac:picMkLst>
        </pc:picChg>
      </pc:sldChg>
      <pc:sldChg chg="addSp delSp modSp mod delDesignElem">
        <pc:chgData name="Dennis Allan" userId="bda11b2892568d38" providerId="LiveId" clId="{ACBFBB30-354B-4D50-B3E9-BFB428063E87}" dt="2023-07-11T23:06:51.872" v="127" actId="14100"/>
        <pc:sldMkLst>
          <pc:docMk/>
          <pc:sldMk cId="1335710280" sldId="263"/>
        </pc:sldMkLst>
        <pc:spChg chg="mod">
          <ac:chgData name="Dennis Allan" userId="bda11b2892568d38" providerId="LiveId" clId="{ACBFBB30-354B-4D50-B3E9-BFB428063E87}" dt="2023-07-11T23:06:48.485" v="126" actId="1076"/>
          <ac:spMkLst>
            <pc:docMk/>
            <pc:sldMk cId="1335710280" sldId="263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6:51.872" v="127" actId="14100"/>
          <ac:spMkLst>
            <pc:docMk/>
            <pc:sldMk cId="1335710280" sldId="263"/>
            <ac:spMk id="3" creationId="{33A871FF-1EDA-48A0-BE50-72FF475AD699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8" creationId="{5A0118C5-4F8D-4CF4-BADD-53FEACC6C42A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10" creationId="{4E0A5C5C-2A95-428E-9F6A-0D29EBD57C9F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12" creationId="{1056F38F-7C4E-461D-8709-7D0024AE1F79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14" creationId="{C7278469-3C3C-49CE-AEEE-E176A4900B78}"/>
          </ac:spMkLst>
        </pc:spChg>
        <pc:spChg chg="add del">
          <ac:chgData name="Dennis Allan" userId="bda11b2892568d38" providerId="LiveId" clId="{ACBFBB30-354B-4D50-B3E9-BFB428063E87}" dt="2023-07-11T23:06:01.333" v="114" actId="26606"/>
          <ac:spMkLst>
            <pc:docMk/>
            <pc:sldMk cId="1335710280" sldId="263"/>
            <ac:spMk id="17" creationId="{E10650BA-D090-4A23-98E3-B48BBAEA9201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0" creationId="{4C6598AB-1C17-4D54-951C-A082D94ACB7A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2" creationId="{C83B66D7-137D-4AC1-B172-53D60F08BEB5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4" creationId="{F6B92503-6984-4D15-8B98-8718709B785D}"/>
          </ac:spMkLst>
        </pc:spChg>
        <pc:spChg chg="add del">
          <ac:chgData name="Dennis Allan" userId="bda11b2892568d38" providerId="LiveId" clId="{ACBFBB30-354B-4D50-B3E9-BFB428063E87}" dt="2023-07-11T23:05:23.559" v="110" actId="26606"/>
          <ac:spMkLst>
            <pc:docMk/>
            <pc:sldMk cId="1335710280" sldId="263"/>
            <ac:spMk id="26" creationId="{08DDF938-524E-4C18-A47D-C00627832366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29" creationId="{5A0118C5-4F8D-4CF4-BADD-53FEACC6C42A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0" creationId="{55C61911-45B2-48BF-AC7A-1EB579B42CBB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1" creationId="{2DE4D4CE-6DAE-4A05-BE5B-6BCE3F4EC79B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5" creationId="{10C23D31-5B0A-4956-A59F-A24F57D2A959}"/>
          </ac:spMkLst>
        </pc:spChg>
        <pc:spChg chg="add del">
          <ac:chgData name="Dennis Allan" userId="bda11b2892568d38" providerId="LiveId" clId="{ACBFBB30-354B-4D50-B3E9-BFB428063E87}" dt="2023-07-11T23:06:12.506" v="116" actId="26606"/>
          <ac:spMkLst>
            <pc:docMk/>
            <pc:sldMk cId="1335710280" sldId="263"/>
            <ac:spMk id="36" creationId="{F4C6FC6E-4AAF-4628-B7E5-85DF9D323B6F}"/>
          </ac:spMkLst>
        </pc:spChg>
        <pc:spChg chg="add">
          <ac:chgData name="Dennis Allan" userId="bda11b2892568d38" providerId="LiveId" clId="{ACBFBB30-354B-4D50-B3E9-BFB428063E87}" dt="2023-07-11T23:06:12.523" v="117" actId="26606"/>
          <ac:spMkLst>
            <pc:docMk/>
            <pc:sldMk cId="1335710280" sldId="263"/>
            <ac:spMk id="42" creationId="{04812C46-200A-4DEB-A05E-3ED6C68C2387}"/>
          </ac:spMkLst>
        </pc:spChg>
        <pc:spChg chg="add">
          <ac:chgData name="Dennis Allan" userId="bda11b2892568d38" providerId="LiveId" clId="{ACBFBB30-354B-4D50-B3E9-BFB428063E87}" dt="2023-07-11T23:06:12.523" v="117" actId="26606"/>
          <ac:spMkLst>
            <pc:docMk/>
            <pc:sldMk cId="1335710280" sldId="263"/>
            <ac:spMk id="44" creationId="{D1EA859B-E555-4109-94F3-6700E046E008}"/>
          </ac:spMkLst>
        </pc:spChg>
        <pc:grpChg chg="add del">
          <ac:chgData name="Dennis Allan" userId="bda11b2892568d38" providerId="LiveId" clId="{ACBFBB30-354B-4D50-B3E9-BFB428063E87}" dt="2023-07-11T23:06:01.333" v="114" actId="26606"/>
          <ac:grpSpMkLst>
            <pc:docMk/>
            <pc:sldMk cId="1335710280" sldId="263"/>
            <ac:grpSpMk id="11" creationId="{FFB939B9-73CE-4644-87BB-72AEBF001142}"/>
          </ac:grpSpMkLst>
        </pc:grpChg>
        <pc:grpChg chg="add del">
          <ac:chgData name="Dennis Allan" userId="bda11b2892568d38" providerId="LiveId" clId="{ACBFBB30-354B-4D50-B3E9-BFB428063E87}" dt="2023-07-11T23:05:23.559" v="110" actId="26606"/>
          <ac:grpSpMkLst>
            <pc:docMk/>
            <pc:sldMk cId="1335710280" sldId="263"/>
            <ac:grpSpMk id="16" creationId="{93DC754C-7E09-422D-A8BB-AF632E90DFA2}"/>
          </ac:grpSpMkLst>
        </pc:grpChg>
        <pc:grpChg chg="add del">
          <ac:chgData name="Dennis Allan" userId="bda11b2892568d38" providerId="LiveId" clId="{ACBFBB30-354B-4D50-B3E9-BFB428063E87}" dt="2023-07-11T23:05:23.559" v="110" actId="26606"/>
          <ac:grpSpMkLst>
            <pc:docMk/>
            <pc:sldMk cId="1335710280" sldId="263"/>
            <ac:grpSpMk id="28" creationId="{3773FAF5-C452-4455-9411-D6AF5EBD4CA9}"/>
          </ac:grpSpMkLst>
        </pc:grpChg>
        <pc:grpChg chg="add del">
          <ac:chgData name="Dennis Allan" userId="bda11b2892568d38" providerId="LiveId" clId="{ACBFBB30-354B-4D50-B3E9-BFB428063E87}" dt="2023-07-11T23:06:12.506" v="116" actId="26606"/>
          <ac:grpSpMkLst>
            <pc:docMk/>
            <pc:sldMk cId="1335710280" sldId="263"/>
            <ac:grpSpMk id="32" creationId="{B8CB1D39-68D4-4372-BF3B-2A33A7495E2B}"/>
          </ac:grpSpMkLst>
        </pc:grpChg>
        <pc:grpChg chg="add del">
          <ac:chgData name="Dennis Allan" userId="bda11b2892568d38" providerId="LiveId" clId="{ACBFBB30-354B-4D50-B3E9-BFB428063E87}" dt="2023-07-11T23:06:12.506" v="116" actId="26606"/>
          <ac:grpSpMkLst>
            <pc:docMk/>
            <pc:sldMk cId="1335710280" sldId="263"/>
            <ac:grpSpMk id="37" creationId="{582A903B-6B78-4F0A-B7C9-3D80499020B8}"/>
          </ac:grpSpMkLst>
        </pc:grpChg>
        <pc:picChg chg="add del">
          <ac:chgData name="Dennis Allan" userId="bda11b2892568d38" providerId="LiveId" clId="{ACBFBB30-354B-4D50-B3E9-BFB428063E87}" dt="2023-07-11T23:05:53.880" v="112" actId="26606"/>
          <ac:picMkLst>
            <pc:docMk/>
            <pc:sldMk cId="1335710280" sldId="263"/>
            <ac:picMk id="5" creationId="{4CD2DAE5-D510-8ABD-0F93-EE21F7923039}"/>
          </ac:picMkLst>
        </pc:picChg>
        <pc:picChg chg="add del">
          <ac:chgData name="Dennis Allan" userId="bda11b2892568d38" providerId="LiveId" clId="{ACBFBB30-354B-4D50-B3E9-BFB428063E87}" dt="2023-07-11T23:06:01.333" v="114" actId="26606"/>
          <ac:picMkLst>
            <pc:docMk/>
            <pc:sldMk cId="1335710280" sldId="263"/>
            <ac:picMk id="18" creationId="{FCF08F54-2F7E-B313-CEED-E0BAFE523810}"/>
          </ac:picMkLst>
        </pc:picChg>
        <pc:picChg chg="add">
          <ac:chgData name="Dennis Allan" userId="bda11b2892568d38" providerId="LiveId" clId="{ACBFBB30-354B-4D50-B3E9-BFB428063E87}" dt="2023-07-11T23:06:12.523" v="117" actId="26606"/>
          <ac:picMkLst>
            <pc:docMk/>
            <pc:sldMk cId="1335710280" sldId="263"/>
            <ac:picMk id="43" creationId="{E0339433-67BA-3315-F9A5-E77FFE431C0C}"/>
          </ac:picMkLst>
        </pc:picChg>
        <pc:cxnChg chg="add del">
          <ac:chgData name="Dennis Allan" userId="bda11b2892568d38" providerId="LiveId" clId="{ACBFBB30-354B-4D50-B3E9-BFB428063E87}" dt="2023-07-11T23:05:53.880" v="112" actId="26606"/>
          <ac:cxnSpMkLst>
            <pc:docMk/>
            <pc:sldMk cId="1335710280" sldId="263"/>
            <ac:cxnSpMk id="9" creationId="{1503BFE4-729B-D9D0-C17B-501E6AF1127A}"/>
          </ac:cxnSpMkLst>
        </pc:cxnChg>
      </pc:sldChg>
      <pc:sldChg chg="addSp delSp modSp mod delDesignElem">
        <pc:chgData name="Dennis Allan" userId="bda11b2892568d38" providerId="LiveId" clId="{ACBFBB30-354B-4D50-B3E9-BFB428063E87}" dt="2023-07-17T12:35:03.682" v="205" actId="6549"/>
        <pc:sldMkLst>
          <pc:docMk/>
          <pc:sldMk cId="216855014" sldId="264"/>
        </pc:sldMkLst>
        <pc:spChg chg="mod">
          <ac:chgData name="Dennis Allan" userId="bda11b2892568d38" providerId="LiveId" clId="{ACBFBB30-354B-4D50-B3E9-BFB428063E87}" dt="2023-07-11T23:11:45.104" v="178" actId="14100"/>
          <ac:spMkLst>
            <pc:docMk/>
            <pc:sldMk cId="216855014" sldId="264"/>
            <ac:spMk id="2" creationId="{0E960C99-2951-4BE2-B92C-653A4553E08E}"/>
          </ac:spMkLst>
        </pc:spChg>
        <pc:spChg chg="mod">
          <ac:chgData name="Dennis Allan" userId="bda11b2892568d38" providerId="LiveId" clId="{ACBFBB30-354B-4D50-B3E9-BFB428063E87}" dt="2023-07-17T12:35:03.682" v="205" actId="6549"/>
          <ac:spMkLst>
            <pc:docMk/>
            <pc:sldMk cId="216855014" sldId="264"/>
            <ac:spMk id="3" creationId="{727749FF-3C42-476A-9A3B-0761638FEE51}"/>
          </ac:spMkLst>
        </pc:spChg>
        <pc:spChg chg="add del">
          <ac:chgData name="Dennis Allan" userId="bda11b2892568d38" providerId="LiveId" clId="{ACBFBB30-354B-4D50-B3E9-BFB428063E87}" dt="2023-07-11T23:11:14.502" v="170" actId="26606"/>
          <ac:spMkLst>
            <pc:docMk/>
            <pc:sldMk cId="216855014" sldId="264"/>
            <ac:spMk id="8" creationId="{6080C784-110D-4B06-88CC-598E9649DB14}"/>
          </ac:spMkLst>
        </pc:spChg>
        <pc:spChg chg="add del">
          <ac:chgData name="Dennis Allan" userId="bda11b2892568d38" providerId="LiveId" clId="{ACBFBB30-354B-4D50-B3E9-BFB428063E87}" dt="2023-07-11T23:11:22.392" v="172" actId="26606"/>
          <ac:spMkLst>
            <pc:docMk/>
            <pc:sldMk cId="216855014" sldId="264"/>
            <ac:spMk id="9" creationId="{1607EC0B-6F18-4CC6-A161-42CC6FAB22E9}"/>
          </ac:spMkLst>
        </pc:spChg>
        <pc:spChg chg="add del">
          <ac:chgData name="Dennis Allan" userId="bda11b2892568d38" providerId="LiveId" clId="{ACBFBB30-354B-4D50-B3E9-BFB428063E87}" dt="2023-07-11T23:11:14.502" v="170" actId="26606"/>
          <ac:spMkLst>
            <pc:docMk/>
            <pc:sldMk cId="216855014" sldId="264"/>
            <ac:spMk id="10" creationId="{FA08C4E0-4DED-48FF-8CF1-AE38C6759123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16" creationId="{1730E5F0-AD6E-4049-8FAB-A4D82343DCD5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19" creationId="{1453BF6C-B012-48B7-B4E8-6D7AC7C27D02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0" creationId="{09CFCDAF-46CE-4056-866C-5EE9122FDCAB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1" creationId="{9F587EB1-1674-4B8B-88AD-2A81FFFB5F36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4" creationId="{6CB927A4-E432-4310-9CD5-E89FF5063179}"/>
          </ac:spMkLst>
        </pc:spChg>
        <pc:spChg chg="add del">
          <ac:chgData name="Dennis Allan" userId="bda11b2892568d38" providerId="LiveId" clId="{ACBFBB30-354B-4D50-B3E9-BFB428063E87}" dt="2023-07-11T23:11:26.350" v="174" actId="26606"/>
          <ac:spMkLst>
            <pc:docMk/>
            <pc:sldMk cId="216855014" sldId="264"/>
            <ac:spMk id="25" creationId="{E3020543-B24B-4EC4-8FFC-8DD88EEA91A8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27" creationId="{DE61673E-FAAA-4AEE-8D32-5CAC93CD9555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28" creationId="{259279FE-5810-440F-B799-25803A014151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29" creationId="{95ABD4F1-A860-48A4-84CD-EB40E1FC7827}"/>
          </ac:spMkLst>
        </pc:spChg>
        <pc:spChg chg="add">
          <ac:chgData name="Dennis Allan" userId="bda11b2892568d38" providerId="LiveId" clId="{ACBFBB30-354B-4D50-B3E9-BFB428063E87}" dt="2023-07-11T23:11:26.367" v="175" actId="26606"/>
          <ac:spMkLst>
            <pc:docMk/>
            <pc:sldMk cId="216855014" sldId="264"/>
            <ac:spMk id="30" creationId="{91D8C0F2-1D8A-4908-857F-3DE6B0823831}"/>
          </ac:spMkLst>
        </pc:spChg>
        <pc:grpChg chg="add del">
          <ac:chgData name="Dennis Allan" userId="bda11b2892568d38" providerId="LiveId" clId="{ACBFBB30-354B-4D50-B3E9-BFB428063E87}" dt="2023-07-11T23:11:22.392" v="172" actId="26606"/>
          <ac:grpSpMkLst>
            <pc:docMk/>
            <pc:sldMk cId="216855014" sldId="264"/>
            <ac:grpSpMk id="11" creationId="{2F263D67-9B31-4F2B-B228-27FD3112D7EC}"/>
          </ac:grpSpMkLst>
        </pc:grpChg>
        <pc:picChg chg="add del">
          <ac:chgData name="Dennis Allan" userId="bda11b2892568d38" providerId="LiveId" clId="{ACBFBB30-354B-4D50-B3E9-BFB428063E87}" dt="2023-07-11T23:11:22.392" v="172" actId="26606"/>
          <ac:picMkLst>
            <pc:docMk/>
            <pc:sldMk cId="216855014" sldId="264"/>
            <ac:picMk id="5" creationId="{0C265684-A287-95E6-27D2-050246A20660}"/>
          </ac:picMkLst>
        </pc:picChg>
        <pc:picChg chg="add del">
          <ac:chgData name="Dennis Allan" userId="bda11b2892568d38" providerId="LiveId" clId="{ACBFBB30-354B-4D50-B3E9-BFB428063E87}" dt="2023-07-11T23:11:26.350" v="174" actId="26606"/>
          <ac:picMkLst>
            <pc:docMk/>
            <pc:sldMk cId="216855014" sldId="264"/>
            <ac:picMk id="22" creationId="{70DE278C-7FE1-BD09-0F13-5C0F2C5F1765}"/>
          </ac:picMkLst>
        </pc:picChg>
        <pc:cxnChg chg="add del">
          <ac:chgData name="Dennis Allan" userId="bda11b2892568d38" providerId="LiveId" clId="{ACBFBB30-354B-4D50-B3E9-BFB428063E87}" dt="2023-07-11T23:11:14.502" v="170" actId="26606"/>
          <ac:cxnSpMkLst>
            <pc:docMk/>
            <pc:sldMk cId="216855014" sldId="264"/>
            <ac:cxnSpMk id="12" creationId="{AFE97524-2AF7-40D7-8909-4B15DF1FFAB5}"/>
          </ac:cxnSpMkLst>
        </pc:cxnChg>
        <pc:cxnChg chg="add del">
          <ac:chgData name="Dennis Allan" userId="bda11b2892568d38" providerId="LiveId" clId="{ACBFBB30-354B-4D50-B3E9-BFB428063E87}" dt="2023-07-11T23:11:14.502" v="170" actId="26606"/>
          <ac:cxnSpMkLst>
            <pc:docMk/>
            <pc:sldMk cId="216855014" sldId="264"/>
            <ac:cxnSpMk id="14" creationId="{A9DF94E9-88AB-40DF-ABD9-A57240A32701}"/>
          </ac:cxnSpMkLst>
        </pc:cxnChg>
        <pc:cxnChg chg="add del">
          <ac:chgData name="Dennis Allan" userId="bda11b2892568d38" providerId="LiveId" clId="{ACBFBB30-354B-4D50-B3E9-BFB428063E87}" dt="2023-07-11T23:11:26.350" v="174" actId="26606"/>
          <ac:cxnSpMkLst>
            <pc:docMk/>
            <pc:sldMk cId="216855014" sldId="264"/>
            <ac:cxnSpMk id="23" creationId="{C49DA8F6-BCC1-4447-B54C-57856834B94B}"/>
          </ac:cxnSpMkLst>
        </pc:cxnChg>
      </pc:sldChg>
      <pc:sldChg chg="addSp delSp modSp mod setClrOvrMap delDesignElem">
        <pc:chgData name="Dennis Allan" userId="bda11b2892568d38" providerId="LiveId" clId="{ACBFBB30-354B-4D50-B3E9-BFB428063E87}" dt="2023-07-11T22:56:16.037" v="59" actId="6549"/>
        <pc:sldMkLst>
          <pc:docMk/>
          <pc:sldMk cId="2082753548" sldId="266"/>
        </pc:sldMkLst>
        <pc:spChg chg="mod ord">
          <ac:chgData name="Dennis Allan" userId="bda11b2892568d38" providerId="LiveId" clId="{ACBFBB30-354B-4D50-B3E9-BFB428063E87}" dt="2023-07-11T22:55:54.867" v="54" actId="255"/>
          <ac:spMkLst>
            <pc:docMk/>
            <pc:sldMk cId="2082753548" sldId="266"/>
            <ac:spMk id="2" creationId="{7FAF5C23-D388-4491-9954-1F7ED1B5009D}"/>
          </ac:spMkLst>
        </pc:spChg>
        <pc:spChg chg="mod">
          <ac:chgData name="Dennis Allan" userId="bda11b2892568d38" providerId="LiveId" clId="{ACBFBB30-354B-4D50-B3E9-BFB428063E87}" dt="2023-07-11T22:56:16.037" v="59" actId="6549"/>
          <ac:spMkLst>
            <pc:docMk/>
            <pc:sldMk cId="2082753548" sldId="266"/>
            <ac:spMk id="3" creationId="{F5ECEFE9-C0EE-4AE5-8683-F16B51EF50A8}"/>
          </ac:spMkLst>
        </pc:spChg>
        <pc:spChg chg="add del">
          <ac:chgData name="Dennis Allan" userId="bda11b2892568d38" providerId="LiveId" clId="{ACBFBB30-354B-4D50-B3E9-BFB428063E87}" dt="2023-07-11T22:54:33.687" v="42" actId="26606"/>
          <ac:spMkLst>
            <pc:docMk/>
            <pc:sldMk cId="2082753548" sldId="266"/>
            <ac:spMk id="9" creationId="{79BB35BC-D5C2-4C8B-A22A-A71E6191913B}"/>
          </ac:spMkLst>
        </pc:spChg>
        <pc:spChg chg="add del">
          <ac:chgData name="Dennis Allan" userId="bda11b2892568d38" providerId="LiveId" clId="{ACBFBB30-354B-4D50-B3E9-BFB428063E87}" dt="2023-07-11T22:54:38.161" v="44" actId="26606"/>
          <ac:spMkLst>
            <pc:docMk/>
            <pc:sldMk cId="2082753548" sldId="266"/>
            <ac:spMk id="11" creationId="{9228552E-C8B1-4A80-8448-0787CE0FC704}"/>
          </ac:spMkLst>
        </pc:spChg>
        <pc:spChg chg="add">
          <ac:chgData name="Dennis Allan" userId="bda11b2892568d38" providerId="LiveId" clId="{ACBFBB30-354B-4D50-B3E9-BFB428063E87}" dt="2023-07-11T22:54:38.180" v="45" actId="26606"/>
          <ac:spMkLst>
            <pc:docMk/>
            <pc:sldMk cId="2082753548" sldId="266"/>
            <ac:spMk id="14" creationId="{79BB35BC-D5C2-4C8B-A22A-A71E6191913B}"/>
          </ac:spMkLst>
        </pc:spChg>
        <pc:picChg chg="add del">
          <ac:chgData name="Dennis Allan" userId="bda11b2892568d38" providerId="LiveId" clId="{ACBFBB30-354B-4D50-B3E9-BFB428063E87}" dt="2023-07-11T22:54:33.687" v="42" actId="26606"/>
          <ac:picMkLst>
            <pc:docMk/>
            <pc:sldMk cId="2082753548" sldId="266"/>
            <ac:picMk id="5" creationId="{4EFAE3B1-1936-3152-9EF3-8D5B94631CE3}"/>
          </ac:picMkLst>
        </pc:picChg>
        <pc:picChg chg="add del">
          <ac:chgData name="Dennis Allan" userId="bda11b2892568d38" providerId="LiveId" clId="{ACBFBB30-354B-4D50-B3E9-BFB428063E87}" dt="2023-07-11T22:54:38.161" v="44" actId="26606"/>
          <ac:picMkLst>
            <pc:docMk/>
            <pc:sldMk cId="2082753548" sldId="266"/>
            <ac:picMk id="12" creationId="{B861FECE-1B33-CB3B-7650-6C289F1FEDA4}"/>
          </ac:picMkLst>
        </pc:picChg>
        <pc:picChg chg="add">
          <ac:chgData name="Dennis Allan" userId="bda11b2892568d38" providerId="LiveId" clId="{ACBFBB30-354B-4D50-B3E9-BFB428063E87}" dt="2023-07-11T22:54:38.180" v="45" actId="26606"/>
          <ac:picMkLst>
            <pc:docMk/>
            <pc:sldMk cId="2082753548" sldId="266"/>
            <ac:picMk id="15" creationId="{4EFAE3B1-1936-3152-9EF3-8D5B94631CE3}"/>
          </ac:picMkLst>
        </pc:picChg>
      </pc:sldChg>
      <pc:sldChg chg="addSp delSp modSp mod delDesignElem">
        <pc:chgData name="Dennis Allan" userId="bda11b2892568d38" providerId="LiveId" clId="{ACBFBB30-354B-4D50-B3E9-BFB428063E87}" dt="2023-07-11T23:09:35.515" v="167" actId="14100"/>
        <pc:sldMkLst>
          <pc:docMk/>
          <pc:sldMk cId="33377621" sldId="267"/>
        </pc:sldMkLst>
        <pc:spChg chg="del mod">
          <ac:chgData name="Dennis Allan" userId="bda11b2892568d38" providerId="LiveId" clId="{ACBFBB30-354B-4D50-B3E9-BFB428063E87}" dt="2023-07-11T23:09:04.251" v="163" actId="478"/>
          <ac:spMkLst>
            <pc:docMk/>
            <pc:sldMk cId="33377621" sldId="267"/>
            <ac:spMk id="2" creationId="{B33D2F69-A87A-4975-8919-6E04E7C41D95}"/>
          </ac:spMkLst>
        </pc:spChg>
        <pc:spChg chg="mod">
          <ac:chgData name="Dennis Allan" userId="bda11b2892568d38" providerId="LiveId" clId="{ACBFBB30-354B-4D50-B3E9-BFB428063E87}" dt="2023-07-11T23:09:35.515" v="167" actId="14100"/>
          <ac:spMkLst>
            <pc:docMk/>
            <pc:sldMk cId="33377621" sldId="267"/>
            <ac:spMk id="3" creationId="{33A871FF-1EDA-48A0-BE50-72FF475AD699}"/>
          </ac:spMkLst>
        </pc:spChg>
        <pc:spChg chg="add mod">
          <ac:chgData name="Dennis Allan" userId="bda11b2892568d38" providerId="LiveId" clId="{ACBFBB30-354B-4D50-B3E9-BFB428063E87}" dt="2023-07-11T23:08:56.728" v="161" actId="1076"/>
          <ac:spMkLst>
            <pc:docMk/>
            <pc:sldMk cId="33377621" sldId="267"/>
            <ac:spMk id="6" creationId="{007441D4-E063-CFFD-9582-3ED85DC62522}"/>
          </ac:spMkLst>
        </pc:spChg>
        <pc:spChg chg="add del">
          <ac:chgData name="Dennis Allan" userId="bda11b2892568d38" providerId="LiveId" clId="{ACBFBB30-354B-4D50-B3E9-BFB428063E87}" dt="2023-07-11T23:08:01.485" v="130" actId="26606"/>
          <ac:spMkLst>
            <pc:docMk/>
            <pc:sldMk cId="33377621" sldId="267"/>
            <ac:spMk id="9" creationId="{640E93D9-F13F-4097-A159-E0A6CEBA8F3B}"/>
          </ac:spMkLst>
        </pc:spChg>
        <pc:spChg chg="add del">
          <ac:chgData name="Dennis Allan" userId="bda11b2892568d38" providerId="LiveId" clId="{ACBFBB30-354B-4D50-B3E9-BFB428063E87}" dt="2023-07-11T23:08:01.485" v="130" actId="26606"/>
          <ac:spMkLst>
            <pc:docMk/>
            <pc:sldMk cId="33377621" sldId="267"/>
            <ac:spMk id="11" creationId="{BA3D150B-ADB5-401D-8304-C7845A109595}"/>
          </ac:spMkLst>
        </pc:spChg>
        <pc:spChg chg="add del">
          <ac:chgData name="Dennis Allan" userId="bda11b2892568d38" providerId="LiveId" clId="{ACBFBB30-354B-4D50-B3E9-BFB428063E87}" dt="2023-07-11T23:08:01.485" v="130" actId="26606"/>
          <ac:spMkLst>
            <pc:docMk/>
            <pc:sldMk cId="33377621" sldId="267"/>
            <ac:spMk id="13" creationId="{ACD3AB31-A71C-4414-BA05-CF667CBA34D2}"/>
          </ac:spMkLst>
        </pc:spChg>
        <pc:picChg chg="add del">
          <ac:chgData name="Dennis Allan" userId="bda11b2892568d38" providerId="LiveId" clId="{ACBFBB30-354B-4D50-B3E9-BFB428063E87}" dt="2023-07-11T23:08:01.485" v="130" actId="26606"/>
          <ac:picMkLst>
            <pc:docMk/>
            <pc:sldMk cId="33377621" sldId="267"/>
            <ac:picMk id="5" creationId="{18D42844-5D17-C422-13EA-75C09442278F}"/>
          </ac:picMkLst>
        </pc:picChg>
        <pc:picChg chg="add">
          <ac:chgData name="Dennis Allan" userId="bda11b2892568d38" providerId="LiveId" clId="{ACBFBB30-354B-4D50-B3E9-BFB428063E87}" dt="2023-07-11T23:08:01.499" v="131" actId="26606"/>
          <ac:picMkLst>
            <pc:docMk/>
            <pc:sldMk cId="33377621" sldId="267"/>
            <ac:picMk id="15" creationId="{172F983E-EEEF-2E58-8FF3-1B3B119B77DD}"/>
          </ac:picMkLst>
        </pc:picChg>
        <pc:cxnChg chg="add">
          <ac:chgData name="Dennis Allan" userId="bda11b2892568d38" providerId="LiveId" clId="{ACBFBB30-354B-4D50-B3E9-BFB428063E87}" dt="2023-07-11T23:08:01.499" v="131" actId="26606"/>
          <ac:cxnSpMkLst>
            <pc:docMk/>
            <pc:sldMk cId="33377621" sldId="267"/>
            <ac:cxnSpMk id="16" creationId="{1503BFE4-729B-D9D0-C17B-501E6AF1127A}"/>
          </ac:cxnSpMkLst>
        </pc:cxnChg>
      </pc:sldChg>
      <pc:sldChg chg="addSp modSp mod delDesignElem">
        <pc:chgData name="Dennis Allan" userId="bda11b2892568d38" providerId="LiveId" clId="{ACBFBB30-354B-4D50-B3E9-BFB428063E87}" dt="2023-07-11T23:12:46.787" v="203" actId="27636"/>
        <pc:sldMkLst>
          <pc:docMk/>
          <pc:sldMk cId="2931212258" sldId="268"/>
        </pc:sldMkLst>
        <pc:spChg chg="mod">
          <ac:chgData name="Dennis Allan" userId="bda11b2892568d38" providerId="LiveId" clId="{ACBFBB30-354B-4D50-B3E9-BFB428063E87}" dt="2023-07-11T23:12:20.784" v="190" actId="6549"/>
          <ac:spMkLst>
            <pc:docMk/>
            <pc:sldMk cId="2931212258" sldId="268"/>
            <ac:spMk id="2" creationId="{D4AA7E47-E0A2-42EA-9758-9E9660D8698B}"/>
          </ac:spMkLst>
        </pc:spChg>
        <pc:spChg chg="mod">
          <ac:chgData name="Dennis Allan" userId="bda11b2892568d38" providerId="LiveId" clId="{ACBFBB30-354B-4D50-B3E9-BFB428063E87}" dt="2023-07-11T23:12:46.787" v="203" actId="27636"/>
          <ac:spMkLst>
            <pc:docMk/>
            <pc:sldMk cId="2931212258" sldId="268"/>
            <ac:spMk id="3" creationId="{FAC1342F-8950-4282-9C60-CC5ADB3F4A4C}"/>
          </ac:spMkLst>
        </pc:spChg>
        <pc:spChg chg="add">
          <ac:chgData name="Dennis Allan" userId="bda11b2892568d38" providerId="LiveId" clId="{ACBFBB30-354B-4D50-B3E9-BFB428063E87}" dt="2023-07-11T23:10:39.859" v="168" actId="26606"/>
          <ac:spMkLst>
            <pc:docMk/>
            <pc:sldMk cId="2931212258" sldId="268"/>
            <ac:spMk id="8" creationId="{3AD318CC-E2A8-4E27-9548-A047A78999B1}"/>
          </ac:spMkLst>
        </pc:spChg>
        <pc:spChg chg="add">
          <ac:chgData name="Dennis Allan" userId="bda11b2892568d38" providerId="LiveId" clId="{ACBFBB30-354B-4D50-B3E9-BFB428063E87}" dt="2023-07-11T23:10:39.859" v="168" actId="26606"/>
          <ac:spMkLst>
            <pc:docMk/>
            <pc:sldMk cId="2931212258" sldId="268"/>
            <ac:spMk id="14" creationId="{2C1BBA94-3F40-40AA-8BB9-E69E25E537C1}"/>
          </ac:spMkLst>
        </pc:spChg>
        <pc:grpChg chg="add">
          <ac:chgData name="Dennis Allan" userId="bda11b2892568d38" providerId="LiveId" clId="{ACBFBB30-354B-4D50-B3E9-BFB428063E87}" dt="2023-07-11T23:10:39.859" v="168" actId="26606"/>
          <ac:grpSpMkLst>
            <pc:docMk/>
            <pc:sldMk cId="2931212258" sldId="268"/>
            <ac:grpSpMk id="10" creationId="{B14B560F-9DD7-4302-A60B-EBD3EF59B073}"/>
          </ac:grpSpMkLst>
        </pc:grpChg>
      </pc:sldChg>
      <pc:sldChg chg="del">
        <pc:chgData name="Dennis Allan" userId="bda11b2892568d38" providerId="LiveId" clId="{ACBFBB30-354B-4D50-B3E9-BFB428063E87}" dt="2023-07-11T22:50:45.125" v="0" actId="47"/>
        <pc:sldMkLst>
          <pc:docMk/>
          <pc:sldMk cId="671844666" sldId="819"/>
        </pc:sldMkLst>
      </pc:sldChg>
      <pc:sldChg chg="del">
        <pc:chgData name="Dennis Allan" userId="bda11b2892568d38" providerId="LiveId" clId="{ACBFBB30-354B-4D50-B3E9-BFB428063E87}" dt="2023-07-11T22:50:45.125" v="0" actId="47"/>
        <pc:sldMkLst>
          <pc:docMk/>
          <pc:sldMk cId="847658948" sldId="820"/>
        </pc:sldMkLst>
      </pc:sldChg>
      <pc:sldMasterChg chg="del delSldLayout">
        <pc:chgData name="Dennis Allan" userId="bda11b2892568d38" providerId="LiveId" clId="{ACBFBB30-354B-4D50-B3E9-BFB428063E87}" dt="2023-07-11T22:50:45.125" v="0" actId="47"/>
        <pc:sldMasterMkLst>
          <pc:docMk/>
          <pc:sldMasterMk cId="2999928513" sldId="2147483684"/>
        </pc:sldMasterMkLst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286020058" sldId="2147483685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844546276" sldId="2147483686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3118796387" sldId="2147483687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630143546" sldId="2147483688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3748118761" sldId="2147483689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927589977" sldId="2147483690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3857602033" sldId="2147483691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413255317" sldId="2147483692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2882255900" sldId="2147483693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1500926447" sldId="2147483694"/>
          </pc:sldLayoutMkLst>
        </pc:sldLayoutChg>
        <pc:sldLayoutChg chg="del">
          <pc:chgData name="Dennis Allan" userId="bda11b2892568d38" providerId="LiveId" clId="{ACBFBB30-354B-4D50-B3E9-BFB428063E87}" dt="2023-07-11T22:50:45.125" v="0" actId="47"/>
          <pc:sldLayoutMkLst>
            <pc:docMk/>
            <pc:sldMasterMk cId="2999928513" sldId="2147483684"/>
            <pc:sldLayoutMk cId="1020536375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3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2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55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1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7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49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20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3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57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4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EA9D-1690-4D7F-8616-BB14B270B0E2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E658-4637-4156-ABF4-2F224CAF36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3E61416-48B5-4C63-AC55-7D5A6F73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74253" y="-1714500"/>
            <a:ext cx="5795493" cy="9144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3A1EB8-1CD7-40CC-A990-FD3D93099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956" y="2727722"/>
            <a:ext cx="6681248" cy="1343025"/>
          </a:xfrm>
        </p:spPr>
        <p:txBody>
          <a:bodyPr>
            <a:noAutofit/>
          </a:bodyPr>
          <a:lstStyle/>
          <a:p>
            <a:pPr algn="l" rtl="0"/>
            <a: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¿Por qué rasgar </a:t>
            </a:r>
            <a:b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</a:br>
            <a:r>
              <a:rPr lang="es-ES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80000"/>
                    </a:schemeClr>
                  </a:glow>
                </a:effectLst>
                <a:latin typeface="Abadi" panose="020B0604020104020204" pitchFamily="34" charset="0"/>
              </a:rPr>
              <a:t>tus vestidos?</a:t>
            </a:r>
            <a:endParaRPr lang="pt-BR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80000"/>
                  </a:schemeClr>
                </a:glo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="" xmlns:a16="http://schemas.microsoft.com/office/drawing/2014/main" id="{DE61673E-FAAA-4AEE-8D32-5CAC93CD9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="" xmlns:a16="http://schemas.microsoft.com/office/drawing/2014/main" id="{259279FE-5810-440F-B799-25803A0141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796" y="645625"/>
            <a:ext cx="2674021" cy="50693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960C99-2951-4BE2-B92C-653A4553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02" y="801974"/>
            <a:ext cx="2578007" cy="4310482"/>
          </a:xfrm>
        </p:spPr>
        <p:txBody>
          <a:bodyPr>
            <a:normAutofit/>
          </a:bodyPr>
          <a:lstStyle/>
          <a:p>
            <a:pPr algn="l" rtl="0"/>
            <a:r>
              <a:rPr lang="pt-BR" sz="4500" dirty="0" smtClean="0">
                <a:solidFill>
                  <a:schemeClr val="bg1"/>
                </a:solidFill>
              </a:rPr>
              <a:t>En la</a:t>
            </a:r>
            <a:r>
              <a:rPr lang="pt-BR" sz="4500" dirty="0">
                <a:solidFill>
                  <a:schemeClr val="bg1"/>
                </a:solidFill>
              </a:rPr>
              <a:t/>
            </a:r>
            <a:br>
              <a:rPr lang="pt-BR" sz="4500" dirty="0">
                <a:solidFill>
                  <a:schemeClr val="bg1"/>
                </a:solidFill>
              </a:rPr>
            </a:br>
            <a:r>
              <a:rPr lang="pt-BR" sz="4500" dirty="0">
                <a:solidFill>
                  <a:schemeClr val="bg1"/>
                </a:solidFill>
              </a:rPr>
              <a:t>práctica...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95ABD4F1-A860-48A4-84CD-EB40E1FC78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2363705" y="2833498"/>
            <a:ext cx="5715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="" xmlns:a16="http://schemas.microsoft.com/office/drawing/2014/main" id="{91D8C0F2-1D8A-4908-857F-3DE6B0823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02544"/>
            <a:ext cx="9144000" cy="533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27749FF-3C42-476A-9A3B-0761638F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055" y="1199028"/>
            <a:ext cx="4393948" cy="3913428"/>
          </a:xfrm>
        </p:spPr>
        <p:txBody>
          <a:bodyPr anchor="ctr">
            <a:normAutofit/>
          </a:bodyPr>
          <a:lstStyle/>
          <a:p>
            <a:pPr algn="l" rtl="0">
              <a:spcBef>
                <a:spcPts val="900"/>
              </a:spcBef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risteza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angustia tienen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lugar</a:t>
            </a:r>
          </a:p>
          <a:p>
            <a:pPr algn="l" rtl="0">
              <a:spcBef>
                <a:spcPts val="900"/>
              </a:spcBef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pecado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debería ser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motivo principal para nuestra angustia</a:t>
            </a: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Nunca debemos olvidarnos de que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Dios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Todopoderoso tiene el mando</a:t>
            </a:r>
            <a:endParaRPr lang="pt-B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730E5F0-AD6E-4049-8FAB-A4D82343D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86313" y="2833496"/>
            <a:ext cx="5715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AD318CC-E2A8-4E27-9548-A047A78999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5714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AA7E47-E0A2-42EA-9758-9E9660D8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219200"/>
            <a:ext cx="2847230" cy="2242457"/>
          </a:xfrm>
        </p:spPr>
        <p:txBody>
          <a:bodyPr anchor="t">
            <a:normAutofit/>
          </a:bodyPr>
          <a:lstStyle/>
          <a:p>
            <a:pPr algn="l" rtl="0"/>
            <a:r>
              <a:rPr lang="pt-BR" sz="3500" dirty="0" smtClean="0">
                <a:latin typeface="Abadi" panose="020B0604020104020204" pitchFamily="34" charset="0"/>
              </a:rPr>
              <a:t>Hay Uno que quiere llevar nuestras cargas </a:t>
            </a:r>
            <a:endParaRPr lang="pt-BR" sz="3500" dirty="0">
              <a:latin typeface="Abadi" panose="020B06040201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4B560F-9DD7-4302-A60B-EBD3EF59B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57250" y="3679371"/>
            <a:ext cx="8986749" cy="1739829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50279" y="489857"/>
            <a:ext cx="4878975" cy="4735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AC1342F-8950-4282-9C60-CC5ADB3F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162" y="489857"/>
            <a:ext cx="4294735" cy="45768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 i="0" baseline="30000" dirty="0">
                <a:effectLst/>
                <a:latin typeface="system-ui"/>
              </a:rPr>
              <a:t> </a:t>
            </a:r>
            <a:r>
              <a:rPr lang="en-US" sz="2800" b="0" i="0" dirty="0" smtClean="0">
                <a:effectLst/>
                <a:latin typeface="system-ui"/>
              </a:rPr>
              <a:t>“</a:t>
            </a:r>
            <a:r>
              <a:rPr lang="es-ES" sz="2800" dirty="0">
                <a:latin typeface="system-ui"/>
              </a:rPr>
              <a:t>Vengan a Mí, todos los que están cansados y cargados, y Yo los haré descansar</a:t>
            </a:r>
            <a:r>
              <a:rPr lang="es-ES" sz="2800" dirty="0" smtClean="0">
                <a:latin typeface="system-ui"/>
              </a:rPr>
              <a:t>. </a:t>
            </a:r>
            <a:r>
              <a:rPr lang="es-ES" sz="2800" dirty="0">
                <a:latin typeface="system-ui"/>
              </a:rPr>
              <a:t>Tomen Mi yugo sobre ustedes y aprendan de Mí, que Yo soy manso y humilde de corazón, y HALLARÁN DESCANSO PARA SUS ALMAS.   Porque Mi yugo es fácil y Mi carga </a:t>
            </a:r>
            <a:r>
              <a:rPr lang="es-ES" sz="2800" dirty="0" smtClean="0">
                <a:latin typeface="system-ui"/>
              </a:rPr>
              <a:t>ligera</a:t>
            </a:r>
            <a:r>
              <a:rPr lang="en-US" sz="2800" b="0" i="0" dirty="0" smtClean="0">
                <a:effectLst/>
                <a:latin typeface="system-ui"/>
              </a:rPr>
              <a:t>”.</a:t>
            </a:r>
            <a:endParaRPr lang="en-US" sz="2800" b="0" i="0" dirty="0">
              <a:effectLst/>
              <a:latin typeface="system-ui"/>
            </a:endParaRPr>
          </a:p>
          <a:p>
            <a:pPr marL="0" indent="0" algn="l" rtl="0">
              <a:buNone/>
            </a:pPr>
            <a:r>
              <a:rPr lang="en-US" sz="2200" dirty="0">
                <a:latin typeface="system-ui"/>
              </a:rPr>
              <a:t>(Mateo 11:28-30)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312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5" name="Picture 4" descr="White baby clothes laid out on a light pink surface">
            <a:extLst>
              <a:ext uri="{FF2B5EF4-FFF2-40B4-BE49-F238E27FC236}">
                <a16:creationId xmlns="" xmlns:a16="http://schemas.microsoft.com/office/drawing/2014/main" id="{4EFAE3B1-1936-3152-9EF3-8D5B94631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3" r="13218"/>
          <a:stretch/>
        </p:blipFill>
        <p:spPr>
          <a:xfrm>
            <a:off x="20" y="10"/>
            <a:ext cx="4587406" cy="5714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5ECEFE9-C0EE-4AE5-8683-F16B51EF5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921" y="1214203"/>
            <a:ext cx="4092315" cy="4197245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ts val="0"/>
              </a:spcBef>
            </a:pP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Docenas 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veces en la Biblia: escenas 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emociones fuertes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nosotros, 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costumbre extraña</a:t>
            </a: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</a:pP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estoy sugiriendo que  adoptemos la </a:t>
            </a:r>
            <a:r>
              <a:rPr lang="pt-BR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práctica</a:t>
            </a:r>
          </a:p>
          <a:p>
            <a:pPr algn="l" rtl="0">
              <a:spcBef>
                <a:spcPts val="0"/>
              </a:spcBef>
            </a:pPr>
            <a:endParaRPr lang="pt-BR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450"/>
              </a:spcAft>
            </a:pP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Estudiar la práctica en la Biblia puede revelar unas lecciones valiosas</a:t>
            </a:r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AF5C23-D388-4491-9954-1F7ED1B5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205"/>
            <a:ext cx="9437244" cy="1506088"/>
          </a:xfrm>
        </p:spPr>
        <p:txBody>
          <a:bodyPr>
            <a:normAutofit/>
          </a:bodyPr>
          <a:lstStyle/>
          <a:p>
            <a:pPr algn="l" rtl="0"/>
            <a:r>
              <a:rPr lang="pt-BR" sz="4400" dirty="0" smtClean="0">
                <a:latin typeface="Abadi" panose="020B0604020104020204" pitchFamily="34" charset="0"/>
              </a:rPr>
              <a:t>La costumbre </a:t>
            </a:r>
            <a:r>
              <a:rPr lang="pt-BR" sz="4400" dirty="0">
                <a:latin typeface="Abadi" panose="020B0604020104020204" pitchFamily="34" charset="0"/>
              </a:rPr>
              <a:t>de </a:t>
            </a:r>
            <a:r>
              <a:rPr lang="pt-BR" sz="4400" dirty="0" smtClean="0">
                <a:latin typeface="Abadi" panose="020B0604020104020204" pitchFamily="34" charset="0"/>
              </a:rPr>
              <a:t>rasgar los vestidos</a:t>
            </a:r>
            <a:endParaRPr lang="pt-BR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2EF6CF-07F5-40F2-9036-6391326D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69" y="274320"/>
            <a:ext cx="5108985" cy="1485900"/>
          </a:xfrm>
        </p:spPr>
        <p:txBody>
          <a:bodyPr anchor="b">
            <a:noAutofit/>
          </a:bodyPr>
          <a:lstStyle/>
          <a:p>
            <a:pPr algn="l" rtl="0"/>
            <a:r>
              <a:rPr lang="pt-BR" sz="4000" dirty="0" smtClean="0">
                <a:latin typeface="Abadi" panose="020B0604020104020204" pitchFamily="34" charset="0"/>
              </a:rPr>
              <a:t>La tristeza y la angustia en nuestra cultura</a:t>
            </a:r>
            <a:endParaRPr lang="pt-BR" sz="4000" dirty="0">
              <a:latin typeface="Abadi" panose="020B0604020104020204" pitchFamily="34" charset="0"/>
            </a:endParaRPr>
          </a:p>
        </p:txBody>
      </p:sp>
      <p:pic>
        <p:nvPicPr>
          <p:cNvPr id="5" name="Picture 4" descr="A classy tuxedo suit for a luxury dinner">
            <a:extLst>
              <a:ext uri="{FF2B5EF4-FFF2-40B4-BE49-F238E27FC236}">
                <a16:creationId xmlns="" xmlns:a16="http://schemas.microsoft.com/office/drawing/2014/main" id="{90314DA2-88B8-AB59-CCC6-A978D7BB7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0" r="25411" b="-2"/>
          <a:stretch/>
        </p:blipFill>
        <p:spPr>
          <a:xfrm>
            <a:off x="20" y="10"/>
            <a:ext cx="3492988" cy="5714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3321" y="1979122"/>
            <a:ext cx="3182692" cy="15240"/>
          </a:xfrm>
          <a:custGeom>
            <a:avLst/>
            <a:gdLst>
              <a:gd name="connsiteX0" fmla="*/ 0 w 3182692"/>
              <a:gd name="connsiteY0" fmla="*/ 0 h 15240"/>
              <a:gd name="connsiteX1" fmla="*/ 636538 w 3182692"/>
              <a:gd name="connsiteY1" fmla="*/ 0 h 15240"/>
              <a:gd name="connsiteX2" fmla="*/ 1273077 w 3182692"/>
              <a:gd name="connsiteY2" fmla="*/ 0 h 15240"/>
              <a:gd name="connsiteX3" fmla="*/ 1909615 w 3182692"/>
              <a:gd name="connsiteY3" fmla="*/ 0 h 15240"/>
              <a:gd name="connsiteX4" fmla="*/ 2482500 w 3182692"/>
              <a:gd name="connsiteY4" fmla="*/ 0 h 15240"/>
              <a:gd name="connsiteX5" fmla="*/ 3182692 w 3182692"/>
              <a:gd name="connsiteY5" fmla="*/ 0 h 15240"/>
              <a:gd name="connsiteX6" fmla="*/ 3182692 w 3182692"/>
              <a:gd name="connsiteY6" fmla="*/ 15240 h 15240"/>
              <a:gd name="connsiteX7" fmla="*/ 2609807 w 3182692"/>
              <a:gd name="connsiteY7" fmla="*/ 15240 h 15240"/>
              <a:gd name="connsiteX8" fmla="*/ 2068750 w 3182692"/>
              <a:gd name="connsiteY8" fmla="*/ 15240 h 15240"/>
              <a:gd name="connsiteX9" fmla="*/ 1432211 w 3182692"/>
              <a:gd name="connsiteY9" fmla="*/ 15240 h 15240"/>
              <a:gd name="connsiteX10" fmla="*/ 859327 w 3182692"/>
              <a:gd name="connsiteY10" fmla="*/ 15240 h 15240"/>
              <a:gd name="connsiteX11" fmla="*/ 0 w 3182692"/>
              <a:gd name="connsiteY11" fmla="*/ 15240 h 15240"/>
              <a:gd name="connsiteX12" fmla="*/ 0 w 3182692"/>
              <a:gd name="connsiteY12" fmla="*/ 0 h 15240"/>
              <a:gd name="connsiteX0" fmla="*/ 0 w 3182692"/>
              <a:gd name="connsiteY0" fmla="*/ 0 h 15240"/>
              <a:gd name="connsiteX1" fmla="*/ 572885 w 3182692"/>
              <a:gd name="connsiteY1" fmla="*/ 0 h 15240"/>
              <a:gd name="connsiteX2" fmla="*/ 1113942 w 3182692"/>
              <a:gd name="connsiteY2" fmla="*/ 0 h 15240"/>
              <a:gd name="connsiteX3" fmla="*/ 1686827 w 3182692"/>
              <a:gd name="connsiteY3" fmla="*/ 0 h 15240"/>
              <a:gd name="connsiteX4" fmla="*/ 2323365 w 3182692"/>
              <a:gd name="connsiteY4" fmla="*/ 0 h 15240"/>
              <a:gd name="connsiteX5" fmla="*/ 3182692 w 3182692"/>
              <a:gd name="connsiteY5" fmla="*/ 0 h 15240"/>
              <a:gd name="connsiteX6" fmla="*/ 3182692 w 3182692"/>
              <a:gd name="connsiteY6" fmla="*/ 15240 h 15240"/>
              <a:gd name="connsiteX7" fmla="*/ 2546154 w 3182692"/>
              <a:gd name="connsiteY7" fmla="*/ 15240 h 15240"/>
              <a:gd name="connsiteX8" fmla="*/ 1845961 w 3182692"/>
              <a:gd name="connsiteY8" fmla="*/ 15240 h 15240"/>
              <a:gd name="connsiteX9" fmla="*/ 1304904 w 3182692"/>
              <a:gd name="connsiteY9" fmla="*/ 15240 h 15240"/>
              <a:gd name="connsiteX10" fmla="*/ 604711 w 3182692"/>
              <a:gd name="connsiteY10" fmla="*/ 15240 h 15240"/>
              <a:gd name="connsiteX11" fmla="*/ 0 w 3182692"/>
              <a:gd name="connsiteY11" fmla="*/ 15240 h 15240"/>
              <a:gd name="connsiteX12" fmla="*/ 0 w 3182692"/>
              <a:gd name="connsiteY12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5240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42" y="7322"/>
                  <a:pt x="3182638" y="8120"/>
                  <a:pt x="3182692" y="15240"/>
                </a:cubicBezTo>
                <a:cubicBezTo>
                  <a:pt x="2944477" y="12777"/>
                  <a:pt x="2868931" y="9322"/>
                  <a:pt x="2609807" y="15240"/>
                </a:cubicBezTo>
                <a:cubicBezTo>
                  <a:pt x="2341556" y="3145"/>
                  <a:pt x="2324113" y="19658"/>
                  <a:pt x="2068750" y="15240"/>
                </a:cubicBezTo>
                <a:cubicBezTo>
                  <a:pt x="1817163" y="4804"/>
                  <a:pt x="1716254" y="22931"/>
                  <a:pt x="1432211" y="15240"/>
                </a:cubicBezTo>
                <a:cubicBezTo>
                  <a:pt x="1164747" y="-31185"/>
                  <a:pt x="993140" y="24527"/>
                  <a:pt x="859327" y="15240"/>
                </a:cubicBezTo>
                <a:cubicBezTo>
                  <a:pt x="750703" y="-28022"/>
                  <a:pt x="236193" y="35683"/>
                  <a:pt x="0" y="15240"/>
                </a:cubicBezTo>
                <a:cubicBezTo>
                  <a:pt x="37" y="8363"/>
                  <a:pt x="-201" y="6012"/>
                  <a:pt x="0" y="0"/>
                </a:cubicBezTo>
                <a:close/>
              </a:path>
              <a:path w="3182692" h="15240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94" y="6133"/>
                  <a:pt x="3181878" y="9986"/>
                  <a:pt x="3182692" y="15240"/>
                </a:cubicBezTo>
                <a:cubicBezTo>
                  <a:pt x="3012563" y="-40868"/>
                  <a:pt x="2765409" y="32570"/>
                  <a:pt x="2546154" y="15240"/>
                </a:cubicBezTo>
                <a:cubicBezTo>
                  <a:pt x="2333381" y="10866"/>
                  <a:pt x="2154438" y="6790"/>
                  <a:pt x="1845961" y="15240"/>
                </a:cubicBezTo>
                <a:cubicBezTo>
                  <a:pt x="1531509" y="30764"/>
                  <a:pt x="1456631" y="-9654"/>
                  <a:pt x="1304904" y="15240"/>
                </a:cubicBezTo>
                <a:cubicBezTo>
                  <a:pt x="1168344" y="33303"/>
                  <a:pt x="928499" y="11999"/>
                  <a:pt x="604711" y="15240"/>
                </a:cubicBezTo>
                <a:cubicBezTo>
                  <a:pt x="285438" y="34959"/>
                  <a:pt x="116029" y="-25252"/>
                  <a:pt x="0" y="15240"/>
                </a:cubicBezTo>
                <a:cubicBezTo>
                  <a:pt x="-454" y="8142"/>
                  <a:pt x="-276" y="6429"/>
                  <a:pt x="0" y="0"/>
                </a:cubicBezTo>
                <a:close/>
              </a:path>
              <a:path w="3182692" h="15240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638" y="7188"/>
                  <a:pt x="3182592" y="8216"/>
                  <a:pt x="3182692" y="15240"/>
                </a:cubicBezTo>
                <a:cubicBezTo>
                  <a:pt x="2959845" y="22526"/>
                  <a:pt x="2868929" y="21932"/>
                  <a:pt x="2609807" y="15240"/>
                </a:cubicBezTo>
                <a:cubicBezTo>
                  <a:pt x="2341405" y="2944"/>
                  <a:pt x="2328488" y="17388"/>
                  <a:pt x="2068750" y="15240"/>
                </a:cubicBezTo>
                <a:cubicBezTo>
                  <a:pt x="1816113" y="-653"/>
                  <a:pt x="1699345" y="33807"/>
                  <a:pt x="1432211" y="15240"/>
                </a:cubicBezTo>
                <a:cubicBezTo>
                  <a:pt x="1148381" y="-31232"/>
                  <a:pt x="987622" y="-645"/>
                  <a:pt x="859327" y="15240"/>
                </a:cubicBezTo>
                <a:cubicBezTo>
                  <a:pt x="743387" y="34374"/>
                  <a:pt x="194182" y="15741"/>
                  <a:pt x="0" y="15240"/>
                </a:cubicBezTo>
                <a:cubicBezTo>
                  <a:pt x="391" y="8284"/>
                  <a:pt x="-533" y="59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5240"/>
                      <a:gd name="connsiteX1" fmla="*/ 636538 w 3182692"/>
                      <a:gd name="connsiteY1" fmla="*/ 0 h 15240"/>
                      <a:gd name="connsiteX2" fmla="*/ 1273077 w 3182692"/>
                      <a:gd name="connsiteY2" fmla="*/ 0 h 15240"/>
                      <a:gd name="connsiteX3" fmla="*/ 1909615 w 3182692"/>
                      <a:gd name="connsiteY3" fmla="*/ 0 h 15240"/>
                      <a:gd name="connsiteX4" fmla="*/ 2482500 w 3182692"/>
                      <a:gd name="connsiteY4" fmla="*/ 0 h 15240"/>
                      <a:gd name="connsiteX5" fmla="*/ 3182692 w 3182692"/>
                      <a:gd name="connsiteY5" fmla="*/ 0 h 15240"/>
                      <a:gd name="connsiteX6" fmla="*/ 3182692 w 3182692"/>
                      <a:gd name="connsiteY6" fmla="*/ 15240 h 15240"/>
                      <a:gd name="connsiteX7" fmla="*/ 2609807 w 3182692"/>
                      <a:gd name="connsiteY7" fmla="*/ 15240 h 15240"/>
                      <a:gd name="connsiteX8" fmla="*/ 2068750 w 3182692"/>
                      <a:gd name="connsiteY8" fmla="*/ 15240 h 15240"/>
                      <a:gd name="connsiteX9" fmla="*/ 1432211 w 3182692"/>
                      <a:gd name="connsiteY9" fmla="*/ 15240 h 15240"/>
                      <a:gd name="connsiteX10" fmla="*/ 859327 w 3182692"/>
                      <a:gd name="connsiteY10" fmla="*/ 15240 h 15240"/>
                      <a:gd name="connsiteX11" fmla="*/ 0 w 3182692"/>
                      <a:gd name="connsiteY11" fmla="*/ 15240 h 15240"/>
                      <a:gd name="connsiteX12" fmla="*/ 0 w 3182692"/>
                      <a:gd name="connsiteY12" fmla="*/ 0 h 15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5240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677" y="7298"/>
                          <a:pt x="3182627" y="8153"/>
                          <a:pt x="3182692" y="15240"/>
                        </a:cubicBezTo>
                        <a:cubicBezTo>
                          <a:pt x="2947402" y="19392"/>
                          <a:pt x="2876226" y="24143"/>
                          <a:pt x="2609807" y="15240"/>
                        </a:cubicBezTo>
                        <a:cubicBezTo>
                          <a:pt x="2343389" y="6337"/>
                          <a:pt x="2326689" y="22531"/>
                          <a:pt x="2068750" y="15240"/>
                        </a:cubicBezTo>
                        <a:cubicBezTo>
                          <a:pt x="1810811" y="7949"/>
                          <a:pt x="1713836" y="45171"/>
                          <a:pt x="1432211" y="15240"/>
                        </a:cubicBezTo>
                        <a:cubicBezTo>
                          <a:pt x="1150586" y="-14691"/>
                          <a:pt x="982765" y="699"/>
                          <a:pt x="859327" y="15240"/>
                        </a:cubicBezTo>
                        <a:cubicBezTo>
                          <a:pt x="735889" y="29781"/>
                          <a:pt x="254183" y="32183"/>
                          <a:pt x="0" y="15240"/>
                        </a:cubicBezTo>
                        <a:cubicBezTo>
                          <a:pt x="151" y="8290"/>
                          <a:pt x="-277" y="5563"/>
                          <a:pt x="0" y="0"/>
                        </a:cubicBezTo>
                        <a:close/>
                      </a:path>
                      <a:path w="3182692" h="15240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812" y="5894"/>
                          <a:pt x="3182139" y="9630"/>
                          <a:pt x="3182692" y="15240"/>
                        </a:cubicBezTo>
                        <a:cubicBezTo>
                          <a:pt x="3026065" y="-13897"/>
                          <a:pt x="2775006" y="20019"/>
                          <a:pt x="2546154" y="15240"/>
                        </a:cubicBezTo>
                        <a:cubicBezTo>
                          <a:pt x="2317302" y="10461"/>
                          <a:pt x="2168173" y="-11561"/>
                          <a:pt x="1845961" y="15240"/>
                        </a:cubicBezTo>
                        <a:cubicBezTo>
                          <a:pt x="1523749" y="42041"/>
                          <a:pt x="1450078" y="-3892"/>
                          <a:pt x="1304904" y="15240"/>
                        </a:cubicBezTo>
                        <a:cubicBezTo>
                          <a:pt x="1159730" y="34372"/>
                          <a:pt x="942635" y="-13069"/>
                          <a:pt x="604711" y="15240"/>
                        </a:cubicBezTo>
                        <a:cubicBezTo>
                          <a:pt x="266787" y="43549"/>
                          <a:pt x="141927" y="-11443"/>
                          <a:pt x="0" y="15240"/>
                        </a:cubicBezTo>
                        <a:cubicBezTo>
                          <a:pt x="-628" y="8463"/>
                          <a:pt x="-538" y="63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B22C77C-92BB-4FE7-825A-079864C7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255520"/>
            <a:ext cx="4688333" cy="2903220"/>
          </a:xfrm>
        </p:spPr>
        <p:txBody>
          <a:bodyPr>
            <a:normAutofit/>
          </a:bodyPr>
          <a:lstStyle/>
          <a:p>
            <a:pPr algn="l" rtl="0"/>
            <a:r>
              <a:rPr lang="pt-BR" sz="3200" dirty="0" smtClean="0"/>
              <a:t>Bandera a media asta</a:t>
            </a:r>
            <a:endParaRPr lang="pt-BR" sz="3200" dirty="0"/>
          </a:p>
          <a:p>
            <a:pPr algn="l" rtl="0"/>
            <a:r>
              <a:rPr lang="pt-BR" sz="3200" dirty="0" smtClean="0"/>
              <a:t>Ropa negra</a:t>
            </a:r>
            <a:endParaRPr lang="pt-BR" sz="3200" dirty="0"/>
          </a:p>
          <a:p>
            <a:pPr algn="l" rtl="0"/>
            <a:r>
              <a:rPr lang="pt-BR" sz="3200" dirty="0"/>
              <a:t>Publicaciones de luto </a:t>
            </a:r>
            <a:r>
              <a:rPr lang="pt-BR" sz="3200" dirty="0" smtClean="0"/>
              <a:t>o Q.E.P.D.</a:t>
            </a:r>
            <a:endParaRPr lang="pt-BR" sz="3200" dirty="0"/>
          </a:p>
          <a:p>
            <a:pPr algn="l" rtl="0"/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3429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343313" y="1343312"/>
            <a:ext cx="5715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343314" y="1351759"/>
            <a:ext cx="5714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471693" y="3158314"/>
            <a:ext cx="2084983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376302" y="808098"/>
            <a:ext cx="2925267" cy="3482465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343320" y="1334862"/>
            <a:ext cx="5715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89045"/>
            <a:ext cx="2401025" cy="2822915"/>
          </a:xfrm>
        </p:spPr>
        <p:txBody>
          <a:bodyPr anchor="b">
            <a:normAutofit/>
          </a:bodyPr>
          <a:lstStyle/>
          <a:p>
            <a:pPr algn="l" rtl="0"/>
            <a:r>
              <a:rPr lang="pt-BR" sz="3200" dirty="0">
                <a:solidFill>
                  <a:srgbClr val="FFFFFF"/>
                </a:solidFill>
                <a:latin typeface="Abadi" panose="020B0604020104020204" pitchFamily="34" charset="0"/>
              </a:rPr>
              <a:t>Dos ejemplos en el mismo contexto.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989" y="314793"/>
            <a:ext cx="5608303" cy="5134132"/>
          </a:xfrm>
        </p:spPr>
        <p:txBody>
          <a:bodyPr anchor="ctr">
            <a:noAutofit/>
          </a:bodyPr>
          <a:lstStyle/>
          <a:p>
            <a:pPr algn="l" rtl="0">
              <a:spcBef>
                <a:spcPts val="338"/>
              </a:spcBef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Rubén</a:t>
            </a:r>
          </a:p>
          <a:p>
            <a:pPr lvl="1" algn="l" rtl="0">
              <a:spcBef>
                <a:spcPts val="338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Tenía la intención de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devolver a José a su padre (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Génesis 37:21-22)</a:t>
            </a:r>
          </a:p>
          <a:p>
            <a:pPr lvl="1" algn="l" rtl="0">
              <a:spcBef>
                <a:spcPts val="338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él supo que ya no estaba José (fue vendido), él rasgó sus vestidos en angustia (Génesis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37:29-30)</a:t>
            </a:r>
          </a:p>
          <a:p>
            <a:pPr algn="l" rtl="0">
              <a:spcBef>
                <a:spcPts val="338"/>
              </a:spcBef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Jacob</a:t>
            </a:r>
            <a:endParaRPr lang="pt-B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338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Convencido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estaba muerto (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Génesis 37:32-33)</a:t>
            </a:r>
          </a:p>
          <a:p>
            <a:pPr lvl="1" algn="l" rtl="0">
              <a:spcBef>
                <a:spcPts val="338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Rasgó su ropa en duelo (Génesis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37:34)</a:t>
            </a:r>
          </a:p>
          <a:p>
            <a:pPr lvl="1" algn="l" rtl="0">
              <a:spcBef>
                <a:spcPts val="338"/>
              </a:spcBef>
              <a:spcAft>
                <a:spcPts val="45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puso cilicio (otra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costumbre de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duelo)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89F2A94-6F6A-1222-FFAD-A44B01A738DA}"/>
              </a:ext>
            </a:extLst>
          </p:cNvPr>
          <p:cNvSpPr txBox="1"/>
          <p:nvPr/>
        </p:nvSpPr>
        <p:spPr>
          <a:xfrm>
            <a:off x="350041" y="3971597"/>
            <a:ext cx="258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BR" sz="3600" b="1" dirty="0" smtClean="0">
                <a:solidFill>
                  <a:srgbClr val="FFFF00"/>
                </a:solidFill>
                <a:latin typeface="Abadi" panose="020B0604020104020204" pitchFamily="34" charset="0"/>
              </a:rPr>
              <a:t>Rasgando los vestidos</a:t>
            </a:r>
            <a:endParaRPr lang="pt-B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03CBE6E-E6B2-417D-A61A-D5F70F02A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466BE98-0341-4CFA-8601-3E68FB730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49947"/>
            <a:ext cx="3394204" cy="48151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4" y="1215150"/>
            <a:ext cx="2580962" cy="3284700"/>
          </a:xfrm>
        </p:spPr>
        <p:txBody>
          <a:bodyPr>
            <a:normAutofit/>
          </a:bodyPr>
          <a:lstStyle/>
          <a:p>
            <a:pPr algn="l" rtl="0"/>
            <a:r>
              <a:rPr lang="pt-BR" sz="4000" dirty="0" smtClean="0">
                <a:solidFill>
                  <a:schemeClr val="bg1"/>
                </a:solidFill>
                <a:latin typeface="Abadi" panose="020B0604020104020204" pitchFamily="34" charset="0"/>
              </a:rPr>
              <a:t>Rasgando los vestidos: Otros ejemplos</a:t>
            </a:r>
            <a:endParaRPr lang="pt-BR" sz="4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63E89A1-984A-4500-9453-4203AD1B83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49947"/>
            <a:ext cx="9144000" cy="53340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204" y="675433"/>
            <a:ext cx="5667350" cy="4413727"/>
          </a:xfrm>
        </p:spPr>
        <p:txBody>
          <a:bodyPr anchor="ctr">
            <a:normAutofit/>
          </a:bodyPr>
          <a:lstStyle/>
          <a:p>
            <a:pPr algn="l" rtl="0">
              <a:spcBef>
                <a:spcPts val="18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(2 Samuel 1:11-12)</a:t>
            </a:r>
          </a:p>
          <a:p>
            <a:pPr algn="l" rtl="0">
              <a:spcBef>
                <a:spcPts val="1800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Acab (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Reyes 21:27-29)</a:t>
            </a:r>
          </a:p>
          <a:p>
            <a:pPr algn="l" rtl="0">
              <a:spcBef>
                <a:spcPts val="1800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Eliseo (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Reyes 2:11-12)</a:t>
            </a:r>
          </a:p>
          <a:p>
            <a:pPr algn="l" rtl="0">
              <a:spcBef>
                <a:spcPts val="18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Mardoqueo (Ester 4:1)</a:t>
            </a:r>
          </a:p>
          <a:p>
            <a:pPr algn="l" rtl="0">
              <a:spcBef>
                <a:spcPts val="1800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(Job 1:20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rtl="0">
              <a:spcBef>
                <a:spcPts val="1800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Pablo y Bernabé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Hechos 14:12-14,18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rtl="0"/>
            <a:endParaRPr lang="pt-B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3FD642B-C569-4ABB-AE20-EFA6BC995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11712"/>
            <a:ext cx="9144000" cy="53340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92FED3-1F18-4138-B4E4-627D78B00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12701" y="2833498"/>
            <a:ext cx="5715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="" xmlns:a16="http://schemas.microsoft.com/office/drawing/2014/main" id="{DEE2AD96-B495-4E06-9291-B71706F72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53CF6D67-C5A8-4ADD-9E8E-1E38CA1D3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764636" y="765210"/>
            <a:ext cx="5715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="" xmlns:a16="http://schemas.microsoft.com/office/drawing/2014/main" id="{86909FA0-B515-4681-B7A8-FA281D133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559330" y="561675"/>
            <a:ext cx="5288508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="" xmlns:a16="http://schemas.microsoft.com/office/drawing/2014/main" id="{21C9FE86-FCC3-4A31-AA1C-C882262B7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1042431" y="2581476"/>
            <a:ext cx="2084983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="" xmlns:a16="http://schemas.microsoft.com/office/drawing/2014/main" id="{7D96243B-ECED-4B71-8E06-AE9A285EA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604502" y="925345"/>
            <a:ext cx="5715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09989E4-EFDC-4A90-A633-E0525FB41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434135" y="1120343"/>
            <a:ext cx="3598586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489045"/>
            <a:ext cx="3172575" cy="2822915"/>
          </a:xfrm>
        </p:spPr>
        <p:txBody>
          <a:bodyPr anchor="b">
            <a:normAutofit/>
          </a:bodyPr>
          <a:lstStyle/>
          <a:p>
            <a:pPr algn="l" rtl="0"/>
            <a:r>
              <a:rPr lang="pt-BR" sz="4500" dirty="0" smtClean="0">
                <a:solidFill>
                  <a:srgbClr val="FFFFFF"/>
                </a:solidFill>
                <a:latin typeface="Abadi" panose="020B0604020104020204" pitchFamily="34" charset="0"/>
              </a:rPr>
              <a:t>Errores</a:t>
            </a:r>
            <a: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  <a:t>:</a:t>
            </a:r>
            <a:br>
              <a:rPr lang="pt-BR" sz="45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pt-BR" sz="4500" dirty="0" smtClean="0">
                <a:solidFill>
                  <a:srgbClr val="FFFFFF"/>
                </a:solidFill>
                <a:latin typeface="Abadi" panose="020B0604020104020204" pitchFamily="34" charset="0"/>
              </a:rPr>
              <a:t>¿Debían rasgar o no?</a:t>
            </a:r>
            <a:endParaRPr lang="pt-BR" sz="45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428" y="262328"/>
            <a:ext cx="4638002" cy="5239062"/>
          </a:xfrm>
        </p:spPr>
        <p:txBody>
          <a:bodyPr anchor="ctr">
            <a:normAutofit/>
          </a:bodyPr>
          <a:lstStyle/>
          <a:p>
            <a:pPr algn="l" rtl="0">
              <a:spcBef>
                <a:spcPts val="338"/>
              </a:spcBef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¡Estos d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ebían haber rasgado sus vestidos!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Jeremías 36:20-26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rtl="0">
              <a:spcBef>
                <a:spcPts val="338"/>
              </a:spcBef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prohibió que el sumo sacerdote rasgara su ropa (Levítico 21:10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10:6)</a:t>
            </a:r>
          </a:p>
          <a:p>
            <a:pPr lvl="1" algn="l" rtl="0">
              <a:spcBef>
                <a:spcPts val="338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santo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no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contaminado (Levítico 21:11-12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 algn="l" rtl="0">
              <a:spcBef>
                <a:spcPts val="338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del caso de Caifás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(Mateo 26:65)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605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586" y="127240"/>
            <a:ext cx="4577130" cy="889341"/>
          </a:xfrm>
        </p:spPr>
        <p:txBody>
          <a:bodyPr>
            <a:normAutofit/>
          </a:bodyPr>
          <a:lstStyle/>
          <a:p>
            <a:pPr algn="l" rtl="0"/>
            <a:r>
              <a:rPr lang="pt-BR" sz="4500" dirty="0" smtClean="0">
                <a:solidFill>
                  <a:schemeClr val="bg1"/>
                </a:solidFill>
                <a:latin typeface="Abadi" panose="020B0604020104020204" pitchFamily="34" charset="0"/>
              </a:rPr>
              <a:t>Un caso especial</a:t>
            </a:r>
            <a:endParaRPr lang="pt-BR" sz="45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5F40E04-0461-A123-A483-750BBF340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4" r="20625" b="-1"/>
          <a:stretch/>
        </p:blipFill>
        <p:spPr>
          <a:xfrm>
            <a:off x="554969" y="912839"/>
            <a:ext cx="3566210" cy="39624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4910"/>
            <a:ext cx="1396390" cy="597930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 rt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 rtl="0"/>
              <a:endParaRPr lang="en-US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968" y="1503586"/>
            <a:ext cx="4341004" cy="3999268"/>
          </a:xfrm>
        </p:spPr>
        <p:txBody>
          <a:bodyPr>
            <a:normAutofit/>
          </a:bodyPr>
          <a:lstStyle/>
          <a:p>
            <a:pPr algn="l" rtl="0">
              <a:spcBef>
                <a:spcPts val="1350"/>
              </a:spcBef>
            </a:pP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Naamán vino al rey de Israel buscando una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 (2 Reyes 5:1-6)</a:t>
            </a:r>
          </a:p>
          <a:p>
            <a:pPr algn="l" rtl="0">
              <a:spcBef>
                <a:spcPts val="1350"/>
              </a:spcBef>
            </a:pP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rey rasgó sus vestidos en angustia (2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Reyes 5:7)</a:t>
            </a:r>
          </a:p>
          <a:p>
            <a:pPr algn="l" rtl="0">
              <a:spcBef>
                <a:spcPts val="1350"/>
              </a:spcBef>
            </a:pP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Eliseo hizo una pregunta  interesante (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Reyes 5:8)</a:t>
            </a:r>
          </a:p>
        </p:txBody>
      </p:sp>
      <p:grpSp>
        <p:nvGrpSpPr>
          <p:cNvPr id="16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21453" y="4989220"/>
            <a:ext cx="790849" cy="391407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rtl="0"/>
              <a:endParaRPr lang="en-US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4A68D79-62F5-2E88-4D33-2071BC8D4818}"/>
              </a:ext>
            </a:extLst>
          </p:cNvPr>
          <p:cNvSpPr txBox="1"/>
          <p:nvPr/>
        </p:nvSpPr>
        <p:spPr>
          <a:xfrm>
            <a:off x="554969" y="4479050"/>
            <a:ext cx="3566210" cy="5545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pt-BR" sz="1250" dirty="0" smtClean="0">
                <a:solidFill>
                  <a:srgbClr val="FFFFFF"/>
                </a:solidFill>
              </a:rPr>
              <a:t>Uso de la imagen autorizado:</a:t>
            </a:r>
            <a:endParaRPr lang="pt-BR" sz="1250" dirty="0">
              <a:solidFill>
                <a:srgbClr val="FFFFFF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pt-BR" sz="1250" dirty="0">
                <a:solidFill>
                  <a:srgbClr val="FFFFFF"/>
                </a:solidFill>
              </a:rPr>
              <a:t>Dulce</a:t>
            </a:r>
            <a:r>
              <a:rPr lang="pt-BR" sz="1250" dirty="0" err="1">
                <a:solidFill>
                  <a:srgbClr val="FFFFFF"/>
                </a:solidFill>
              </a:rPr>
              <a:t>Publicación</a:t>
            </a:r>
            <a:r>
              <a:rPr lang="pt-BR" sz="1250" dirty="0">
                <a:solidFill>
                  <a:srgbClr val="FFFFFF"/>
                </a:solidFill>
              </a:rPr>
              <a:t>/ FreeBibleimages.org</a:t>
            </a:r>
          </a:p>
        </p:txBody>
      </p:sp>
    </p:spTree>
    <p:extLst>
      <p:ext uri="{BB962C8B-B14F-4D97-AF65-F5344CB8AC3E}">
        <p14:creationId xmlns:p14="http://schemas.microsoft.com/office/powerpoint/2010/main" val="11598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6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43" name="Picture 4" descr="Question marks in a line and one question mark is lit">
            <a:extLst>
              <a:ext uri="{FF2B5EF4-FFF2-40B4-BE49-F238E27FC236}">
                <a16:creationId xmlns="" xmlns:a16="http://schemas.microsoft.com/office/drawing/2014/main" id="{E0339433-67BA-3315-F9A5-E77FFE431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94" b="-2"/>
          <a:stretch/>
        </p:blipFill>
        <p:spPr>
          <a:xfrm>
            <a:off x="1891767" y="10"/>
            <a:ext cx="7252231" cy="5714990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542696" cy="5715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3D2F69-A87A-4975-8919-6E04E7C4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88" y="-94588"/>
            <a:ext cx="5021705" cy="1583260"/>
          </a:xfrm>
        </p:spPr>
        <p:txBody>
          <a:bodyPr>
            <a:normAutofit/>
          </a:bodyPr>
          <a:lstStyle/>
          <a:p>
            <a:pPr algn="l" rtl="0"/>
            <a:r>
              <a:rPr lang="pt-BR" sz="4000" dirty="0" smtClean="0">
                <a:latin typeface="Abadi" panose="020B0604020104020204" pitchFamily="34" charset="0"/>
              </a:rPr>
              <a:t>¿Qué aprendemos nosotros?</a:t>
            </a:r>
            <a:endParaRPr lang="pt-BR" sz="4000" dirty="0"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1583260"/>
            <a:ext cx="3507698" cy="3693278"/>
          </a:xfrm>
        </p:spPr>
        <p:txBody>
          <a:bodyPr>
            <a:normAutofit/>
          </a:bodyPr>
          <a:lstStyle/>
          <a:p>
            <a:pPr algn="l" rtl="0">
              <a:spcBef>
                <a:spcPts val="900"/>
              </a:spcBef>
            </a:pP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normal lamentar las pérdidas</a:t>
            </a:r>
            <a:endParaRPr lang="pt-BR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900"/>
              </a:spcBef>
            </a:pP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entristecemos y nos angustiamos cuando pecamos (</a:t>
            </a:r>
            <a:r>
              <a:rPr lang="pt-BR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Joel 2:12-13)</a:t>
            </a:r>
          </a:p>
          <a:p>
            <a:pPr algn="l" rtl="0">
              <a:spcBef>
                <a:spcPts val="900"/>
              </a:spcBef>
            </a:pPr>
            <a:r>
              <a:rPr lang="pt-BR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Siempre hay que respetar la santidad de Dios</a:t>
            </a:r>
            <a:endParaRPr lang="pt-BR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357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Empty speech bubbles">
            <a:extLst>
              <a:ext uri="{FF2B5EF4-FFF2-40B4-BE49-F238E27FC236}">
                <a16:creationId xmlns="" xmlns:a16="http://schemas.microsoft.com/office/drawing/2014/main" id="{172F983E-EEEF-2E58-8FF3-1B3B119B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 r="23190" b="-2"/>
          <a:stretch/>
        </p:blipFill>
        <p:spPr>
          <a:xfrm>
            <a:off x="20" y="10"/>
            <a:ext cx="3863363" cy="5714990"/>
          </a:xfrm>
          <a:prstGeom prst="rect">
            <a:avLst/>
          </a:prstGeom>
        </p:spPr>
      </p:pic>
      <p:cxnSp>
        <p:nvCxnSpPr>
          <p:cNvPr id="16" name="Straight Connector 8">
            <a:extLst>
              <a:ext uri="{FF2B5EF4-FFF2-40B4-BE49-F238E27FC236}">
                <a16:creationId xmlns="" xmlns:a16="http://schemas.microsoft.com/office/drawing/2014/main" id="{1503BFE4-729B-D9D0-C17B-501E6AF11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478772" y="725955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3A871FF-1EDA-48A0-BE50-72FF475A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17" y="1011835"/>
            <a:ext cx="4367829" cy="4309667"/>
          </a:xfrm>
        </p:spPr>
        <p:txBody>
          <a:bodyPr>
            <a:normAutofit lnSpcReduction="10000"/>
          </a:bodyPr>
          <a:lstStyle/>
          <a:p>
            <a:pPr marL="0" indent="0" algn="l" rtl="0">
              <a:spcBef>
                <a:spcPts val="900"/>
              </a:spcBef>
              <a:buNone/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debemos rasgar nuestros vestidos por cosas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allá de nuestro control</a:t>
            </a:r>
          </a:p>
          <a:p>
            <a:pPr algn="l" rtl="0">
              <a:spcBef>
                <a:spcPts val="900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Papeles diferentes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9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Reconocer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otros tienen libre albedrío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900"/>
              </a:spcBef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Señor mismo no obliga a nadie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arrepentirse (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23:37)</a:t>
            </a:r>
          </a:p>
          <a:p>
            <a:pPr algn="l" rtl="0">
              <a:spcBef>
                <a:spcPts val="900"/>
              </a:spcBef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 que vivir en ansiedad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07441D4-E063-CFFD-9582-3ED85DC62522}"/>
              </a:ext>
            </a:extLst>
          </p:cNvPr>
          <p:cNvSpPr txBox="1"/>
          <p:nvPr/>
        </p:nvSpPr>
        <p:spPr>
          <a:xfrm>
            <a:off x="364859" y="2117088"/>
            <a:ext cx="31803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BR" sz="3800" dirty="0" smtClean="0">
                <a:latin typeface="Abadi" panose="020B0604020104020204" pitchFamily="34" charset="0"/>
              </a:rPr>
              <a:t>¿Qué más aprendemos?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33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2039</TotalTime>
  <Words>437</Words>
  <Application>Microsoft Office PowerPoint</Application>
  <PresentationFormat>On-screen Show (16:10)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system-ui</vt:lpstr>
      <vt:lpstr>Tema do Office</vt:lpstr>
      <vt:lpstr>¿Por qué rasgar  tus vestidos?</vt:lpstr>
      <vt:lpstr>La costumbre de rasgar los vestidos</vt:lpstr>
      <vt:lpstr>La tristeza y la angustia en nuestra cultura</vt:lpstr>
      <vt:lpstr>Dos ejemplos en el mismo contexto.</vt:lpstr>
      <vt:lpstr>Rasgando los vestidos: Otros ejemplos</vt:lpstr>
      <vt:lpstr>Errores: ¿Debían rasgar o no?</vt:lpstr>
      <vt:lpstr>Un caso especial</vt:lpstr>
      <vt:lpstr>¿Qué aprendemos nosotros?</vt:lpstr>
      <vt:lpstr>PowerPoint Presentation</vt:lpstr>
      <vt:lpstr>En la práctica...</vt:lpstr>
      <vt:lpstr>Hay Uno que quiere llevar nuestras cargas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Allan</dc:creator>
  <cp:lastModifiedBy>Esther Eubanks</cp:lastModifiedBy>
  <cp:revision>21</cp:revision>
  <dcterms:created xsi:type="dcterms:W3CDTF">2021-05-15T12:23:31Z</dcterms:created>
  <dcterms:modified xsi:type="dcterms:W3CDTF">2023-07-23T20:25:37Z</dcterms:modified>
</cp:coreProperties>
</file>