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8" r:id="rId2"/>
    <p:sldId id="282" r:id="rId3"/>
    <p:sldId id="290" r:id="rId4"/>
    <p:sldId id="291" r:id="rId5"/>
    <p:sldId id="269" r:id="rId6"/>
    <p:sldId id="283" r:id="rId7"/>
    <p:sldId id="259" r:id="rId8"/>
    <p:sldId id="266" r:id="rId9"/>
    <p:sldId id="289" r:id="rId10"/>
    <p:sldId id="284" r:id="rId11"/>
    <p:sldId id="287" r:id="rId12"/>
    <p:sldId id="288" r:id="rId13"/>
    <p:sldId id="292" r:id="rId1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4D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4F2404-4AF2-482C-A20A-E374BF7E84AF}" v="21" dt="2023-09-17T03:03:20.7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4694"/>
  </p:normalViewPr>
  <p:slideViewPr>
    <p:cSldViewPr snapToGrid="0">
      <p:cViewPr>
        <p:scale>
          <a:sx n="75" d="100"/>
          <a:sy n="75" d="100"/>
        </p:scale>
        <p:origin x="100" y="1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ss LaGrone" userId="b680fa769da6443c" providerId="LiveId" clId="{2D4F2404-4AF2-482C-A20A-E374BF7E84AF}"/>
    <pc:docChg chg="undo custSel addSld delSld modSld sldOrd">
      <pc:chgData name="Russ LaGrone" userId="b680fa769da6443c" providerId="LiveId" clId="{2D4F2404-4AF2-482C-A20A-E374BF7E84AF}" dt="2023-09-17T03:04:46.864" v="1180" actId="47"/>
      <pc:docMkLst>
        <pc:docMk/>
      </pc:docMkLst>
      <pc:sldChg chg="del">
        <pc:chgData name="Russ LaGrone" userId="b680fa769da6443c" providerId="LiveId" clId="{2D4F2404-4AF2-482C-A20A-E374BF7E84AF}" dt="2023-09-17T03:04:36.923" v="1179" actId="47"/>
        <pc:sldMkLst>
          <pc:docMk/>
          <pc:sldMk cId="4068932833" sldId="257"/>
        </pc:sldMkLst>
      </pc:sldChg>
      <pc:sldChg chg="addSp mod">
        <pc:chgData name="Russ LaGrone" userId="b680fa769da6443c" providerId="LiveId" clId="{2D4F2404-4AF2-482C-A20A-E374BF7E84AF}" dt="2023-09-15T23:42:43.625" v="205" actId="22"/>
        <pc:sldMkLst>
          <pc:docMk/>
          <pc:sldMk cId="2679762074" sldId="259"/>
        </pc:sldMkLst>
        <pc:picChg chg="add">
          <ac:chgData name="Russ LaGrone" userId="b680fa769da6443c" providerId="LiveId" clId="{2D4F2404-4AF2-482C-A20A-E374BF7E84AF}" dt="2023-09-15T23:42:43.625" v="205" actId="22"/>
          <ac:picMkLst>
            <pc:docMk/>
            <pc:sldMk cId="2679762074" sldId="259"/>
            <ac:picMk id="7" creationId="{79A3AEE7-480E-822C-C60F-D900EB9C1E18}"/>
          </ac:picMkLst>
        </pc:picChg>
      </pc:sldChg>
      <pc:sldChg chg="ord">
        <pc:chgData name="Russ LaGrone" userId="b680fa769da6443c" providerId="LiveId" clId="{2D4F2404-4AF2-482C-A20A-E374BF7E84AF}" dt="2023-09-17T03:04:34.521" v="1178"/>
        <pc:sldMkLst>
          <pc:docMk/>
          <pc:sldMk cId="3137313407" sldId="260"/>
        </pc:sldMkLst>
      </pc:sldChg>
      <pc:sldChg chg="addSp delSp modSp mod ord">
        <pc:chgData name="Russ LaGrone" userId="b680fa769da6443c" providerId="LiveId" clId="{2D4F2404-4AF2-482C-A20A-E374BF7E84AF}" dt="2023-09-17T02:48:35.322" v="753" actId="1076"/>
        <pc:sldMkLst>
          <pc:docMk/>
          <pc:sldMk cId="1280793001" sldId="266"/>
        </pc:sldMkLst>
        <pc:spChg chg="del mod">
          <ac:chgData name="Russ LaGrone" userId="b680fa769da6443c" providerId="LiveId" clId="{2D4F2404-4AF2-482C-A20A-E374BF7E84AF}" dt="2023-09-17T02:46:50.968" v="717" actId="478"/>
          <ac:spMkLst>
            <pc:docMk/>
            <pc:sldMk cId="1280793001" sldId="266"/>
            <ac:spMk id="2" creationId="{3357BDFD-999A-A5E0-2A79-546FFE09DD0E}"/>
          </ac:spMkLst>
        </pc:spChg>
        <pc:spChg chg="del">
          <ac:chgData name="Russ LaGrone" userId="b680fa769da6443c" providerId="LiveId" clId="{2D4F2404-4AF2-482C-A20A-E374BF7E84AF}" dt="2023-09-17T02:47:04.663" v="720" actId="478"/>
          <ac:spMkLst>
            <pc:docMk/>
            <pc:sldMk cId="1280793001" sldId="266"/>
            <ac:spMk id="3" creationId="{42A2B1ED-9993-C2C4-144C-12D58D98EACA}"/>
          </ac:spMkLst>
        </pc:spChg>
        <pc:spChg chg="add mod">
          <ac:chgData name="Russ LaGrone" userId="b680fa769da6443c" providerId="LiveId" clId="{2D4F2404-4AF2-482C-A20A-E374BF7E84AF}" dt="2023-09-17T02:48:35.322" v="753" actId="1076"/>
          <ac:spMkLst>
            <pc:docMk/>
            <pc:sldMk cId="1280793001" sldId="266"/>
            <ac:spMk id="4" creationId="{4FADD6C5-53F1-AD68-CB9A-0325B3854D90}"/>
          </ac:spMkLst>
        </pc:spChg>
        <pc:picChg chg="add del">
          <ac:chgData name="Russ LaGrone" userId="b680fa769da6443c" providerId="LiveId" clId="{2D4F2404-4AF2-482C-A20A-E374BF7E84AF}" dt="2023-09-17T02:46:56.639" v="719" actId="478"/>
          <ac:picMkLst>
            <pc:docMk/>
            <pc:sldMk cId="1280793001" sldId="266"/>
            <ac:picMk id="7" creationId="{40AFD6D8-9962-DE7F-56A9-B7A401EEC6D5}"/>
          </ac:picMkLst>
        </pc:picChg>
      </pc:sldChg>
      <pc:sldChg chg="modSp mod">
        <pc:chgData name="Russ LaGrone" userId="b680fa769da6443c" providerId="LiveId" clId="{2D4F2404-4AF2-482C-A20A-E374BF7E84AF}" dt="2023-09-17T02:35:24.240" v="574" actId="20577"/>
        <pc:sldMkLst>
          <pc:docMk/>
          <pc:sldMk cId="404344556" sldId="269"/>
        </pc:sldMkLst>
        <pc:spChg chg="mod">
          <ac:chgData name="Russ LaGrone" userId="b680fa769da6443c" providerId="LiveId" clId="{2D4F2404-4AF2-482C-A20A-E374BF7E84AF}" dt="2023-09-17T02:34:37.273" v="519" actId="403"/>
          <ac:spMkLst>
            <pc:docMk/>
            <pc:sldMk cId="404344556" sldId="269"/>
            <ac:spMk id="2" creationId="{C895CEA0-E44C-E92B-DFD3-DB8960609FFF}"/>
          </ac:spMkLst>
        </pc:spChg>
        <pc:spChg chg="mod">
          <ac:chgData name="Russ LaGrone" userId="b680fa769da6443c" providerId="LiveId" clId="{2D4F2404-4AF2-482C-A20A-E374BF7E84AF}" dt="2023-09-17T02:35:24.240" v="574" actId="20577"/>
          <ac:spMkLst>
            <pc:docMk/>
            <pc:sldMk cId="404344556" sldId="269"/>
            <ac:spMk id="4" creationId="{F9FE1193-E43E-73A8-02F2-45AD7F0DB6F4}"/>
          </ac:spMkLst>
        </pc:spChg>
      </pc:sldChg>
      <pc:sldChg chg="add ord modTransition">
        <pc:chgData name="Russ LaGrone" userId="b680fa769da6443c" providerId="LiveId" clId="{2D4F2404-4AF2-482C-A20A-E374BF7E84AF}" dt="2023-09-17T02:23:57.889" v="207"/>
        <pc:sldMkLst>
          <pc:docMk/>
          <pc:sldMk cId="1184788969" sldId="282"/>
        </pc:sldMkLst>
      </pc:sldChg>
      <pc:sldChg chg="addSp delSp modSp add mod setBg">
        <pc:chgData name="Russ LaGrone" userId="b680fa769da6443c" providerId="LiveId" clId="{2D4F2404-4AF2-482C-A20A-E374BF7E84AF}" dt="2023-09-17T02:37:04.363" v="612" actId="20577"/>
        <pc:sldMkLst>
          <pc:docMk/>
          <pc:sldMk cId="839931185" sldId="283"/>
        </pc:sldMkLst>
        <pc:spChg chg="del mod ord">
          <ac:chgData name="Russ LaGrone" userId="b680fa769da6443c" providerId="LiveId" clId="{2D4F2404-4AF2-482C-A20A-E374BF7E84AF}" dt="2023-09-15T23:28:02.293" v="102" actId="478"/>
          <ac:spMkLst>
            <pc:docMk/>
            <pc:sldMk cId="839931185" sldId="283"/>
            <ac:spMk id="2" creationId="{E0EEFF0A-35E2-C75A-B75D-DBB9EB970F44}"/>
          </ac:spMkLst>
        </pc:spChg>
        <pc:spChg chg="del">
          <ac:chgData name="Russ LaGrone" userId="b680fa769da6443c" providerId="LiveId" clId="{2D4F2404-4AF2-482C-A20A-E374BF7E84AF}" dt="2023-09-15T23:13:32.120" v="2" actId="478"/>
          <ac:spMkLst>
            <pc:docMk/>
            <pc:sldMk cId="839931185" sldId="283"/>
            <ac:spMk id="4" creationId="{4CB79103-F50D-5DD6-FC4A-C69377931564}"/>
          </ac:spMkLst>
        </pc:spChg>
        <pc:spChg chg="add del mod">
          <ac:chgData name="Russ LaGrone" userId="b680fa769da6443c" providerId="LiveId" clId="{2D4F2404-4AF2-482C-A20A-E374BF7E84AF}" dt="2023-09-15T23:28:11.718" v="103" actId="478"/>
          <ac:spMkLst>
            <pc:docMk/>
            <pc:sldMk cId="839931185" sldId="283"/>
            <ac:spMk id="7" creationId="{3EE53758-A9BE-4D76-2AE9-71F2AA3F38F7}"/>
          </ac:spMkLst>
        </pc:spChg>
        <pc:spChg chg="add mod">
          <ac:chgData name="Russ LaGrone" userId="b680fa769da6443c" providerId="LiveId" clId="{2D4F2404-4AF2-482C-A20A-E374BF7E84AF}" dt="2023-09-17T02:37:04.363" v="612" actId="20577"/>
          <ac:spMkLst>
            <pc:docMk/>
            <pc:sldMk cId="839931185" sldId="283"/>
            <ac:spMk id="8" creationId="{2ED7E475-3467-889A-2665-F29AB703F22A}"/>
          </ac:spMkLst>
        </pc:spChg>
        <pc:spChg chg="add mod">
          <ac:chgData name="Russ LaGrone" userId="b680fa769da6443c" providerId="LiveId" clId="{2D4F2404-4AF2-482C-A20A-E374BF7E84AF}" dt="2023-09-17T02:36:22.124" v="582" actId="20577"/>
          <ac:spMkLst>
            <pc:docMk/>
            <pc:sldMk cId="839931185" sldId="283"/>
            <ac:spMk id="9" creationId="{396B399C-EF27-B695-0CC4-FD45A98A84B7}"/>
          </ac:spMkLst>
        </pc:spChg>
        <pc:spChg chg="add del">
          <ac:chgData name="Russ LaGrone" userId="b680fa769da6443c" providerId="LiveId" clId="{2D4F2404-4AF2-482C-A20A-E374BF7E84AF}" dt="2023-09-15T23:14:21.377" v="6" actId="26606"/>
          <ac:spMkLst>
            <pc:docMk/>
            <pc:sldMk cId="839931185" sldId="283"/>
            <ac:spMk id="10" creationId="{FA69AAE0-49D5-4C8B-8BA2-55898C00E05E}"/>
          </ac:spMkLst>
        </pc:spChg>
        <pc:spChg chg="add del">
          <ac:chgData name="Russ LaGrone" userId="b680fa769da6443c" providerId="LiveId" clId="{2D4F2404-4AF2-482C-A20A-E374BF7E84AF}" dt="2023-09-15T23:14:23.541" v="8" actId="26606"/>
          <ac:spMkLst>
            <pc:docMk/>
            <pc:sldMk cId="839931185" sldId="283"/>
            <ac:spMk id="12" creationId="{AFFC87AC-C919-4FE5-BAC3-39509E001152}"/>
          </ac:spMkLst>
        </pc:spChg>
        <pc:spChg chg="add del">
          <ac:chgData name="Russ LaGrone" userId="b680fa769da6443c" providerId="LiveId" clId="{2D4F2404-4AF2-482C-A20A-E374BF7E84AF}" dt="2023-09-15T23:14:23.541" v="8" actId="26606"/>
          <ac:spMkLst>
            <pc:docMk/>
            <pc:sldMk cId="839931185" sldId="283"/>
            <ac:spMk id="13" creationId="{FFCDD23B-75C8-427B-BD08-53C8156CD7CD}"/>
          </ac:spMkLst>
        </pc:spChg>
        <pc:spChg chg="add del">
          <ac:chgData name="Russ LaGrone" userId="b680fa769da6443c" providerId="LiveId" clId="{2D4F2404-4AF2-482C-A20A-E374BF7E84AF}" dt="2023-09-15T23:14:23.541" v="8" actId="26606"/>
          <ac:spMkLst>
            <pc:docMk/>
            <pc:sldMk cId="839931185" sldId="283"/>
            <ac:spMk id="14" creationId="{AB5E08C4-8CDD-4623-A5B8-E998C6DEE3B7}"/>
          </ac:spMkLst>
        </pc:spChg>
        <pc:spChg chg="add del">
          <ac:chgData name="Russ LaGrone" userId="b680fa769da6443c" providerId="LiveId" clId="{2D4F2404-4AF2-482C-A20A-E374BF7E84AF}" dt="2023-09-15T23:14:23.541" v="8" actId="26606"/>
          <ac:spMkLst>
            <pc:docMk/>
            <pc:sldMk cId="839931185" sldId="283"/>
            <ac:spMk id="16" creationId="{15F33878-D502-4FFA-8ACE-F2AECDB2A23F}"/>
          </ac:spMkLst>
        </pc:spChg>
        <pc:spChg chg="add del">
          <ac:chgData name="Russ LaGrone" userId="b680fa769da6443c" providerId="LiveId" clId="{2D4F2404-4AF2-482C-A20A-E374BF7E84AF}" dt="2023-09-15T23:14:29.267" v="10" actId="26606"/>
          <ac:spMkLst>
            <pc:docMk/>
            <pc:sldMk cId="839931185" sldId="283"/>
            <ac:spMk id="18" creationId="{022BDE4A-8A20-4A69-9C5A-581C82036A4D}"/>
          </ac:spMkLst>
        </pc:spChg>
        <pc:spChg chg="add del">
          <ac:chgData name="Russ LaGrone" userId="b680fa769da6443c" providerId="LiveId" clId="{2D4F2404-4AF2-482C-A20A-E374BF7E84AF}" dt="2023-09-15T23:14:34.209" v="12" actId="26606"/>
          <ac:spMkLst>
            <pc:docMk/>
            <pc:sldMk cId="839931185" sldId="283"/>
            <ac:spMk id="20" creationId="{A8CCCB6D-5162-4AAE-A5E3-3AC55410DBCE}"/>
          </ac:spMkLst>
        </pc:spChg>
        <pc:spChg chg="add del">
          <ac:chgData name="Russ LaGrone" userId="b680fa769da6443c" providerId="LiveId" clId="{2D4F2404-4AF2-482C-A20A-E374BF7E84AF}" dt="2023-09-15T23:14:34.209" v="12" actId="26606"/>
          <ac:spMkLst>
            <pc:docMk/>
            <pc:sldMk cId="839931185" sldId="283"/>
            <ac:spMk id="21" creationId="{0BCD8C04-CC7B-40EF-82EB-E9821F79BB86}"/>
          </ac:spMkLst>
        </pc:spChg>
        <pc:spChg chg="add del">
          <ac:chgData name="Russ LaGrone" userId="b680fa769da6443c" providerId="LiveId" clId="{2D4F2404-4AF2-482C-A20A-E374BF7E84AF}" dt="2023-09-15T23:14:50.868" v="14" actId="26606"/>
          <ac:spMkLst>
            <pc:docMk/>
            <pc:sldMk cId="839931185" sldId="283"/>
            <ac:spMk id="23" creationId="{A061BA2E-A388-41C5-B73A-B0FEB6B1029D}"/>
          </ac:spMkLst>
        </pc:spChg>
        <pc:spChg chg="add del">
          <ac:chgData name="Russ LaGrone" userId="b680fa769da6443c" providerId="LiveId" clId="{2D4F2404-4AF2-482C-A20A-E374BF7E84AF}" dt="2023-09-15T23:14:50.868" v="14" actId="26606"/>
          <ac:spMkLst>
            <pc:docMk/>
            <pc:sldMk cId="839931185" sldId="283"/>
            <ac:spMk id="24" creationId="{76E192A2-3ED3-4081-8A86-A22B5114178F}"/>
          </ac:spMkLst>
        </pc:spChg>
        <pc:spChg chg="add del">
          <ac:chgData name="Russ LaGrone" userId="b680fa769da6443c" providerId="LiveId" clId="{2D4F2404-4AF2-482C-A20A-E374BF7E84AF}" dt="2023-09-15T23:14:50.868" v="14" actId="26606"/>
          <ac:spMkLst>
            <pc:docMk/>
            <pc:sldMk cId="839931185" sldId="283"/>
            <ac:spMk id="25" creationId="{79F40191-0F44-4FD1-82CC-ACB507C14BE6}"/>
          </ac:spMkLst>
        </pc:spChg>
        <pc:picChg chg="mod ord">
          <ac:chgData name="Russ LaGrone" userId="b680fa769da6443c" providerId="LiveId" clId="{2D4F2404-4AF2-482C-A20A-E374BF7E84AF}" dt="2023-09-15T23:14:50.868" v="14" actId="26606"/>
          <ac:picMkLst>
            <pc:docMk/>
            <pc:sldMk cId="839931185" sldId="283"/>
            <ac:picMk id="3" creationId="{9CD660E6-694A-596D-70F0-3549562075EB}"/>
          </ac:picMkLst>
        </pc:picChg>
        <pc:picChg chg="add mod">
          <ac:chgData name="Russ LaGrone" userId="b680fa769da6443c" providerId="LiveId" clId="{2D4F2404-4AF2-482C-A20A-E374BF7E84AF}" dt="2023-09-15T23:15:00.827" v="15" actId="1076"/>
          <ac:picMkLst>
            <pc:docMk/>
            <pc:sldMk cId="839931185" sldId="283"/>
            <ac:picMk id="5" creationId="{599DD880-EBC3-08B2-10D3-3A877972D85F}"/>
          </ac:picMkLst>
        </pc:picChg>
      </pc:sldChg>
      <pc:sldChg chg="addSp delSp modSp add mod ord modAnim">
        <pc:chgData name="Russ LaGrone" userId="b680fa769da6443c" providerId="LiveId" clId="{2D4F2404-4AF2-482C-A20A-E374BF7E84AF}" dt="2023-09-17T03:03:20.709" v="1176"/>
        <pc:sldMkLst>
          <pc:docMk/>
          <pc:sldMk cId="3263737884" sldId="284"/>
        </pc:sldMkLst>
        <pc:spChg chg="mod">
          <ac:chgData name="Russ LaGrone" userId="b680fa769da6443c" providerId="LiveId" clId="{2D4F2404-4AF2-482C-A20A-E374BF7E84AF}" dt="2023-09-17T02:53:05.573" v="846" actId="1076"/>
          <ac:spMkLst>
            <pc:docMk/>
            <pc:sldMk cId="3263737884" sldId="284"/>
            <ac:spMk id="2" creationId="{E0EEFF0A-35E2-C75A-B75D-DBB9EB970F44}"/>
          </ac:spMkLst>
        </pc:spChg>
        <pc:spChg chg="mod">
          <ac:chgData name="Russ LaGrone" userId="b680fa769da6443c" providerId="LiveId" clId="{2D4F2404-4AF2-482C-A20A-E374BF7E84AF}" dt="2023-09-17T02:56:00.893" v="996" actId="20577"/>
          <ac:spMkLst>
            <pc:docMk/>
            <pc:sldMk cId="3263737884" sldId="284"/>
            <ac:spMk id="4" creationId="{4CB79103-F50D-5DD6-FC4A-C69377931564}"/>
          </ac:spMkLst>
        </pc:spChg>
        <pc:spChg chg="add mod">
          <ac:chgData name="Russ LaGrone" userId="b680fa769da6443c" providerId="LiveId" clId="{2D4F2404-4AF2-482C-A20A-E374BF7E84AF}" dt="2023-09-17T02:54:04.095" v="857" actId="1076"/>
          <ac:spMkLst>
            <pc:docMk/>
            <pc:sldMk cId="3263737884" sldId="284"/>
            <ac:spMk id="6" creationId="{451B7DA5-1E43-6E7E-855B-E818833DF38C}"/>
          </ac:spMkLst>
        </pc:spChg>
        <pc:spChg chg="add mod">
          <ac:chgData name="Russ LaGrone" userId="b680fa769da6443c" providerId="LiveId" clId="{2D4F2404-4AF2-482C-A20A-E374BF7E84AF}" dt="2023-09-17T03:02:17.289" v="1174" actId="14100"/>
          <ac:spMkLst>
            <pc:docMk/>
            <pc:sldMk cId="3263737884" sldId="284"/>
            <ac:spMk id="7" creationId="{15206882-1458-FB0A-D749-3681A0CC9F6A}"/>
          </ac:spMkLst>
        </pc:spChg>
        <pc:picChg chg="add del">
          <ac:chgData name="Russ LaGrone" userId="b680fa769da6443c" providerId="LiveId" clId="{2D4F2404-4AF2-482C-A20A-E374BF7E84AF}" dt="2023-09-17T02:58:03.729" v="1003" actId="22"/>
          <ac:picMkLst>
            <pc:docMk/>
            <pc:sldMk cId="3263737884" sldId="284"/>
            <ac:picMk id="9" creationId="{2908C9BA-1E44-824C-2847-7630D9984FF2}"/>
          </ac:picMkLst>
        </pc:picChg>
      </pc:sldChg>
      <pc:sldChg chg="modSp add mod">
        <pc:chgData name="Russ LaGrone" userId="b680fa769da6443c" providerId="LiveId" clId="{2D4F2404-4AF2-482C-A20A-E374BF7E84AF}" dt="2023-09-17T02:25:43.796" v="214" actId="13926"/>
        <pc:sldMkLst>
          <pc:docMk/>
          <pc:sldMk cId="1695531455" sldId="285"/>
        </pc:sldMkLst>
        <pc:spChg chg="mod">
          <ac:chgData name="Russ LaGrone" userId="b680fa769da6443c" providerId="LiveId" clId="{2D4F2404-4AF2-482C-A20A-E374BF7E84AF}" dt="2023-09-17T02:25:43.796" v="214" actId="13926"/>
          <ac:spMkLst>
            <pc:docMk/>
            <pc:sldMk cId="1695531455" sldId="285"/>
            <ac:spMk id="5" creationId="{252E880C-E34A-6E5C-D4A5-DF2F42C400D1}"/>
          </ac:spMkLst>
        </pc:spChg>
      </pc:sldChg>
      <pc:sldChg chg="addSp modSp add mod modAnim">
        <pc:chgData name="Russ LaGrone" userId="b680fa769da6443c" providerId="LiveId" clId="{2D4F2404-4AF2-482C-A20A-E374BF7E84AF}" dt="2023-09-17T02:30:27.415" v="329"/>
        <pc:sldMkLst>
          <pc:docMk/>
          <pc:sldMk cId="1510776185" sldId="286"/>
        </pc:sldMkLst>
        <pc:spChg chg="add mod">
          <ac:chgData name="Russ LaGrone" userId="b680fa769da6443c" providerId="LiveId" clId="{2D4F2404-4AF2-482C-A20A-E374BF7E84AF}" dt="2023-09-17T02:29:58.123" v="328" actId="14100"/>
          <ac:spMkLst>
            <pc:docMk/>
            <pc:sldMk cId="1510776185" sldId="286"/>
            <ac:spMk id="3" creationId="{6AB97526-AE22-C7C2-F64E-799EC3F28EB6}"/>
          </ac:spMkLst>
        </pc:spChg>
      </pc:sldChg>
      <pc:sldChg chg="modSp add mod">
        <pc:chgData name="Russ LaGrone" userId="b680fa769da6443c" providerId="LiveId" clId="{2D4F2404-4AF2-482C-A20A-E374BF7E84AF}" dt="2023-09-17T02:43:03.735" v="684" actId="113"/>
        <pc:sldMkLst>
          <pc:docMk/>
          <pc:sldMk cId="2527316750" sldId="287"/>
        </pc:sldMkLst>
        <pc:spChg chg="mod">
          <ac:chgData name="Russ LaGrone" userId="b680fa769da6443c" providerId="LiveId" clId="{2D4F2404-4AF2-482C-A20A-E374BF7E84AF}" dt="2023-09-17T02:43:03.735" v="684" actId="113"/>
          <ac:spMkLst>
            <pc:docMk/>
            <pc:sldMk cId="2527316750" sldId="287"/>
            <ac:spMk id="2" creationId="{E0EEFF0A-35E2-C75A-B75D-DBB9EB970F44}"/>
          </ac:spMkLst>
        </pc:spChg>
        <pc:spChg chg="mod">
          <ac:chgData name="Russ LaGrone" userId="b680fa769da6443c" providerId="LiveId" clId="{2D4F2404-4AF2-482C-A20A-E374BF7E84AF}" dt="2023-09-17T02:42:14.319" v="650" actId="114"/>
          <ac:spMkLst>
            <pc:docMk/>
            <pc:sldMk cId="2527316750" sldId="287"/>
            <ac:spMk id="4" creationId="{4CB79103-F50D-5DD6-FC4A-C69377931564}"/>
          </ac:spMkLst>
        </pc:spChg>
      </pc:sldChg>
      <pc:sldChg chg="modSp add mod">
        <pc:chgData name="Russ LaGrone" userId="b680fa769da6443c" providerId="LiveId" clId="{2D4F2404-4AF2-482C-A20A-E374BF7E84AF}" dt="2023-09-17T02:45:46.267" v="714" actId="403"/>
        <pc:sldMkLst>
          <pc:docMk/>
          <pc:sldMk cId="4124541208" sldId="288"/>
        </pc:sldMkLst>
        <pc:spChg chg="mod">
          <ac:chgData name="Russ LaGrone" userId="b680fa769da6443c" providerId="LiveId" clId="{2D4F2404-4AF2-482C-A20A-E374BF7E84AF}" dt="2023-09-17T02:45:46.267" v="714" actId="403"/>
          <ac:spMkLst>
            <pc:docMk/>
            <pc:sldMk cId="4124541208" sldId="288"/>
            <ac:spMk id="2" creationId="{E0EEFF0A-35E2-C75A-B75D-DBB9EB970F44}"/>
          </ac:spMkLst>
        </pc:spChg>
        <pc:spChg chg="mod">
          <ac:chgData name="Russ LaGrone" userId="b680fa769da6443c" providerId="LiveId" clId="{2D4F2404-4AF2-482C-A20A-E374BF7E84AF}" dt="2023-09-17T02:45:39.547" v="713" actId="403"/>
          <ac:spMkLst>
            <pc:docMk/>
            <pc:sldMk cId="4124541208" sldId="288"/>
            <ac:spMk id="4" creationId="{4CB79103-F50D-5DD6-FC4A-C69377931564}"/>
          </ac:spMkLst>
        </pc:spChg>
      </pc:sldChg>
      <pc:sldChg chg="modSp add mod">
        <pc:chgData name="Russ LaGrone" userId="b680fa769da6443c" providerId="LiveId" clId="{2D4F2404-4AF2-482C-A20A-E374BF7E84AF}" dt="2023-09-17T02:51:15.398" v="795" actId="1076"/>
        <pc:sldMkLst>
          <pc:docMk/>
          <pc:sldMk cId="2883209309" sldId="289"/>
        </pc:sldMkLst>
        <pc:spChg chg="mod">
          <ac:chgData name="Russ LaGrone" userId="b680fa769da6443c" providerId="LiveId" clId="{2D4F2404-4AF2-482C-A20A-E374BF7E84AF}" dt="2023-09-17T02:50:08.782" v="787" actId="1076"/>
          <ac:spMkLst>
            <pc:docMk/>
            <pc:sldMk cId="2883209309" sldId="289"/>
            <ac:spMk id="2" creationId="{E0EEFF0A-35E2-C75A-B75D-DBB9EB970F44}"/>
          </ac:spMkLst>
        </pc:spChg>
        <pc:spChg chg="mod">
          <ac:chgData name="Russ LaGrone" userId="b680fa769da6443c" providerId="LiveId" clId="{2D4F2404-4AF2-482C-A20A-E374BF7E84AF}" dt="2023-09-17T02:51:15.398" v="795" actId="1076"/>
          <ac:spMkLst>
            <pc:docMk/>
            <pc:sldMk cId="2883209309" sldId="289"/>
            <ac:spMk id="4" creationId="{4CB79103-F50D-5DD6-FC4A-C69377931564}"/>
          </ac:spMkLst>
        </pc:spChg>
      </pc:sldChg>
      <pc:sldChg chg="add del">
        <pc:chgData name="Russ LaGrone" userId="b680fa769da6443c" providerId="LiveId" clId="{2D4F2404-4AF2-482C-A20A-E374BF7E84AF}" dt="2023-09-17T03:04:46.864" v="1180" actId="47"/>
        <pc:sldMkLst>
          <pc:docMk/>
          <pc:sldMk cId="2431346012" sldId="29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5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8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4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6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1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4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1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D6F12-65FB-4147-B5C2-25842B05EB63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8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ne structure with columns&#10;&#10;Description automatically generated with medium confidence">
            <a:extLst>
              <a:ext uri="{FF2B5EF4-FFF2-40B4-BE49-F238E27FC236}">
                <a16:creationId xmlns:a16="http://schemas.microsoft.com/office/drawing/2014/main" xmlns="" id="{045E1916-9B27-EFCE-A0F3-38A291B08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xmlns="" id="{250F65FC-3911-CBC6-ECD8-1563A95820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65"/>
          <a:stretch/>
        </p:blipFill>
        <p:spPr>
          <a:xfrm>
            <a:off x="0" y="1026695"/>
            <a:ext cx="9143998" cy="46883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400" y="1379764"/>
            <a:ext cx="4710793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PUESTOS LOS OJOS EN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9335" y="4308021"/>
            <a:ext cx="3126921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HEBREOS 12:1-2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7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&#10;&#10;Description automatically generated with medium confidence">
            <a:extLst>
              <a:ext uri="{FF2B5EF4-FFF2-40B4-BE49-F238E27FC236}">
                <a16:creationId xmlns:a16="http://schemas.microsoft.com/office/drawing/2014/main" xmlns="" id="{9CD660E6-694A-596D-70F0-354956207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EEFF0A-35E2-C75A-B75D-DBB9EB97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0463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Poniendo</a:t>
            </a:r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nuestros</a:t>
            </a:r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ojos</a:t>
            </a:r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en</a:t>
            </a:r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Jesús</a:t>
            </a:r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B79103-F50D-5DD6-FC4A-C69377931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42" y="2388861"/>
            <a:ext cx="7886700" cy="3626115"/>
          </a:xfrm>
        </p:spPr>
        <p:txBody>
          <a:bodyPr/>
          <a:lstStyle/>
          <a:p>
            <a:r>
              <a:rPr lang="es-E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Autor </a:t>
            </a:r>
            <a:r>
              <a:rPr lang="es-E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 consumador </a:t>
            </a:r>
            <a:r>
              <a:rPr lang="es-E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de nuestra fe</a:t>
            </a:r>
          </a:p>
          <a:p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Soportó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la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cruz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Despreciando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la 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vergüenza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Motivado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el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gozo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b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puesto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delante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Él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Sentado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 la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diestra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del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trono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de Dios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1B7DA5-1E43-6E7E-855B-E818833DF38C}"/>
              </a:ext>
            </a:extLst>
          </p:cNvPr>
          <p:cNvSpPr txBox="1"/>
          <p:nvPr/>
        </p:nvSpPr>
        <p:spPr>
          <a:xfrm>
            <a:off x="503604" y="828456"/>
            <a:ext cx="8336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kern="1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2 </a:t>
            </a:r>
            <a:r>
              <a:rPr lang="es-ES" sz="2400" i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puestos los ojos en Jesús, el autor y consumador de la fe, quien por el gozo puesto delante de Él soportó la cruz, despreciando la vergüenza, y se ha sentado a la diestra del trono de </a:t>
            </a:r>
            <a:r>
              <a:rPr lang="es-ES" sz="2400" i="1" kern="1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Dios”.</a:t>
            </a:r>
            <a:r>
              <a:rPr lang="es-ES" sz="2400" i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400" i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15206882-1458-FB0A-D749-3681A0CC9F6A}"/>
              </a:ext>
            </a:extLst>
          </p:cNvPr>
          <p:cNvSpPr/>
          <p:nvPr/>
        </p:nvSpPr>
        <p:spPr>
          <a:xfrm>
            <a:off x="4720978" y="2857241"/>
            <a:ext cx="4423021" cy="1623319"/>
          </a:xfrm>
          <a:prstGeom prst="wedgeRoundRectCallout">
            <a:avLst>
              <a:gd name="adj1" fmla="val -77473"/>
              <a:gd name="adj2" fmla="val -4987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 smtClean="0"/>
              <a:t>NTV</a:t>
            </a: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s-ES" dirty="0"/>
              <a:t>C</a:t>
            </a:r>
            <a:r>
              <a:rPr lang="es-ES" dirty="0" smtClean="0"/>
              <a:t>ampeón </a:t>
            </a:r>
            <a:r>
              <a:rPr lang="es-ES" dirty="0"/>
              <a:t>que inicia y perfecciona</a:t>
            </a:r>
            <a:endParaRPr lang="en-US" dirty="0"/>
          </a:p>
          <a:p>
            <a:r>
              <a:rPr lang="en-US" dirty="0" smtClean="0"/>
              <a:t>BLP</a:t>
            </a:r>
            <a:r>
              <a:rPr lang="en-US" dirty="0"/>
              <a:t>	</a:t>
            </a:r>
            <a:r>
              <a:rPr lang="en-US" dirty="0" smtClean="0"/>
              <a:t>	Origen y </a:t>
            </a:r>
            <a:r>
              <a:rPr lang="en-US" dirty="0" err="1" smtClean="0"/>
              <a:t>plenitud</a:t>
            </a:r>
            <a:endParaRPr lang="en-US" dirty="0"/>
          </a:p>
          <a:p>
            <a:r>
              <a:rPr lang="en-US" dirty="0" smtClean="0"/>
              <a:t>NVI	</a:t>
            </a:r>
            <a:r>
              <a:rPr lang="en-US" dirty="0"/>
              <a:t>	</a:t>
            </a:r>
            <a:r>
              <a:rPr lang="en-US" dirty="0" err="1" smtClean="0"/>
              <a:t>Iniciador</a:t>
            </a:r>
            <a:r>
              <a:rPr lang="en-US" dirty="0" smtClean="0"/>
              <a:t> y </a:t>
            </a:r>
            <a:r>
              <a:rPr lang="en-US" dirty="0" err="1" smtClean="0"/>
              <a:t>perfeccionador</a:t>
            </a:r>
            <a:endParaRPr lang="en-US" dirty="0"/>
          </a:p>
          <a:p>
            <a:r>
              <a:rPr lang="en-US" dirty="0" smtClean="0"/>
              <a:t>NBLA</a:t>
            </a:r>
            <a:r>
              <a:rPr lang="en-US" dirty="0"/>
              <a:t>	</a:t>
            </a:r>
            <a:r>
              <a:rPr lang="en-US" dirty="0" err="1" smtClean="0"/>
              <a:t>Autor</a:t>
            </a:r>
            <a:r>
              <a:rPr lang="en-US" dirty="0" smtClean="0"/>
              <a:t> </a:t>
            </a:r>
            <a:r>
              <a:rPr lang="en-US" dirty="0"/>
              <a:t>y </a:t>
            </a:r>
            <a:r>
              <a:rPr lang="en-US" dirty="0" err="1"/>
              <a:t>consumador</a:t>
            </a:r>
            <a:endParaRPr lang="en-US" dirty="0"/>
          </a:p>
          <a:p>
            <a:r>
              <a:rPr lang="en-US" dirty="0" smtClean="0"/>
              <a:t>RV60</a:t>
            </a:r>
            <a:r>
              <a:rPr lang="en-US" dirty="0"/>
              <a:t>	</a:t>
            </a:r>
            <a:r>
              <a:rPr lang="en-US" dirty="0" err="1" smtClean="0"/>
              <a:t>Autor</a:t>
            </a:r>
            <a:r>
              <a:rPr lang="en-US" dirty="0" smtClean="0"/>
              <a:t> y </a:t>
            </a:r>
            <a:r>
              <a:rPr lang="en-US" dirty="0" err="1" smtClean="0"/>
              <a:t>consumador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73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&#10;&#10;Description automatically generated with medium confidence">
            <a:extLst>
              <a:ext uri="{FF2B5EF4-FFF2-40B4-BE49-F238E27FC236}">
                <a16:creationId xmlns:a16="http://schemas.microsoft.com/office/drawing/2014/main" xmlns="" id="{9CD660E6-694A-596D-70F0-354956207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EEFF0A-35E2-C75A-B75D-DBB9EB970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Sal a Su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encuentro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–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Hebreos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13:12-15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B79103-F50D-5DD6-FC4A-C69377931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baseline="30000" dirty="0">
                <a:effectLst/>
              </a:rPr>
              <a:t>12 </a:t>
            </a:r>
            <a:r>
              <a:rPr lang="es-ES" i="1" dirty="0"/>
              <a:t>Por lo cual también Jesús, para santificar al pueblo mediante Su propia sangre, padeció fuera de la puerta</a:t>
            </a:r>
            <a:r>
              <a:rPr lang="es-ES" i="1" dirty="0" smtClean="0"/>
              <a:t>. 13</a:t>
            </a:r>
            <a:r>
              <a:rPr lang="es-ES" i="1" dirty="0"/>
              <a:t>  Así pues, salgamos a Su encuentro fuera del campamento, llevando Su oprobio. </a:t>
            </a:r>
            <a:r>
              <a:rPr lang="es-ES" i="1" dirty="0" smtClean="0"/>
              <a:t>14</a:t>
            </a:r>
            <a:r>
              <a:rPr lang="es-ES" i="1" dirty="0"/>
              <a:t>  Porque no tenemos aquí una ciudad permanente, sino que buscamos la que está por venir. </a:t>
            </a:r>
            <a:r>
              <a:rPr lang="es-ES" i="1" dirty="0" smtClean="0"/>
              <a:t>15</a:t>
            </a:r>
            <a:r>
              <a:rPr lang="es-ES" i="1" dirty="0"/>
              <a:t>  Por tanto, ofrezcamos continuamente mediante Él, sacrificio de alabanza a Dios, es decir, el fruto de labios que confiesan Su nombre. 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2731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&#10;&#10;Description automatically generated with medium confidence">
            <a:extLst>
              <a:ext uri="{FF2B5EF4-FFF2-40B4-BE49-F238E27FC236}">
                <a16:creationId xmlns:a16="http://schemas.microsoft.com/office/drawing/2014/main" xmlns="" id="{9CD660E6-694A-596D-70F0-354956207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EEFF0A-35E2-C75A-B75D-DBB9EB970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Una </a:t>
            </a:r>
            <a:r>
              <a:rPr lang="en-US" sz="4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invitación</a:t>
            </a:r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– </a:t>
            </a:r>
            <a:r>
              <a:rPr lang="en-US" sz="4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Hebreos</a:t>
            </a:r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13:20-21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B79103-F50D-5DD6-FC4A-C69377931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i="1" baseline="30000" dirty="0">
                <a:effectLst/>
              </a:rPr>
              <a:t>20 </a:t>
            </a:r>
            <a:r>
              <a:rPr lang="es-ES" sz="3200" i="1" dirty="0"/>
              <a:t>Y el Dios de paz, que resucitó de entre los muertos a Jesús nuestro Señor, el gran Pastor de las ovejas mediante la sangre del pacto eterno, </a:t>
            </a:r>
            <a:r>
              <a:rPr lang="es-ES" sz="3200" i="1" dirty="0" smtClean="0"/>
              <a:t>21</a:t>
            </a:r>
            <a:r>
              <a:rPr lang="es-ES" sz="3200" i="1" dirty="0"/>
              <a:t>  los haga aptos en toda obra buena para hacer Su voluntad, obrando Él en nosotros lo que es agradable delante de Él mediante Jesucristo, a quien sea la gloria por los siglos de los siglos. Amén. 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41245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ne structure with columns&#10;&#10;Description automatically generated with medium confidence">
            <a:extLst>
              <a:ext uri="{FF2B5EF4-FFF2-40B4-BE49-F238E27FC236}">
                <a16:creationId xmlns:a16="http://schemas.microsoft.com/office/drawing/2014/main" xmlns="" id="{045E1916-9B27-EFCE-A0F3-38A291B08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xmlns="" id="{250F65FC-3911-CBC6-ECD8-1563A95820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65"/>
          <a:stretch/>
        </p:blipFill>
        <p:spPr>
          <a:xfrm>
            <a:off x="0" y="1026695"/>
            <a:ext cx="9143998" cy="46883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400" y="1379764"/>
            <a:ext cx="4710793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PUESTOS LOS OJOS EN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9335" y="4308021"/>
            <a:ext cx="3126921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HEBREOS 12:1-2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49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83C279A-0D56-E658-90F5-BBAD9CF61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Verse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252E880C-E34A-6E5C-D4A5-DF2F42C40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240" y="1862108"/>
            <a:ext cx="7882066" cy="3626115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b="1" kern="10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b="1" kern="1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 tanto, puesto que tenemos en derredor nuestro tan gran nube de testigos, despojémonos también de todo peso y del pecado que tan fácilmente nos envuelve, y corramos con paciencia la carrera que tenemos por delante,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kern="1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S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 </a:t>
            </a:r>
            <a:r>
              <a:rPr lang="es-ES" b="1" i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puestos los ojos en Jesús</a:t>
            </a:r>
            <a:r>
              <a:rPr lang="es-ES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el autor y consumador de la fe, quien por el gozo puesto delante de Él soportó la cruz, despreciando la vergüenza, y se ha sentado a la diestra del trono de </a:t>
            </a:r>
            <a:r>
              <a:rPr lang="es-ES" kern="1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Dios</a:t>
            </a:r>
            <a:r>
              <a:rPr lang="en-US" kern="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”.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A91C7EA-706E-1DFC-621B-293A285C8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894" y="57844"/>
            <a:ext cx="2557346" cy="1597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895" y="57844"/>
            <a:ext cx="2557346" cy="159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8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83C279A-0D56-E658-90F5-BBAD9CF61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Verse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252E880C-E34A-6E5C-D4A5-DF2F42C40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240" y="1862108"/>
            <a:ext cx="7882066" cy="3626115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b="1" kern="10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b="1" kern="1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 tanto, puesto que </a:t>
            </a:r>
            <a:r>
              <a:rPr lang="es-ES" u="sng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tenemos</a:t>
            </a:r>
            <a:r>
              <a:rPr lang="es-ES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derredor </a:t>
            </a:r>
            <a:r>
              <a:rPr lang="es-ES" u="sng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nuestro</a:t>
            </a:r>
            <a:r>
              <a:rPr lang="es-ES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tan gran nube de testigos, </a:t>
            </a:r>
            <a:r>
              <a:rPr lang="es-ES" u="sng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despojémonos </a:t>
            </a:r>
            <a:r>
              <a:rPr lang="es-ES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también de todo peso y del pecado que tan fácilmente </a:t>
            </a:r>
            <a:r>
              <a:rPr lang="es-ES" u="sng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</a:t>
            </a:r>
            <a:r>
              <a:rPr lang="es-ES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envuelve, y </a:t>
            </a:r>
            <a:r>
              <a:rPr lang="es-ES" u="sng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corramos</a:t>
            </a:r>
            <a:r>
              <a:rPr lang="es-ES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paciencia la carrera que tenemos por delante,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kern="1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S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 </a:t>
            </a:r>
            <a:r>
              <a:rPr lang="es-ES" b="1" i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puestos los ojos en Jesús</a:t>
            </a:r>
            <a:r>
              <a:rPr lang="es-ES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el autor y consumador de la fe, quien por el gozo puesto delante de Él soportó la cruz, despreciando la vergüenza, y se ha sentado a la diestra del trono de </a:t>
            </a:r>
            <a:r>
              <a:rPr lang="es-ES" kern="1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Dios</a:t>
            </a:r>
            <a:r>
              <a:rPr lang="en-US" kern="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”.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A91C7EA-706E-1DFC-621B-293A285C8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894" y="57844"/>
            <a:ext cx="2557346" cy="1597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895" y="57844"/>
            <a:ext cx="2557346" cy="159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83C279A-0D56-E658-90F5-BBAD9CF61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Verse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252E880C-E34A-6E5C-D4A5-DF2F42C40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240" y="1862108"/>
            <a:ext cx="7882066" cy="3626115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b="1" kern="10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b="1" kern="1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 tanto, puesto que tenemos en derredor nuestro tan gran nube de testigos, despojémonos también de todo peso y del pecado que tan fácilmente nos envuelve, y corramos con paciencia la carrera que tenemos por delante,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kern="1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S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 </a:t>
            </a:r>
            <a:r>
              <a:rPr lang="es-ES" b="1" i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puestos los ojos en Jesús</a:t>
            </a:r>
            <a:r>
              <a:rPr lang="es-ES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el autor y consumador de la fe, quien por el gozo puesto delante de Él soportó la cruz, despreciando la vergüenza, y se ha sentado a la diestra del trono de </a:t>
            </a:r>
            <a:r>
              <a:rPr lang="es-ES" kern="1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Dios</a:t>
            </a:r>
            <a:r>
              <a:rPr lang="en-US" kern="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”.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A91C7EA-706E-1DFC-621B-293A285C8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894" y="57844"/>
            <a:ext cx="2557346" cy="1597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895" y="57844"/>
            <a:ext cx="2557346" cy="1598342"/>
          </a:xfrm>
          <a:prstGeom prst="rect">
            <a:avLst/>
          </a:prstGeom>
        </p:spPr>
      </p:pic>
      <p:sp>
        <p:nvSpPr>
          <p:cNvPr id="6" name="Speech Bubble: Rectangle with Corners Rounded 2">
            <a:extLst>
              <a:ext uri="{FF2B5EF4-FFF2-40B4-BE49-F238E27FC236}">
                <a16:creationId xmlns:a16="http://schemas.microsoft.com/office/drawing/2014/main" xmlns="" id="{6AB97526-AE22-C7C2-F64E-799EC3F28EB6}"/>
              </a:ext>
            </a:extLst>
          </p:cNvPr>
          <p:cNvSpPr/>
          <p:nvPr/>
        </p:nvSpPr>
        <p:spPr>
          <a:xfrm>
            <a:off x="3798561" y="2484178"/>
            <a:ext cx="3076063" cy="1190987"/>
          </a:xfrm>
          <a:prstGeom prst="wedgeRoundRectCallout">
            <a:avLst>
              <a:gd name="adj1" fmla="val -20833"/>
              <a:gd name="adj2" fmla="val 7037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Qui</a:t>
            </a:r>
            <a:r>
              <a:rPr lang="es-ES" dirty="0" err="1" smtClean="0"/>
              <a:t>én</a:t>
            </a:r>
            <a:r>
              <a:rPr lang="es-ES" dirty="0" smtClean="0"/>
              <a:t> Él es</a:t>
            </a:r>
            <a:endParaRPr lang="en-US" dirty="0"/>
          </a:p>
          <a:p>
            <a:pPr algn="ctr"/>
            <a:r>
              <a:rPr lang="en-US" dirty="0" smtClean="0"/>
              <a:t>Lo que </a:t>
            </a:r>
            <a:r>
              <a:rPr lang="en-US" dirty="0" err="1" smtClean="0"/>
              <a:t>Él</a:t>
            </a:r>
            <a:r>
              <a:rPr lang="en-US" dirty="0" smtClean="0"/>
              <a:t> ha </a:t>
            </a:r>
            <a:r>
              <a:rPr lang="en-US" dirty="0" err="1" smtClean="0"/>
              <a:t>hecho</a:t>
            </a:r>
            <a:endParaRPr lang="en-US" dirty="0"/>
          </a:p>
          <a:p>
            <a:pPr algn="ctr"/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 lo </a:t>
            </a:r>
            <a:r>
              <a:rPr lang="en-US" dirty="0" err="1" smtClean="0"/>
              <a:t>hizo</a:t>
            </a:r>
            <a:endParaRPr lang="en-US" dirty="0"/>
          </a:p>
          <a:p>
            <a:pPr algn="ctr"/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 err="1" smtClean="0"/>
              <a:t>debemos</a:t>
            </a:r>
            <a:r>
              <a:rPr lang="en-US" dirty="0" smtClean="0"/>
              <a:t> de responder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73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ark sky with tall buildings&#10;&#10;Description automatically generated with medium confidence">
            <a:extLst>
              <a:ext uri="{FF2B5EF4-FFF2-40B4-BE49-F238E27FC236}">
                <a16:creationId xmlns:a16="http://schemas.microsoft.com/office/drawing/2014/main" xmlns="" id="{DF07A86D-E3C3-0DF7-78B3-834F33F43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95CEA0-E44C-E92B-DFD3-DB8960609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Otras</a:t>
            </a:r>
            <a:r>
              <a:rPr lang="en-US" sz="40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actividades</a:t>
            </a:r>
            <a:r>
              <a:rPr lang="en-US" sz="40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relacionadas</a:t>
            </a:r>
            <a:r>
              <a:rPr lang="en-US" sz="40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con </a:t>
            </a:r>
            <a:r>
              <a:rPr lang="en-US" sz="40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nuestro</a:t>
            </a:r>
            <a:r>
              <a:rPr lang="en-US" sz="40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tema</a:t>
            </a:r>
            <a:endParaRPr lang="en-US" sz="40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FE1193-E43E-73A8-02F2-45AD7F0DB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Clases</a:t>
            </a:r>
            <a:r>
              <a:rPr lang="en-US" dirty="0" smtClean="0"/>
              <a:t> de </a:t>
            </a:r>
            <a:r>
              <a:rPr lang="en-US" dirty="0" err="1" smtClean="0"/>
              <a:t>niño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Evangelio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err="1" smtClean="0"/>
              <a:t>Lecturas</a:t>
            </a:r>
            <a:r>
              <a:rPr lang="en-US" dirty="0" smtClean="0"/>
              <a:t> </a:t>
            </a:r>
            <a:r>
              <a:rPr lang="en-US" dirty="0" err="1" smtClean="0"/>
              <a:t>públicas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mañana</a:t>
            </a:r>
            <a:r>
              <a:rPr lang="en-US" dirty="0"/>
              <a:t> y </a:t>
            </a:r>
            <a:r>
              <a:rPr lang="en-US" dirty="0" err="1" smtClean="0"/>
              <a:t>tarde</a:t>
            </a:r>
            <a:endParaRPr lang="en-US" dirty="0" smtClean="0"/>
          </a:p>
          <a:p>
            <a:r>
              <a:rPr lang="en-US" dirty="0" smtClean="0"/>
              <a:t>Plan de </a:t>
            </a:r>
            <a:r>
              <a:rPr lang="en-US" dirty="0" err="1" smtClean="0"/>
              <a:t>lectura</a:t>
            </a:r>
            <a:r>
              <a:rPr lang="en-US" dirty="0" smtClean="0"/>
              <a:t> annual – </a:t>
            </a:r>
            <a:r>
              <a:rPr lang="en-US" dirty="0" err="1" smtClean="0"/>
              <a:t>copias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vestíbulo</a:t>
            </a:r>
            <a:endParaRPr lang="en-US" dirty="0"/>
          </a:p>
          <a:p>
            <a:r>
              <a:rPr lang="en-US" dirty="0" err="1" smtClean="0"/>
              <a:t>Estudios</a:t>
            </a:r>
            <a:r>
              <a:rPr lang="en-US" smtClean="0"/>
              <a:t> de </a:t>
            </a:r>
            <a:r>
              <a:rPr lang="en-US" dirty="0" smtClean="0"/>
              <a:t>fin del </a:t>
            </a:r>
            <a:r>
              <a:rPr lang="en-US" dirty="0" err="1" smtClean="0"/>
              <a:t>año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err="1" smtClean="0"/>
              <a:t>tema</a:t>
            </a:r>
            <a:r>
              <a:rPr lang="en-US" dirty="0" smtClean="0"/>
              <a:t> </a:t>
            </a:r>
            <a:r>
              <a:rPr lang="en-US" dirty="0" err="1" smtClean="0"/>
              <a:t>será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Cristo</a:t>
            </a:r>
            <a:endParaRPr lang="en-US" dirty="0"/>
          </a:p>
          <a:p>
            <a:r>
              <a:rPr lang="en-US" dirty="0" err="1" smtClean="0"/>
              <a:t>Himno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smtClean="0"/>
              <a:t>“Miro </a:t>
            </a:r>
            <a:r>
              <a:rPr lang="en-US" dirty="0" err="1" smtClean="0"/>
              <a:t>hacia</a:t>
            </a:r>
            <a:r>
              <a:rPr lang="en-US" dirty="0" smtClean="0"/>
              <a:t> </a:t>
            </a:r>
            <a:r>
              <a:rPr lang="en-US" dirty="0" err="1" smtClean="0"/>
              <a:t>Ti</a:t>
            </a:r>
            <a:r>
              <a:rPr lang="en-US" dirty="0" smtClean="0"/>
              <a:t>”</a:t>
            </a:r>
            <a:endParaRPr lang="en-US" dirty="0"/>
          </a:p>
          <a:p>
            <a:r>
              <a:rPr lang="en-US" dirty="0" err="1" smtClean="0"/>
              <a:t>Pódcast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4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&#10;&#10;Description automatically generated with medium confidence">
            <a:extLst>
              <a:ext uri="{FF2B5EF4-FFF2-40B4-BE49-F238E27FC236}">
                <a16:creationId xmlns:a16="http://schemas.microsoft.com/office/drawing/2014/main" xmlns="" id="{9CD660E6-694A-596D-70F0-354956207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icture 4" descr="A tree on a rock&#10;&#10;Description automatically generated">
            <a:extLst>
              <a:ext uri="{FF2B5EF4-FFF2-40B4-BE49-F238E27FC236}">
                <a16:creationId xmlns:a16="http://schemas.microsoft.com/office/drawing/2014/main" xmlns="" id="{599DD880-EBC3-08B2-10D3-3A877972D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96693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D7E475-3467-889A-2665-F29AB703F22A}"/>
              </a:ext>
            </a:extLst>
          </p:cNvPr>
          <p:cNvSpPr txBox="1"/>
          <p:nvPr/>
        </p:nvSpPr>
        <p:spPr>
          <a:xfrm>
            <a:off x="6343911" y="1617785"/>
            <a:ext cx="27510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 smtClean="0">
                <a:solidFill>
                  <a:schemeClr val="bg1"/>
                </a:solidFill>
              </a:rPr>
              <a:t>Relacionados</a:t>
            </a:r>
            <a:r>
              <a:rPr lang="en-US" sz="2400" dirty="0" smtClean="0">
                <a:solidFill>
                  <a:schemeClr val="bg1"/>
                </a:solidFill>
              </a:rPr>
              <a:t> con la </a:t>
            </a:r>
            <a:r>
              <a:rPr lang="en-US" sz="2400" dirty="0" err="1" smtClean="0">
                <a:solidFill>
                  <a:schemeClr val="bg1"/>
                </a:solidFill>
              </a:rPr>
              <a:t>lectura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anual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 smtClean="0">
                <a:solidFill>
                  <a:schemeClr val="bg1"/>
                </a:solidFill>
              </a:rPr>
              <a:t>Disponibles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en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Spotify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400" dirty="0" smtClean="0">
                <a:solidFill>
                  <a:schemeClr val="bg1"/>
                </a:solidFill>
              </a:rPr>
              <a:t>Estén pendientes de un email con un enlace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 smtClean="0">
                <a:solidFill>
                  <a:schemeClr val="bg1"/>
                </a:solidFill>
              </a:rPr>
              <a:t>Códigos</a:t>
            </a:r>
            <a:r>
              <a:rPr lang="en-US" sz="2400" dirty="0" smtClean="0">
                <a:solidFill>
                  <a:schemeClr val="bg1"/>
                </a:solidFill>
              </a:rPr>
              <a:t> QR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6B399C-EF27-B695-0CC4-FD45A98A84B7}"/>
              </a:ext>
            </a:extLst>
          </p:cNvPr>
          <p:cNvSpPr txBox="1"/>
          <p:nvPr/>
        </p:nvSpPr>
        <p:spPr>
          <a:xfrm>
            <a:off x="6294839" y="297604"/>
            <a:ext cx="2849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Podcasts </a:t>
            </a:r>
            <a:br>
              <a:rPr lang="en-U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 10-15 </a:t>
            </a:r>
            <a:r>
              <a:rPr lang="en-U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minutos</a:t>
            </a:r>
            <a:endParaRPr lang="en-US" sz="2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3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&#10;&#10;Description automatically generated with medium confidence">
            <a:extLst>
              <a:ext uri="{FF2B5EF4-FFF2-40B4-BE49-F238E27FC236}">
                <a16:creationId xmlns:a16="http://schemas.microsoft.com/office/drawing/2014/main" xmlns="" id="{9CD660E6-694A-596D-70F0-354956207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EEFF0A-35E2-C75A-B75D-DBB9EB970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B79103-F50D-5DD6-FC4A-C69377931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9A3AEE7-480E-822C-C60F-D900EB9C1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59" y="0"/>
            <a:ext cx="7395882" cy="571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306" y="0"/>
            <a:ext cx="2668692" cy="16679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5306" y="1667933"/>
            <a:ext cx="2668694" cy="424731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</a:rPr>
              <a:t>TEMA ANUAL 2023-2024:</a:t>
            </a:r>
          </a:p>
          <a:p>
            <a:pPr algn="ctr"/>
            <a:r>
              <a:rPr lang="es-ES" i="1" dirty="0" smtClean="0">
                <a:solidFill>
                  <a:schemeClr val="bg1"/>
                </a:solidFill>
              </a:rPr>
              <a:t>“</a:t>
            </a:r>
            <a:r>
              <a:rPr lang="es-ES" i="1" dirty="0">
                <a:solidFill>
                  <a:schemeClr val="bg1"/>
                </a:solidFill>
              </a:rPr>
              <a:t>P</a:t>
            </a:r>
            <a:r>
              <a:rPr lang="es-ES" i="1" dirty="0" smtClean="0">
                <a:solidFill>
                  <a:schemeClr val="bg1"/>
                </a:solidFill>
              </a:rPr>
              <a:t>uestos </a:t>
            </a:r>
            <a:r>
              <a:rPr lang="es-ES" i="1" dirty="0">
                <a:solidFill>
                  <a:schemeClr val="bg1"/>
                </a:solidFill>
              </a:rPr>
              <a:t>los ojos en Jesús, el autor y consumador de la fe, quien por el gozo puesto delante de Él soportó la cruz, despreciando la vergüenza, y se ha sentado a la diestra del trono de </a:t>
            </a:r>
            <a:r>
              <a:rPr lang="es-ES" i="1" dirty="0" smtClean="0">
                <a:solidFill>
                  <a:schemeClr val="bg1"/>
                </a:solidFill>
              </a:rPr>
              <a:t>Dios”.</a:t>
            </a:r>
          </a:p>
          <a:p>
            <a:pPr algn="ctr"/>
            <a:endParaRPr lang="es-ES" i="1" dirty="0" smtClean="0">
              <a:solidFill>
                <a:schemeClr val="bg1"/>
              </a:solidFill>
            </a:endParaRPr>
          </a:p>
          <a:p>
            <a:pPr algn="ctr"/>
            <a:r>
              <a:rPr lang="es-ES" i="1" dirty="0" smtClean="0">
                <a:solidFill>
                  <a:schemeClr val="bg1"/>
                </a:solidFill>
              </a:rPr>
              <a:t>Iglesia de Cristo </a:t>
            </a:r>
            <a:br>
              <a:rPr lang="es-ES" i="1" dirty="0" smtClean="0">
                <a:solidFill>
                  <a:schemeClr val="bg1"/>
                </a:solidFill>
              </a:rPr>
            </a:br>
            <a:r>
              <a:rPr lang="es-ES" i="1" dirty="0" smtClean="0">
                <a:solidFill>
                  <a:schemeClr val="bg1"/>
                </a:solidFill>
              </a:rPr>
              <a:t>de </a:t>
            </a:r>
            <a:r>
              <a:rPr lang="es-ES" i="1" dirty="0" err="1" smtClean="0">
                <a:solidFill>
                  <a:schemeClr val="bg1"/>
                </a:solidFill>
              </a:rPr>
              <a:t>Embry</a:t>
            </a:r>
            <a:r>
              <a:rPr lang="es-ES" i="1" dirty="0" smtClean="0">
                <a:solidFill>
                  <a:schemeClr val="bg1"/>
                </a:solidFill>
              </a:rPr>
              <a:t> </a:t>
            </a:r>
            <a:r>
              <a:rPr lang="es-ES" i="1" dirty="0" err="1" smtClean="0">
                <a:solidFill>
                  <a:schemeClr val="bg1"/>
                </a:solidFill>
              </a:rPr>
              <a:t>Hills</a:t>
            </a:r>
            <a:endParaRPr lang="es-ES" i="1" dirty="0" smtClean="0">
              <a:solidFill>
                <a:schemeClr val="bg1"/>
              </a:solidFill>
            </a:endParaRPr>
          </a:p>
          <a:p>
            <a:pPr algn="ctr"/>
            <a:r>
              <a:rPr lang="es-ES" i="1" dirty="0" smtClean="0">
                <a:solidFill>
                  <a:schemeClr val="bg1"/>
                </a:solidFill>
              </a:rPr>
              <a:t>embryhills.com/</a:t>
            </a:r>
            <a:r>
              <a:rPr lang="es-ES" i="1" dirty="0" err="1" smtClean="0">
                <a:solidFill>
                  <a:schemeClr val="bg1"/>
                </a:solidFill>
              </a:rPr>
              <a:t>esp</a:t>
            </a:r>
            <a:r>
              <a:rPr lang="es-ES" i="1" dirty="0">
                <a:solidFill>
                  <a:schemeClr val="bg1"/>
                </a:solidFill>
              </a:rPr>
              <a:t> </a:t>
            </a:r>
            <a:endParaRPr lang="es-ES" i="1" dirty="0" smtClean="0">
              <a:solidFill>
                <a:schemeClr val="bg1"/>
              </a:solidFill>
            </a:endParaRPr>
          </a:p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9878" y="0"/>
            <a:ext cx="6525181" cy="59093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chemeClr val="bg1"/>
                </a:solidFill>
              </a:rPr>
              <a:t>PROPÓSITO DEL TEMA:</a:t>
            </a:r>
          </a:p>
          <a:p>
            <a:r>
              <a:rPr lang="es-ES" sz="1400" dirty="0" smtClean="0">
                <a:solidFill>
                  <a:schemeClr val="bg1"/>
                </a:solidFill>
              </a:rPr>
              <a:t>El tema de este año está diseñado para ayudarnos a tanto centrarnos en Jesús como vivir como Él.  Nuestro versículo temático enfatiza la identidad, vida y confiabilidad increíbles del Señor.  Poner nuestros ojos en Jesús nos ayudará 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Quitar nuestra atención de las distracciones de la vida y ponerla en el ejemplo perfecto de Jesús.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Centrarnos en Jesús para que podamos ser más como Él.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Reconocer lo que hizo que Jesús fuera único, y por lo tanto lo que hace que Sus discípulos sean diferentes del mundo.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Aprender de Jesús como correr bien nuestra carrera de fe.</a:t>
            </a:r>
          </a:p>
          <a:p>
            <a:r>
              <a:rPr lang="es-ES" sz="1400" dirty="0" smtClean="0">
                <a:solidFill>
                  <a:schemeClr val="bg1"/>
                </a:solidFill>
              </a:rPr>
              <a:t>Nuestro deseo es que las lecciones, el plan de lectura y los estudios relacionados nos acerquen al corazón de Jesús.</a:t>
            </a:r>
          </a:p>
          <a:p>
            <a:r>
              <a:rPr lang="es-ES" sz="1400" b="1" dirty="0" smtClean="0">
                <a:solidFill>
                  <a:schemeClr val="bg1"/>
                </a:solidFill>
              </a:rPr>
              <a:t>LECCIONES: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bg1"/>
                </a:solidFill>
              </a:rPr>
              <a:t>Introducción: Puestos los ojos en Jesús</a:t>
            </a:r>
          </a:p>
          <a:p>
            <a:r>
              <a:rPr lang="es-ES" sz="1400" dirty="0" smtClean="0">
                <a:solidFill>
                  <a:schemeClr val="bg1"/>
                </a:solidFill>
              </a:rPr>
              <a:t>Centrándonos en Jesús:</a:t>
            </a:r>
            <a:endParaRPr lang="es-ES" sz="1400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bg1"/>
                </a:solidFill>
              </a:rPr>
              <a:t>Su identidad: El autor y consumador de la fe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bg1"/>
                </a:solidFill>
              </a:rPr>
              <a:t>Su motivación: El gozo puesto delante de Él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bg1"/>
                </a:solidFill>
              </a:rPr>
              <a:t>Su vida: Soportando la cruz, despreciando la vergüenza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bg1"/>
                </a:solidFill>
              </a:rPr>
              <a:t>Su exaltación: Sentándose a diestra del trono de Dios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bg1"/>
                </a:solidFill>
              </a:rPr>
              <a:t>Su confiabilidad: El mismo ayer y hoy y por los siglos</a:t>
            </a:r>
            <a:endParaRPr lang="es-ES" sz="1400" dirty="0">
              <a:solidFill>
                <a:schemeClr val="bg1"/>
              </a:solidFill>
            </a:endParaRPr>
          </a:p>
          <a:p>
            <a:r>
              <a:rPr lang="es-ES" sz="1400" dirty="0" smtClean="0">
                <a:solidFill>
                  <a:schemeClr val="bg1"/>
                </a:solidFill>
              </a:rPr>
              <a:t>Viviendo como Jesús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bg1"/>
                </a:solidFill>
              </a:rPr>
              <a:t>Despojándonos de todo peso y pecado (12:1)</a:t>
            </a:r>
            <a:endParaRPr lang="es-ES" sz="1400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bg1"/>
                </a:solidFill>
              </a:rPr>
              <a:t>Participando de Su santidad (12:3-17)</a:t>
            </a:r>
            <a:endParaRPr lang="es-ES" sz="1400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bg1"/>
                </a:solidFill>
              </a:rPr>
              <a:t>Buscando la ciudad que está por venir (12:28-29; 13:14)</a:t>
            </a:r>
            <a:endParaRPr lang="es-ES" sz="1400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bg1"/>
                </a:solidFill>
              </a:rPr>
              <a:t>Amor sacrificial (13:1-6, 15-19)</a:t>
            </a:r>
            <a:endParaRPr lang="es-ES" sz="1400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bg1"/>
                </a:solidFill>
              </a:rPr>
              <a:t>Rechazando doctrinas extrañas (13:7-14)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bg1"/>
                </a:solidFill>
              </a:rPr>
              <a:t>Jesús obrando en nosotros (13:20-25)</a:t>
            </a:r>
          </a:p>
        </p:txBody>
      </p:sp>
    </p:spTree>
    <p:extLst>
      <p:ext uri="{BB962C8B-B14F-4D97-AF65-F5344CB8AC3E}">
        <p14:creationId xmlns:p14="http://schemas.microsoft.com/office/powerpoint/2010/main" val="267976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one building with pillars&#10;&#10;Description automatically generated with medium confidence">
            <a:extLst>
              <a:ext uri="{FF2B5EF4-FFF2-40B4-BE49-F238E27FC236}">
                <a16:creationId xmlns:a16="http://schemas.microsoft.com/office/drawing/2014/main" xmlns="" id="{40AFD6D8-9962-DE7F-56A9-B7A401EEC6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4FADD6C5-53F1-AD68-CB9A-0325B3854D90}"/>
              </a:ext>
            </a:extLst>
          </p:cNvPr>
          <p:cNvSpPr txBox="1">
            <a:spLocks/>
          </p:cNvSpPr>
          <p:nvPr/>
        </p:nvSpPr>
        <p:spPr>
          <a:xfrm>
            <a:off x="491879" y="3037254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El </a:t>
            </a:r>
            <a:r>
              <a:rPr lang="en-US" b="1" dirty="0" err="1" smtClean="0"/>
              <a:t>contexto</a:t>
            </a:r>
            <a:r>
              <a:rPr lang="en-US" b="1" dirty="0" smtClean="0"/>
              <a:t> de </a:t>
            </a:r>
            <a:r>
              <a:rPr lang="en-US" b="1" dirty="0" err="1" smtClean="0"/>
              <a:t>nuestro</a:t>
            </a:r>
            <a:r>
              <a:rPr lang="en-US" b="1" dirty="0" smtClean="0"/>
              <a:t> </a:t>
            </a:r>
            <a:r>
              <a:rPr lang="en-US" b="1" dirty="0" err="1" smtClean="0"/>
              <a:t>pasaje</a:t>
            </a:r>
            <a:r>
              <a:rPr lang="en-US" b="1" dirty="0" smtClean="0"/>
              <a:t> </a:t>
            </a:r>
            <a:r>
              <a:rPr lang="en-US" b="1" dirty="0" err="1" smtClean="0"/>
              <a:t>temático</a:t>
            </a:r>
            <a:endParaRPr lang="en-US" b="1" dirty="0"/>
          </a:p>
          <a:p>
            <a:pPr algn="ctr"/>
            <a:r>
              <a:rPr lang="en-US" b="1" dirty="0" err="1" smtClean="0"/>
              <a:t>Hebreos</a:t>
            </a:r>
            <a:r>
              <a:rPr lang="en-US" b="1" dirty="0" smtClean="0"/>
              <a:t> </a:t>
            </a:r>
            <a:r>
              <a:rPr lang="en-US" b="1" dirty="0"/>
              <a:t>10:26 – 11:40</a:t>
            </a:r>
          </a:p>
        </p:txBody>
      </p:sp>
    </p:spTree>
    <p:extLst>
      <p:ext uri="{BB962C8B-B14F-4D97-AF65-F5344CB8AC3E}">
        <p14:creationId xmlns:p14="http://schemas.microsoft.com/office/powerpoint/2010/main" val="128079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&#10;&#10;Description automatically generated with medium confidence">
            <a:extLst>
              <a:ext uri="{FF2B5EF4-FFF2-40B4-BE49-F238E27FC236}">
                <a16:creationId xmlns:a16="http://schemas.microsoft.com/office/drawing/2014/main" xmlns="" id="{9CD660E6-694A-596D-70F0-354956207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EEFF0A-35E2-C75A-B75D-DBB9EB97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8359"/>
            <a:ext cx="7886700" cy="1104636"/>
          </a:xfrm>
        </p:spPr>
        <p:txBody>
          <a:bodyPr/>
          <a:lstStyle/>
          <a:p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Corriendo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con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paciencia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– </a:t>
            </a:r>
            <a:r>
              <a:rPr 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Hebreos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12:1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B79103-F50D-5DD6-FC4A-C69377931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01107"/>
            <a:ext cx="7886700" cy="2144061"/>
          </a:xfrm>
        </p:spPr>
        <p:txBody>
          <a:bodyPr>
            <a:normAutofit fontScale="92500" lnSpcReduction="10000"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b="1" i="1" kern="1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i="1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200" i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 tanto, puesto que tenemos en derredor nuestro tan gran nube de testigos, despojémonos también de todo peso y del pecado que tan fácilmente nos envuelve, y corramos con paciencia la carrera que tenemos por delante, </a:t>
            </a:r>
            <a:endParaRPr lang="en-US" sz="32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20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265</TotalTime>
  <Words>617</Words>
  <Application>Microsoft Office PowerPoint</Application>
  <PresentationFormat>On-screen Show (16:10)</PresentationFormat>
  <Paragraphs>76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Key Verse</vt:lpstr>
      <vt:lpstr>Key Verse</vt:lpstr>
      <vt:lpstr>Key Verse</vt:lpstr>
      <vt:lpstr>Otras actividades relacionadas con nuestro tema</vt:lpstr>
      <vt:lpstr>PowerPoint Presentation</vt:lpstr>
      <vt:lpstr>PowerPoint Presentation</vt:lpstr>
      <vt:lpstr>PowerPoint Presentation</vt:lpstr>
      <vt:lpstr>Corriendo con paciencia – Hebreos 12:1</vt:lpstr>
      <vt:lpstr>Poniendo nuestros ojos en Jesús</vt:lpstr>
      <vt:lpstr>Sal a Su encuentro – Hebreos 13:12-15</vt:lpstr>
      <vt:lpstr>Una invitación – Hebreos 13:20-21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Phillip Shumake</dc:creator>
  <cp:lastModifiedBy>Esther Eubanks</cp:lastModifiedBy>
  <cp:revision>16</cp:revision>
  <dcterms:created xsi:type="dcterms:W3CDTF">2023-08-14T14:45:23Z</dcterms:created>
  <dcterms:modified xsi:type="dcterms:W3CDTF">2023-09-17T11:17:40Z</dcterms:modified>
</cp:coreProperties>
</file>