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4" r:id="rId4"/>
    <p:sldId id="262" r:id="rId5"/>
    <p:sldId id="263" r:id="rId6"/>
    <p:sldId id="265" r:id="rId7"/>
    <p:sldId id="266" r:id="rId8"/>
    <p:sldId id="267" r:id="rId9"/>
    <p:sldId id="268" r:id="rId10"/>
    <p:sldId id="269" r:id="rId11"/>
    <p:sldId id="270" r:id="rId12"/>
    <p:sldId id="271" r:id="rId13"/>
    <p:sldId id="260" r:id="rId14"/>
    <p:sldId id="273" r:id="rId15"/>
    <p:sldId id="261" r:id="rId1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p:restoredTop sz="94669"/>
  </p:normalViewPr>
  <p:slideViewPr>
    <p:cSldViewPr>
      <p:cViewPr varScale="1">
        <p:scale>
          <a:sx n="137" d="100"/>
          <a:sy n="137" d="100"/>
        </p:scale>
        <p:origin x="1168" y="17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5715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10/4/23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dirty="0"/>
          </a:p>
        </p:txBody>
      </p:sp>
      <p:grpSp>
        <p:nvGrpSpPr>
          <p:cNvPr id="8" name="Group 7"/>
          <p:cNvGrpSpPr/>
          <p:nvPr/>
        </p:nvGrpSpPr>
        <p:grpSpPr>
          <a:xfrm>
            <a:off x="1194102" y="2406277"/>
            <a:ext cx="6779110" cy="559833"/>
            <a:chOff x="1172584" y="1381459"/>
            <a:chExt cx="6779110" cy="671799"/>
          </a:xfrm>
          <a:effectLst>
            <a:outerShdw blurRad="38100" dist="12700" dir="16200000" rotWithShape="0">
              <a:prstClr val="black">
                <a:alpha val="30000"/>
              </a:prstClr>
            </a:outerShdw>
          </a:effectLst>
        </p:grpSpPr>
        <p:sp>
          <p:nvSpPr>
            <p:cNvPr id="9" name="TextBox 8"/>
            <p:cNvSpPr txBox="1"/>
            <p:nvPr/>
          </p:nvSpPr>
          <p:spPr>
            <a:xfrm>
              <a:off x="4147073" y="1381459"/>
              <a:ext cx="574196" cy="671799"/>
            </a:xfrm>
            <a:prstGeom prst="rect">
              <a:avLst/>
            </a:prstGeom>
            <a:noFill/>
          </p:spPr>
          <p:txBody>
            <a:bodyPr wrap="none" rtlCol="0">
              <a:spAutoFit/>
            </a:bodyPr>
            <a:lstStyle/>
            <a:p>
              <a:r>
                <a:rPr lang="en-US" sz="3038"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156448"/>
            <a:ext cx="6777318" cy="1443318"/>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139885"/>
            <a:ext cx="6400800" cy="14605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1" name="Group 10"/>
          <p:cNvGrpSpPr/>
          <p:nvPr/>
        </p:nvGrpSpPr>
        <p:grpSpPr>
          <a:xfrm>
            <a:off x="1172585" y="1160181"/>
            <a:ext cx="6779110" cy="559833"/>
            <a:chOff x="1172584" y="1381459"/>
            <a:chExt cx="6779110" cy="671799"/>
          </a:xfrm>
        </p:grpSpPr>
        <p:sp>
          <p:nvSpPr>
            <p:cNvPr id="15" name="TextBox 14"/>
            <p:cNvSpPr txBox="1"/>
            <p:nvPr/>
          </p:nvSpPr>
          <p:spPr>
            <a:xfrm>
              <a:off x="4147073" y="1381459"/>
              <a:ext cx="574196" cy="671799"/>
            </a:xfrm>
            <a:prstGeom prst="rect">
              <a:avLst/>
            </a:prstGeom>
            <a:noFill/>
          </p:spPr>
          <p:txBody>
            <a:bodyPr wrap="none" rtlCol="0">
              <a:spAutoFit/>
            </a:bodyPr>
            <a:lstStyle/>
            <a:p>
              <a:r>
                <a:rPr lang="en-US" sz="3038"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2" y="466168"/>
            <a:ext cx="1678193" cy="463897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90" y="708214"/>
            <a:ext cx="5507917" cy="41865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1" name="Group 10"/>
          <p:cNvGrpSpPr/>
          <p:nvPr/>
        </p:nvGrpSpPr>
        <p:grpSpPr>
          <a:xfrm rot="5400000">
            <a:off x="4365732" y="2505494"/>
            <a:ext cx="4566795" cy="559833"/>
            <a:chOff x="1815339" y="1563205"/>
            <a:chExt cx="5480154" cy="559832"/>
          </a:xfrm>
        </p:grpSpPr>
        <p:sp>
          <p:nvSpPr>
            <p:cNvPr id="12" name="TextBox 11"/>
            <p:cNvSpPr txBox="1"/>
            <p:nvPr/>
          </p:nvSpPr>
          <p:spPr>
            <a:xfrm>
              <a:off x="4241138" y="1563205"/>
              <a:ext cx="689035" cy="559832"/>
            </a:xfrm>
            <a:prstGeom prst="rect">
              <a:avLst/>
            </a:prstGeom>
            <a:noFill/>
          </p:spPr>
          <p:txBody>
            <a:bodyPr wrap="none" rtlCol="0">
              <a:spAutoFit/>
            </a:bodyPr>
            <a:lstStyle/>
            <a:p>
              <a:r>
                <a:rPr lang="en-US" sz="3038"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5" y="1160181"/>
            <a:ext cx="6779110" cy="559833"/>
            <a:chOff x="1172584" y="1381459"/>
            <a:chExt cx="6779110" cy="671799"/>
          </a:xfrm>
        </p:grpSpPr>
        <p:sp>
          <p:nvSpPr>
            <p:cNvPr id="13" name="TextBox 12"/>
            <p:cNvSpPr txBox="1"/>
            <p:nvPr/>
          </p:nvSpPr>
          <p:spPr>
            <a:xfrm>
              <a:off x="4147073" y="1381459"/>
              <a:ext cx="574196" cy="671799"/>
            </a:xfrm>
            <a:prstGeom prst="rect">
              <a:avLst/>
            </a:prstGeom>
            <a:noFill/>
          </p:spPr>
          <p:txBody>
            <a:bodyPr wrap="none" rtlCol="0">
              <a:spAutoFit/>
            </a:bodyPr>
            <a:lstStyle/>
            <a:p>
              <a:r>
                <a:rPr lang="en-US" sz="3038"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5715000"/>
          </a:xfrm>
          <a:prstGeom prst="rect">
            <a:avLst/>
          </a:prstGeom>
        </p:spPr>
      </p:pic>
      <p:grpSp>
        <p:nvGrpSpPr>
          <p:cNvPr id="7" name="Group 7"/>
          <p:cNvGrpSpPr/>
          <p:nvPr/>
        </p:nvGrpSpPr>
        <p:grpSpPr>
          <a:xfrm>
            <a:off x="1172585" y="2406318"/>
            <a:ext cx="6779110" cy="559833"/>
            <a:chOff x="1172584" y="1381459"/>
            <a:chExt cx="6779110" cy="671799"/>
          </a:xfrm>
        </p:grpSpPr>
        <p:sp>
          <p:nvSpPr>
            <p:cNvPr id="9" name="TextBox 8"/>
            <p:cNvSpPr txBox="1"/>
            <p:nvPr/>
          </p:nvSpPr>
          <p:spPr>
            <a:xfrm>
              <a:off x="4147073" y="1381459"/>
              <a:ext cx="574196" cy="671799"/>
            </a:xfrm>
            <a:prstGeom prst="rect">
              <a:avLst/>
            </a:prstGeom>
            <a:noFill/>
          </p:spPr>
          <p:txBody>
            <a:bodyPr wrap="none" rtlCol="0">
              <a:spAutoFit/>
            </a:bodyPr>
            <a:lstStyle/>
            <a:p>
              <a:r>
                <a:rPr lang="en-US" sz="3038"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2" y="1004048"/>
            <a:ext cx="7754713" cy="1592263"/>
          </a:xfrm>
        </p:spPr>
        <p:txBody>
          <a:bodyPr anchor="b"/>
          <a:lstStyle>
            <a:lvl1pPr algn="ctr">
              <a:defRPr sz="3038"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139433"/>
            <a:ext cx="7734747" cy="1250156"/>
          </a:xfrm>
        </p:spPr>
        <p:txBody>
          <a:bodyPr anchor="t"/>
          <a:lstStyle>
            <a:lvl1pPr marL="0" indent="0" algn="ctr">
              <a:buNone/>
              <a:defRPr sz="1125">
                <a:solidFill>
                  <a:schemeClr val="tx2"/>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5" y="1160181"/>
            <a:ext cx="6779110" cy="559833"/>
            <a:chOff x="1172584" y="1381459"/>
            <a:chExt cx="6779110" cy="671799"/>
          </a:xfrm>
        </p:grpSpPr>
        <p:sp>
          <p:nvSpPr>
            <p:cNvPr id="14" name="TextBox 13"/>
            <p:cNvSpPr txBox="1"/>
            <p:nvPr/>
          </p:nvSpPr>
          <p:spPr>
            <a:xfrm>
              <a:off x="4147073" y="1381459"/>
              <a:ext cx="574196" cy="671799"/>
            </a:xfrm>
            <a:prstGeom prst="rect">
              <a:avLst/>
            </a:prstGeom>
            <a:noFill/>
          </p:spPr>
          <p:txBody>
            <a:bodyPr wrap="none" rtlCol="0">
              <a:spAutoFit/>
            </a:bodyPr>
            <a:lstStyle/>
            <a:p>
              <a:r>
                <a:rPr lang="en-US" sz="3038"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1866900"/>
            <a:ext cx="3803904" cy="32308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1866900"/>
            <a:ext cx="3803904" cy="32308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1866900"/>
            <a:ext cx="3442446" cy="548640"/>
          </a:xfrm>
        </p:spPr>
        <p:txBody>
          <a:bodyPr anchor="b"/>
          <a:lstStyle>
            <a:lvl1pPr marL="0" indent="0" algn="ctr">
              <a:buNone/>
              <a:defRPr sz="1350" b="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688488" y="2456329"/>
            <a:ext cx="3803904" cy="2644140"/>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1866900"/>
            <a:ext cx="3447288" cy="548640"/>
          </a:xfrm>
        </p:spPr>
        <p:txBody>
          <a:bodyPr anchor="b"/>
          <a:lstStyle>
            <a:lvl1pPr marL="0" indent="0" algn="ctr">
              <a:buNone/>
              <a:defRPr sz="1350" b="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6" y="2453640"/>
            <a:ext cx="3799728" cy="2644140"/>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4" name="Group 13"/>
          <p:cNvGrpSpPr/>
          <p:nvPr/>
        </p:nvGrpSpPr>
        <p:grpSpPr>
          <a:xfrm>
            <a:off x="1172585" y="1160181"/>
            <a:ext cx="6779110" cy="559833"/>
            <a:chOff x="1172584" y="1381459"/>
            <a:chExt cx="6779110" cy="671799"/>
          </a:xfrm>
        </p:grpSpPr>
        <p:sp>
          <p:nvSpPr>
            <p:cNvPr id="16" name="TextBox 15"/>
            <p:cNvSpPr txBox="1"/>
            <p:nvPr/>
          </p:nvSpPr>
          <p:spPr>
            <a:xfrm>
              <a:off x="4147073" y="1381459"/>
              <a:ext cx="574196" cy="671799"/>
            </a:xfrm>
            <a:prstGeom prst="rect">
              <a:avLst/>
            </a:prstGeom>
            <a:noFill/>
          </p:spPr>
          <p:txBody>
            <a:bodyPr wrap="none" rtlCol="0">
              <a:spAutoFit/>
            </a:bodyPr>
            <a:lstStyle/>
            <a:p>
              <a:r>
                <a:rPr lang="en-US" sz="3038"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0" name="Group 9"/>
          <p:cNvGrpSpPr/>
          <p:nvPr/>
        </p:nvGrpSpPr>
        <p:grpSpPr>
          <a:xfrm>
            <a:off x="1172585" y="1160181"/>
            <a:ext cx="6779110" cy="559833"/>
            <a:chOff x="1172584" y="1381459"/>
            <a:chExt cx="6779110" cy="671799"/>
          </a:xfrm>
        </p:grpSpPr>
        <p:sp>
          <p:nvSpPr>
            <p:cNvPr id="14" name="TextBox 13"/>
            <p:cNvSpPr txBox="1"/>
            <p:nvPr/>
          </p:nvSpPr>
          <p:spPr>
            <a:xfrm>
              <a:off x="4147073" y="1381459"/>
              <a:ext cx="574196" cy="671799"/>
            </a:xfrm>
            <a:prstGeom prst="rect">
              <a:avLst/>
            </a:prstGeom>
            <a:noFill/>
          </p:spPr>
          <p:txBody>
            <a:bodyPr wrap="none" rtlCol="0">
              <a:spAutoFit/>
            </a:bodyPr>
            <a:lstStyle/>
            <a:p>
              <a:r>
                <a:rPr lang="en-US" sz="3038"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81" y="1398499"/>
            <a:ext cx="3422483" cy="1572434"/>
          </a:xfrm>
        </p:spPr>
        <p:txBody>
          <a:bodyPr anchor="b"/>
          <a:lstStyle>
            <a:lvl1pPr algn="l">
              <a:defRPr sz="1575" b="0"/>
            </a:lvl1pPr>
          </a:lstStyle>
          <a:p>
            <a:r>
              <a:rPr lang="en-US"/>
              <a:t>Click to edit Master title style</a:t>
            </a:r>
          </a:p>
        </p:txBody>
      </p:sp>
      <p:sp>
        <p:nvSpPr>
          <p:cNvPr id="3" name="Content Placeholder 2"/>
          <p:cNvSpPr>
            <a:spLocks noGrp="1"/>
          </p:cNvSpPr>
          <p:nvPr>
            <p:ph idx="1"/>
          </p:nvPr>
        </p:nvSpPr>
        <p:spPr>
          <a:xfrm>
            <a:off x="692003" y="466168"/>
            <a:ext cx="4116667" cy="4638971"/>
          </a:xfrm>
        </p:spPr>
        <p:txBody>
          <a:bodyPr anchor="ctr"/>
          <a:lstStyle>
            <a:lvl1pPr>
              <a:defRPr sz="1350"/>
            </a:lvl1pPr>
            <a:lvl2pPr>
              <a:defRPr sz="1238"/>
            </a:lvl2pPr>
            <a:lvl3pPr>
              <a:defRPr sz="1125"/>
            </a:lvl3pPr>
            <a:lvl4pPr>
              <a:defRPr sz="1013"/>
            </a:lvl4pPr>
            <a:lvl5pPr>
              <a:defRPr sz="900"/>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81" y="3003180"/>
            <a:ext cx="3411725" cy="2097741"/>
          </a:xfrm>
        </p:spPr>
        <p:txBody>
          <a:bodyPr>
            <a:normAutofit/>
          </a:bodyPr>
          <a:lstStyle>
            <a:lvl1pPr marL="0" indent="0">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2" y="3890685"/>
            <a:ext cx="7767021" cy="537274"/>
          </a:xfrm>
        </p:spPr>
        <p:txBody>
          <a:bodyPr anchor="b"/>
          <a:lstStyle>
            <a:lvl1pPr algn="ctr">
              <a:defRPr sz="1575" b="0"/>
            </a:lvl1pPr>
          </a:lstStyle>
          <a:p>
            <a:r>
              <a:rPr lang="en-US"/>
              <a:t>Click to edit Master title style</a:t>
            </a:r>
          </a:p>
        </p:txBody>
      </p:sp>
      <p:sp>
        <p:nvSpPr>
          <p:cNvPr id="3" name="Picture Placeholder 2"/>
          <p:cNvSpPr>
            <a:spLocks noGrp="1"/>
          </p:cNvSpPr>
          <p:nvPr>
            <p:ph type="pic" idx="1"/>
          </p:nvPr>
        </p:nvSpPr>
        <p:spPr>
          <a:xfrm rot="240000">
            <a:off x="2183794" y="555804"/>
            <a:ext cx="4772156" cy="2998347"/>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dirty="0"/>
              <a:t>Click icon to add picture</a:t>
            </a:r>
          </a:p>
        </p:txBody>
      </p:sp>
      <p:sp>
        <p:nvSpPr>
          <p:cNvPr id="4" name="Text Placeholder 3"/>
          <p:cNvSpPr>
            <a:spLocks noGrp="1"/>
          </p:cNvSpPr>
          <p:nvPr>
            <p:ph type="body" sz="half" idx="2"/>
          </p:nvPr>
        </p:nvSpPr>
        <p:spPr>
          <a:xfrm>
            <a:off x="688491" y="4436922"/>
            <a:ext cx="7756264" cy="670718"/>
          </a:xfrm>
        </p:spPr>
        <p:txBody>
          <a:bodyPr>
            <a:normAutofit/>
          </a:bodyPr>
          <a:lstStyle>
            <a:lvl1pPr marL="0" indent="0" algn="ctr">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0" y="0"/>
            <a:ext cx="9144000" cy="5715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Placeholder 1"/>
          <p:cNvSpPr>
            <a:spLocks noGrp="1"/>
          </p:cNvSpPr>
          <p:nvPr>
            <p:ph type="title"/>
          </p:nvPr>
        </p:nvSpPr>
        <p:spPr>
          <a:xfrm>
            <a:off x="688490" y="475130"/>
            <a:ext cx="7756263" cy="87854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8" y="1873625"/>
            <a:ext cx="7745505" cy="32315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5134538"/>
            <a:ext cx="2133600" cy="304271"/>
          </a:xfrm>
          <a:prstGeom prst="rect">
            <a:avLst/>
          </a:prstGeom>
        </p:spPr>
        <p:txBody>
          <a:bodyPr vert="horz" lIns="91440" tIns="45720" rIns="91440" bIns="45720" rtlCol="0" anchor="ctr"/>
          <a:lstStyle>
            <a:lvl1pPr algn="l">
              <a:defRPr sz="675">
                <a:solidFill>
                  <a:schemeClr val="tx2"/>
                </a:solidFill>
              </a:defRPr>
            </a:lvl1pPr>
          </a:lstStyle>
          <a:p>
            <a:fld id="{1D8BD707-D9CF-40AE-B4C6-C98DA3205C09}" type="datetimeFigureOut">
              <a:rPr lang="en-US" smtClean="0"/>
              <a:pPr/>
              <a:t>10/4/23</a:t>
            </a:fld>
            <a:endParaRPr lang="en-US" dirty="0"/>
          </a:p>
        </p:txBody>
      </p:sp>
      <p:sp>
        <p:nvSpPr>
          <p:cNvPr id="5" name="Footer Placeholder 4"/>
          <p:cNvSpPr>
            <a:spLocks noGrp="1"/>
          </p:cNvSpPr>
          <p:nvPr>
            <p:ph type="ftr" sz="quarter" idx="3"/>
          </p:nvPr>
        </p:nvSpPr>
        <p:spPr>
          <a:xfrm>
            <a:off x="3124200" y="5134538"/>
            <a:ext cx="2895600" cy="304271"/>
          </a:xfrm>
          <a:prstGeom prst="rect">
            <a:avLst/>
          </a:prstGeom>
        </p:spPr>
        <p:txBody>
          <a:bodyPr vert="horz" lIns="91440" tIns="45720" rIns="91440" bIns="45720" rtlCol="0" anchor="ctr"/>
          <a:lstStyle>
            <a:lvl1pPr algn="ctr">
              <a:defRPr sz="675">
                <a:solidFill>
                  <a:schemeClr val="tx2"/>
                </a:solidFill>
              </a:defRPr>
            </a:lvl1pPr>
          </a:lstStyle>
          <a:p>
            <a:endParaRPr lang="en-US" dirty="0"/>
          </a:p>
        </p:txBody>
      </p:sp>
      <p:sp>
        <p:nvSpPr>
          <p:cNvPr id="6" name="Slide Number Placeholder 5"/>
          <p:cNvSpPr>
            <a:spLocks noGrp="1"/>
          </p:cNvSpPr>
          <p:nvPr>
            <p:ph type="sldNum" sz="quarter" idx="4"/>
          </p:nvPr>
        </p:nvSpPr>
        <p:spPr>
          <a:xfrm>
            <a:off x="6639264" y="5134538"/>
            <a:ext cx="2133600" cy="304271"/>
          </a:xfrm>
          <a:prstGeom prst="rect">
            <a:avLst/>
          </a:prstGeom>
        </p:spPr>
        <p:txBody>
          <a:bodyPr vert="horz" lIns="91440" tIns="45720" rIns="91440" bIns="45720" rtlCol="0" anchor="ctr"/>
          <a:lstStyle>
            <a:lvl1pPr algn="r">
              <a:defRPr sz="675">
                <a:solidFill>
                  <a:schemeClr val="tx2"/>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514350" rtl="0" eaLnBrk="1" latinLnBrk="0" hangingPunct="1">
        <a:spcBef>
          <a:spcPct val="0"/>
        </a:spcBef>
        <a:buNone/>
        <a:defRPr sz="3038"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514350" rtl="0" eaLnBrk="1" latinLnBrk="0" hangingPunct="1">
        <a:spcBef>
          <a:spcPct val="20000"/>
        </a:spcBef>
        <a:buClr>
          <a:schemeClr val="accent1"/>
        </a:buClr>
        <a:buFont typeface="Wingdings" pitchFamily="2" charset="2"/>
        <a:buChar char=""/>
        <a:defRPr sz="1350" kern="1200">
          <a:solidFill>
            <a:schemeClr val="tx1">
              <a:lumMod val="85000"/>
              <a:lumOff val="15000"/>
            </a:schemeClr>
          </a:solidFill>
          <a:latin typeface="+mn-lt"/>
          <a:ea typeface="+mn-ea"/>
          <a:cs typeface="+mn-cs"/>
        </a:defRPr>
      </a:lvl1pPr>
      <a:lvl2pPr marL="437198" indent="-205740" algn="l" defTabSz="514350" rtl="0" eaLnBrk="1" latinLnBrk="0" hangingPunct="1">
        <a:spcBef>
          <a:spcPct val="20000"/>
        </a:spcBef>
        <a:buClr>
          <a:schemeClr val="accent1"/>
        </a:buClr>
        <a:buFont typeface="Wingdings" pitchFamily="2" charset="2"/>
        <a:buChar char=""/>
        <a:defRPr sz="1238" kern="1200">
          <a:solidFill>
            <a:schemeClr val="tx1">
              <a:lumMod val="85000"/>
              <a:lumOff val="15000"/>
            </a:schemeClr>
          </a:solidFill>
          <a:latin typeface="+mn-lt"/>
          <a:ea typeface="+mn-ea"/>
          <a:cs typeface="+mn-cs"/>
        </a:defRPr>
      </a:lvl2pPr>
      <a:lvl3pPr marL="642938" indent="-205740" algn="l" defTabSz="514350" rtl="0" eaLnBrk="1" latinLnBrk="0" hangingPunct="1">
        <a:spcBef>
          <a:spcPct val="20000"/>
        </a:spcBef>
        <a:buClr>
          <a:schemeClr val="accent1"/>
        </a:buClr>
        <a:buFont typeface="Wingdings" pitchFamily="2" charset="2"/>
        <a:buChar char=""/>
        <a:defRPr sz="1125" kern="1200">
          <a:solidFill>
            <a:schemeClr val="tx1">
              <a:lumMod val="85000"/>
              <a:lumOff val="15000"/>
            </a:schemeClr>
          </a:solidFill>
          <a:latin typeface="+mn-lt"/>
          <a:ea typeface="+mn-ea"/>
          <a:cs typeface="+mn-cs"/>
        </a:defRPr>
      </a:lvl3pPr>
      <a:lvl4pPr marL="848678" indent="-180023" algn="l" defTabSz="514350" rtl="0" eaLnBrk="1" latinLnBrk="0" hangingPunct="1">
        <a:spcBef>
          <a:spcPct val="20000"/>
        </a:spcBef>
        <a:buClr>
          <a:schemeClr val="accent1"/>
        </a:buClr>
        <a:buFont typeface="Wingdings" pitchFamily="2" charset="2"/>
        <a:buChar char=""/>
        <a:defRPr sz="1013" kern="1200">
          <a:solidFill>
            <a:schemeClr val="tx1">
              <a:lumMod val="85000"/>
              <a:lumOff val="15000"/>
            </a:schemeClr>
          </a:solidFill>
          <a:latin typeface="+mn-lt"/>
          <a:ea typeface="+mn-ea"/>
          <a:cs typeface="+mn-cs"/>
        </a:defRPr>
      </a:lvl4pPr>
      <a:lvl5pPr marL="1028700" indent="-180023" algn="l" defTabSz="514350" rtl="0" eaLnBrk="1" latinLnBrk="0" hangingPunct="1">
        <a:spcBef>
          <a:spcPct val="20000"/>
        </a:spcBef>
        <a:buClr>
          <a:schemeClr val="accent1"/>
        </a:buClr>
        <a:buFont typeface="Wingdings" pitchFamily="2" charset="2"/>
        <a:buChar char=""/>
        <a:defRPr sz="900" kern="1200">
          <a:solidFill>
            <a:schemeClr val="tx1">
              <a:lumMod val="85000"/>
              <a:lumOff val="15000"/>
            </a:schemeClr>
          </a:solidFill>
          <a:latin typeface="+mn-lt"/>
          <a:ea typeface="+mn-ea"/>
          <a:cs typeface="+mn-cs"/>
        </a:defRPr>
      </a:lvl5pPr>
      <a:lvl6pPr marL="1208723" indent="-154305" algn="l" defTabSz="514350" rtl="0" eaLnBrk="1" latinLnBrk="0" hangingPunct="1">
        <a:spcBef>
          <a:spcPts val="225"/>
        </a:spcBef>
        <a:buClr>
          <a:schemeClr val="accent1"/>
        </a:buClr>
        <a:buFont typeface="Wingdings" pitchFamily="2" charset="2"/>
        <a:buChar char=""/>
        <a:defRPr sz="788" kern="1200">
          <a:solidFill>
            <a:schemeClr val="tx1"/>
          </a:solidFill>
          <a:latin typeface="+mn-lt"/>
          <a:ea typeface="+mn-ea"/>
          <a:cs typeface="+mn-cs"/>
        </a:defRPr>
      </a:lvl6pPr>
      <a:lvl7pPr marL="1388745" indent="-154305" algn="l" defTabSz="514350" rtl="0" eaLnBrk="1" latinLnBrk="0" hangingPunct="1">
        <a:spcBef>
          <a:spcPts val="225"/>
        </a:spcBef>
        <a:buClr>
          <a:schemeClr val="accent1"/>
        </a:buClr>
        <a:buFont typeface="Wingdings" pitchFamily="2" charset="2"/>
        <a:buChar char=""/>
        <a:defRPr sz="788" kern="1200">
          <a:solidFill>
            <a:schemeClr val="tx1"/>
          </a:solidFill>
          <a:latin typeface="+mn-lt"/>
          <a:ea typeface="+mn-ea"/>
          <a:cs typeface="+mn-cs"/>
        </a:defRPr>
      </a:lvl7pPr>
      <a:lvl8pPr marL="1568768" indent="-154305" algn="l" defTabSz="514350" rtl="0" eaLnBrk="1" latinLnBrk="0" hangingPunct="1">
        <a:spcBef>
          <a:spcPts val="225"/>
        </a:spcBef>
        <a:buClr>
          <a:schemeClr val="accent1"/>
        </a:buClr>
        <a:buFont typeface="Wingdings" pitchFamily="2" charset="2"/>
        <a:buChar char=""/>
        <a:defRPr sz="788" kern="1200">
          <a:solidFill>
            <a:schemeClr val="tx1"/>
          </a:solidFill>
          <a:latin typeface="+mn-lt"/>
          <a:ea typeface="+mn-ea"/>
          <a:cs typeface="+mn-cs"/>
        </a:defRPr>
      </a:lvl8pPr>
      <a:lvl9pPr marL="1748790" indent="-154305" algn="l" defTabSz="514350" rtl="0" eaLnBrk="1" latinLnBrk="0" hangingPunct="1">
        <a:spcBef>
          <a:spcPts val="225"/>
        </a:spcBef>
        <a:buClr>
          <a:schemeClr val="accent1"/>
        </a:buClr>
        <a:buFont typeface="Wingdings" pitchFamily="2" charset="2"/>
        <a:buChar char=""/>
        <a:defRPr sz="788"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3074" name="Picture 2" descr="https://ahmadalhassan.files.wordpress.com/2012/05/fotolia_10397743_subscription_monthly_xl3.jpg?w=490&amp;h=4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4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05637" y="2728738"/>
            <a:ext cx="3533340" cy="507831"/>
          </a:xfrm>
          <a:prstGeom prst="rect">
            <a:avLst/>
          </a:prstGeom>
          <a:noFill/>
        </p:spPr>
        <p:txBody>
          <a:bodyPr wrap="none" rtlCol="0">
            <a:spAutoFit/>
          </a:bodyPr>
          <a:lstStyle/>
          <a:p>
            <a:r>
              <a:rPr lang="en-US" sz="2700" dirty="0">
                <a:latin typeface="Californian FB" panose="0207040306080B030204" pitchFamily="18" charset="0"/>
              </a:rPr>
              <a:t>SO, JESUS CAME OUT</a:t>
            </a:r>
          </a:p>
        </p:txBody>
      </p:sp>
      <p:sp>
        <p:nvSpPr>
          <p:cNvPr id="6" name="TextBox 5"/>
          <p:cNvSpPr txBox="1"/>
          <p:nvPr/>
        </p:nvSpPr>
        <p:spPr>
          <a:xfrm>
            <a:off x="411212" y="3248673"/>
            <a:ext cx="6005170" cy="507831"/>
          </a:xfrm>
          <a:prstGeom prst="rect">
            <a:avLst/>
          </a:prstGeom>
          <a:noFill/>
        </p:spPr>
        <p:txBody>
          <a:bodyPr wrap="none" rtlCol="0">
            <a:spAutoFit/>
          </a:bodyPr>
          <a:lstStyle/>
          <a:p>
            <a:r>
              <a:rPr lang="en-US" sz="2700" dirty="0">
                <a:latin typeface="Californian FB" panose="0207040306080B030204" pitchFamily="18" charset="0"/>
              </a:rPr>
              <a:t>WEARING THE CROWN OF THORNS</a:t>
            </a:r>
          </a:p>
        </p:txBody>
      </p:sp>
      <p:sp>
        <p:nvSpPr>
          <p:cNvPr id="7" name="TextBox 6"/>
          <p:cNvSpPr txBox="1"/>
          <p:nvPr/>
        </p:nvSpPr>
        <p:spPr>
          <a:xfrm>
            <a:off x="2600327" y="3569228"/>
            <a:ext cx="184731" cy="490584"/>
          </a:xfrm>
          <a:prstGeom prst="rect">
            <a:avLst/>
          </a:prstGeom>
          <a:noFill/>
        </p:spPr>
        <p:txBody>
          <a:bodyPr wrap="none" rtlCol="0">
            <a:spAutoFit/>
          </a:bodyPr>
          <a:lstStyle/>
          <a:p>
            <a:endParaRPr lang="en-US" sz="1575" b="1" dirty="0"/>
          </a:p>
          <a:p>
            <a:endParaRPr lang="en-US" sz="1013" dirty="0"/>
          </a:p>
        </p:txBody>
      </p:sp>
      <p:sp>
        <p:nvSpPr>
          <p:cNvPr id="8" name="TextBox 7"/>
          <p:cNvSpPr txBox="1"/>
          <p:nvPr/>
        </p:nvSpPr>
        <p:spPr>
          <a:xfrm>
            <a:off x="471307" y="3804706"/>
            <a:ext cx="4583306" cy="334707"/>
          </a:xfrm>
          <a:prstGeom prst="rect">
            <a:avLst/>
          </a:prstGeom>
          <a:noFill/>
        </p:spPr>
        <p:txBody>
          <a:bodyPr wrap="none" rtlCol="0">
            <a:spAutoFit/>
          </a:bodyPr>
          <a:lstStyle/>
          <a:p>
            <a:r>
              <a:rPr lang="en-US" sz="1575" dirty="0">
                <a:latin typeface="Californian FB" panose="0207040306080B030204" pitchFamily="18" charset="0"/>
              </a:rPr>
              <a:t>AND THE PURPLE ROBE.  PILATE SAID TO THEM</a:t>
            </a:r>
          </a:p>
        </p:txBody>
      </p:sp>
      <p:sp>
        <p:nvSpPr>
          <p:cNvPr id="9" name="TextBox 8"/>
          <p:cNvSpPr txBox="1"/>
          <p:nvPr/>
        </p:nvSpPr>
        <p:spPr>
          <a:xfrm>
            <a:off x="488862" y="4141003"/>
            <a:ext cx="4926349" cy="663708"/>
          </a:xfrm>
          <a:prstGeom prst="rect">
            <a:avLst/>
          </a:prstGeom>
          <a:noFill/>
        </p:spPr>
        <p:txBody>
          <a:bodyPr wrap="none" rtlCol="0">
            <a:spAutoFit/>
          </a:bodyPr>
          <a:lstStyle/>
          <a:p>
            <a:r>
              <a:rPr lang="en-US" sz="3713" b="1" dirty="0">
                <a:latin typeface="Californian FB" panose="0207040306080B030204" pitchFamily="18" charset="0"/>
              </a:rPr>
              <a:t>“BEHOLD THE MAN!”</a:t>
            </a:r>
          </a:p>
        </p:txBody>
      </p:sp>
      <p:sp>
        <p:nvSpPr>
          <p:cNvPr id="10" name="TextBox 9"/>
          <p:cNvSpPr txBox="1"/>
          <p:nvPr/>
        </p:nvSpPr>
        <p:spPr>
          <a:xfrm>
            <a:off x="6195506" y="4695706"/>
            <a:ext cx="1029449" cy="369332"/>
          </a:xfrm>
          <a:prstGeom prst="rect">
            <a:avLst/>
          </a:prstGeom>
          <a:noFill/>
        </p:spPr>
        <p:txBody>
          <a:bodyPr wrap="none" rtlCol="0">
            <a:spAutoFit/>
          </a:bodyPr>
          <a:lstStyle/>
          <a:p>
            <a:r>
              <a:rPr lang="en-US" sz="1800" dirty="0">
                <a:latin typeface="Californian FB" panose="0207040306080B030204" pitchFamily="18" charset="0"/>
              </a:rPr>
              <a:t>John 19:5</a:t>
            </a:r>
          </a:p>
        </p:txBody>
      </p:sp>
    </p:spTree>
    <p:extLst>
      <p:ext uri="{BB962C8B-B14F-4D97-AF65-F5344CB8AC3E}">
        <p14:creationId xmlns:p14="http://schemas.microsoft.com/office/powerpoint/2010/main" val="4159664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0250" y="2228850"/>
            <a:ext cx="4886325" cy="2464343"/>
          </a:xfrm>
        </p:spPr>
        <p:txBody>
          <a:bodyPr>
            <a:normAutofit fontScale="92500"/>
          </a:bodyPr>
          <a:lstStyle/>
          <a:p>
            <a:pPr marL="0" indent="0" algn="ctr">
              <a:buNone/>
            </a:pPr>
            <a:r>
              <a:rPr lang="en-US" sz="2025" b="1" dirty="0"/>
              <a:t>Matt 26:38 </a:t>
            </a:r>
          </a:p>
          <a:p>
            <a:pPr marL="0" indent="0" algn="ctr">
              <a:buNone/>
            </a:pPr>
            <a:r>
              <a:rPr lang="en-US" sz="3200" b="1" dirty="0"/>
              <a:t>“Then he said to them, ‘My soul is very sorrowful, even to death; remain here, and watch with me.’”</a:t>
            </a:r>
          </a:p>
          <a:p>
            <a:pPr marL="0" indent="0">
              <a:buNone/>
            </a:pPr>
            <a:endParaRPr lang="en-US" sz="2025" b="1" dirty="0">
              <a:solidFill>
                <a:schemeClr val="tx1"/>
              </a:solidFill>
            </a:endParaRPr>
          </a:p>
        </p:txBody>
      </p:sp>
      <p:sp>
        <p:nvSpPr>
          <p:cNvPr id="2" name="Title 1"/>
          <p:cNvSpPr>
            <a:spLocks noGrp="1"/>
          </p:cNvSpPr>
          <p:nvPr>
            <p:ph type="title"/>
          </p:nvPr>
        </p:nvSpPr>
        <p:spPr/>
        <p:txBody>
          <a:bodyPr/>
          <a:lstStyle/>
          <a:p>
            <a:r>
              <a:rPr lang="en-US" sz="2700" dirty="0">
                <a:solidFill>
                  <a:schemeClr val="tx1"/>
                </a:solidFill>
                <a:effectLst>
                  <a:outerShdw blurRad="38100" dist="38100" dir="2700000" algn="tl">
                    <a:srgbClr val="000000">
                      <a:alpha val="43137"/>
                    </a:srgbClr>
                  </a:outerShdw>
                </a:effectLst>
              </a:rPr>
              <a:t>A Man of Sorrow</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224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193383"/>
            <a:ext cx="5562600" cy="2808250"/>
          </a:xfrm>
        </p:spPr>
        <p:txBody>
          <a:bodyPr>
            <a:normAutofit lnSpcReduction="10000"/>
          </a:bodyPr>
          <a:lstStyle/>
          <a:p>
            <a:pPr marL="0" indent="0" algn="ctr">
              <a:buNone/>
            </a:pPr>
            <a:r>
              <a:rPr lang="en-US" sz="2025" b="1" dirty="0"/>
              <a:t>Luke 22:44 </a:t>
            </a:r>
          </a:p>
          <a:p>
            <a:pPr marL="0" indent="0" algn="ctr">
              <a:buNone/>
            </a:pPr>
            <a:r>
              <a:rPr lang="en-US" sz="3200" b="1" dirty="0"/>
              <a:t>“And being in an agony he prayed more earnestly; and his sweat became like great drops of blood falling down to the ground.”</a:t>
            </a:r>
          </a:p>
          <a:p>
            <a:pPr marL="0" indent="0">
              <a:buNone/>
            </a:pPr>
            <a:endParaRPr lang="en-US" sz="2025" b="1" dirty="0">
              <a:solidFill>
                <a:schemeClr val="tx1"/>
              </a:solidFill>
            </a:endParaRPr>
          </a:p>
        </p:txBody>
      </p:sp>
      <p:sp>
        <p:nvSpPr>
          <p:cNvPr id="2" name="Title 1"/>
          <p:cNvSpPr>
            <a:spLocks noGrp="1"/>
          </p:cNvSpPr>
          <p:nvPr>
            <p:ph type="title"/>
          </p:nvPr>
        </p:nvSpPr>
        <p:spPr/>
        <p:txBody>
          <a:bodyPr/>
          <a:lstStyle/>
          <a:p>
            <a:r>
              <a:rPr lang="en-US" sz="2700" dirty="0">
                <a:solidFill>
                  <a:schemeClr val="tx1"/>
                </a:solidFill>
                <a:effectLst>
                  <a:outerShdw blurRad="38100" dist="38100" dir="2700000" algn="tl">
                    <a:srgbClr val="000000">
                      <a:alpha val="43137"/>
                    </a:srgbClr>
                  </a:outerShdw>
                </a:effectLst>
              </a:rPr>
              <a:t>A Man of Sorrow</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103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93383"/>
            <a:ext cx="8382000" cy="2950117"/>
          </a:xfrm>
        </p:spPr>
        <p:txBody>
          <a:bodyPr>
            <a:noAutofit/>
          </a:bodyPr>
          <a:lstStyle/>
          <a:p>
            <a:pPr marL="0" indent="0" algn="ctr">
              <a:buNone/>
            </a:pPr>
            <a:r>
              <a:rPr lang="en-US" sz="2025" b="1" dirty="0"/>
              <a:t>Hebrews 5:7 </a:t>
            </a:r>
          </a:p>
          <a:p>
            <a:pPr marL="0" indent="0" algn="ctr">
              <a:buNone/>
            </a:pPr>
            <a:r>
              <a:rPr lang="en-US" sz="3200" b="1" dirty="0"/>
              <a:t>“In the days of his flesh, Jesus offered up prayers and supplications, with loud cries and tears, to him who was able to save him from death, and he was heard because of his reverence.”</a:t>
            </a:r>
          </a:p>
          <a:p>
            <a:pPr marL="0" indent="0">
              <a:buNone/>
            </a:pPr>
            <a:endParaRPr lang="en-US" sz="2025" b="1" dirty="0">
              <a:solidFill>
                <a:schemeClr val="tx1"/>
              </a:solidFill>
            </a:endParaRPr>
          </a:p>
        </p:txBody>
      </p:sp>
      <p:sp>
        <p:nvSpPr>
          <p:cNvPr id="2" name="Title 1">
            <a:extLst>
              <a:ext uri="{FF2B5EF4-FFF2-40B4-BE49-F238E27FC236}">
                <a16:creationId xmlns:a16="http://schemas.microsoft.com/office/drawing/2014/main" id="{03F0BCE5-814F-1927-0643-FB71DC7C73E0}"/>
              </a:ext>
            </a:extLst>
          </p:cNvPr>
          <p:cNvSpPr>
            <a:spLocks noGrp="1"/>
          </p:cNvSpPr>
          <p:nvPr>
            <p:ph type="title"/>
          </p:nvPr>
        </p:nvSpPr>
        <p:spPr>
          <a:xfrm>
            <a:off x="688490" y="475130"/>
            <a:ext cx="7756263" cy="878542"/>
          </a:xfrm>
        </p:spPr>
        <p:txBody>
          <a:bodyPr/>
          <a:lstStyle/>
          <a:p>
            <a:r>
              <a:rPr lang="en-US" sz="2700" dirty="0">
                <a:solidFill>
                  <a:schemeClr val="tx1"/>
                </a:solidFill>
                <a:effectLst>
                  <a:outerShdw blurRad="38100" dist="38100" dir="2700000" algn="tl">
                    <a:srgbClr val="000000">
                      <a:alpha val="43137"/>
                    </a:srgbClr>
                  </a:outerShdw>
                </a:effectLst>
              </a:rPr>
              <a:t>A Man of Sorrow</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087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9" y="1866900"/>
            <a:ext cx="7682753" cy="3333750"/>
          </a:xfrm>
        </p:spPr>
        <p:txBody>
          <a:bodyPr>
            <a:noAutofit/>
          </a:bodyPr>
          <a:lstStyle/>
          <a:p>
            <a:pPr marL="0" indent="0">
              <a:lnSpc>
                <a:spcPct val="120000"/>
              </a:lnSpc>
              <a:spcBef>
                <a:spcPts val="0"/>
              </a:spcBef>
              <a:buNone/>
            </a:pPr>
            <a:r>
              <a:rPr lang="en-US" sz="2800" b="1" dirty="0"/>
              <a:t>1. God entered in an ordinary home with an ordinary family</a:t>
            </a:r>
          </a:p>
          <a:p>
            <a:pPr marL="0" indent="0">
              <a:lnSpc>
                <a:spcPct val="120000"/>
              </a:lnSpc>
              <a:spcBef>
                <a:spcPts val="0"/>
              </a:spcBef>
              <a:buNone/>
            </a:pPr>
            <a:r>
              <a:rPr lang="en-US" sz="2800" b="1" dirty="0"/>
              <a:t>2. God was not ashamed to do a man's work</a:t>
            </a:r>
          </a:p>
          <a:p>
            <a:pPr marL="0" indent="0">
              <a:lnSpc>
                <a:spcPct val="120000"/>
              </a:lnSpc>
              <a:spcBef>
                <a:spcPts val="0"/>
              </a:spcBef>
              <a:buNone/>
            </a:pPr>
            <a:r>
              <a:rPr lang="en-US" sz="2800" b="1" dirty="0"/>
              <a:t>3. God knows what it is to be tempted</a:t>
            </a:r>
          </a:p>
          <a:p>
            <a:pPr marL="0" indent="0">
              <a:spcBef>
                <a:spcPts val="0"/>
              </a:spcBef>
              <a:buNone/>
            </a:pPr>
            <a:r>
              <a:rPr lang="en-US" sz="2800" b="1" dirty="0"/>
              <a:t>4. God shared love and judgment</a:t>
            </a:r>
          </a:p>
          <a:p>
            <a:pPr marL="0" indent="0">
              <a:spcBef>
                <a:spcPts val="0"/>
              </a:spcBef>
              <a:buNone/>
            </a:pPr>
            <a:r>
              <a:rPr lang="en-US" sz="2800" b="1" dirty="0"/>
              <a:t>5. God was nailed to a Cross</a:t>
            </a:r>
          </a:p>
          <a:p>
            <a:pPr marL="0" indent="0">
              <a:spcBef>
                <a:spcPts val="0"/>
              </a:spcBef>
              <a:buNone/>
            </a:pPr>
            <a:r>
              <a:rPr lang="en-US" sz="5100" b="1" dirty="0"/>
              <a:t>		</a:t>
            </a:r>
            <a:r>
              <a:rPr lang="en-US" sz="1238" b="1" dirty="0"/>
              <a:t>						</a:t>
            </a:r>
            <a:r>
              <a:rPr lang="en-US" sz="2100" b="1" dirty="0"/>
              <a:t>     </a:t>
            </a:r>
            <a:r>
              <a:rPr lang="en-US" sz="2100" dirty="0"/>
              <a:t>(William Barclay)</a:t>
            </a:r>
          </a:p>
          <a:p>
            <a:pPr marL="0" indent="0">
              <a:buNone/>
            </a:pPr>
            <a:endParaRPr lang="en-US" sz="2025" b="1" dirty="0">
              <a:solidFill>
                <a:schemeClr val="tx1"/>
              </a:solidFill>
            </a:endParaRPr>
          </a:p>
        </p:txBody>
      </p:sp>
      <p:sp>
        <p:nvSpPr>
          <p:cNvPr id="2" name="Title 1"/>
          <p:cNvSpPr>
            <a:spLocks noGrp="1"/>
          </p:cNvSpPr>
          <p:nvPr>
            <p:ph type="title"/>
          </p:nvPr>
        </p:nvSpPr>
        <p:spPr/>
        <p:txBody>
          <a:bodyPr/>
          <a:lstStyle/>
          <a:p>
            <a:r>
              <a:rPr lang="en-US" sz="2700" dirty="0">
                <a:solidFill>
                  <a:schemeClr val="tx1"/>
                </a:solidFill>
                <a:effectLst>
                  <a:outerShdw blurRad="38100" dist="38100" dir="2700000" algn="tl">
                    <a:srgbClr val="000000">
                      <a:alpha val="43137"/>
                    </a:srgbClr>
                  </a:outerShdw>
                </a:effectLst>
              </a:rPr>
              <a:t>This is God Living Our Life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9116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3074" name="Picture 2" descr="https://ahmadalhassan.files.wordpress.com/2012/05/fotolia_10397743_subscription_monthly_xl3.jpg?w=490&amp;h=4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49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 y="2536318"/>
            <a:ext cx="7553063" cy="3046988"/>
          </a:xfrm>
          <a:prstGeom prst="rect">
            <a:avLst/>
          </a:prstGeom>
          <a:noFill/>
        </p:spPr>
        <p:txBody>
          <a:bodyPr wrap="square" rtlCol="0">
            <a:spAutoFit/>
          </a:bodyPr>
          <a:lstStyle/>
          <a:p>
            <a:r>
              <a:rPr lang="en-US" sz="3200" i="0" u="none" strike="noStrike" dirty="0">
                <a:solidFill>
                  <a:srgbClr val="000000"/>
                </a:solidFill>
                <a:effectLst/>
                <a:latin typeface="Californian FB" panose="0207040306080B030204" pitchFamily="18" charset="77"/>
              </a:rPr>
              <a:t>“…looking to</a:t>
            </a:r>
            <a:r>
              <a:rPr lang="en-US" sz="3200" b="1" i="0" u="none" strike="noStrike" dirty="0">
                <a:solidFill>
                  <a:srgbClr val="000000"/>
                </a:solidFill>
                <a:effectLst/>
                <a:latin typeface="Californian FB" panose="0207040306080B030204" pitchFamily="18" charset="77"/>
              </a:rPr>
              <a:t> JESUS</a:t>
            </a:r>
          </a:p>
          <a:p>
            <a:r>
              <a:rPr lang="en-US" sz="3200" b="0" i="0" u="none" strike="noStrike" dirty="0">
                <a:solidFill>
                  <a:srgbClr val="000000"/>
                </a:solidFill>
                <a:effectLst/>
                <a:latin typeface="Californian FB" panose="0207040306080B030204" pitchFamily="18" charset="77"/>
              </a:rPr>
              <a:t>the founder and perfecter of our </a:t>
            </a:r>
            <a:r>
              <a:rPr lang="en-US" sz="3200" b="1" i="0" u="none" strike="noStrike" dirty="0">
                <a:solidFill>
                  <a:srgbClr val="000000"/>
                </a:solidFill>
                <a:effectLst/>
                <a:latin typeface="Californian FB" panose="0207040306080B030204" pitchFamily="18" charset="77"/>
              </a:rPr>
              <a:t>FAITH</a:t>
            </a:r>
            <a:r>
              <a:rPr lang="en-US" sz="3200" b="0" i="0" u="none" strike="noStrike" dirty="0">
                <a:solidFill>
                  <a:srgbClr val="000000"/>
                </a:solidFill>
                <a:effectLst/>
                <a:latin typeface="Californian FB" panose="0207040306080B030204" pitchFamily="18" charset="77"/>
              </a:rPr>
              <a:t>, who for the </a:t>
            </a:r>
            <a:r>
              <a:rPr lang="en-US" sz="3200" b="1" i="0" u="none" strike="noStrike" dirty="0">
                <a:solidFill>
                  <a:srgbClr val="000000"/>
                </a:solidFill>
                <a:effectLst/>
                <a:latin typeface="Californian FB" panose="0207040306080B030204" pitchFamily="18" charset="77"/>
              </a:rPr>
              <a:t>JOY</a:t>
            </a:r>
            <a:r>
              <a:rPr lang="en-US" sz="3200" b="0" i="0" u="none" strike="noStrike" dirty="0">
                <a:solidFill>
                  <a:srgbClr val="000000"/>
                </a:solidFill>
                <a:effectLst/>
                <a:latin typeface="Californian FB" panose="0207040306080B030204" pitchFamily="18" charset="77"/>
              </a:rPr>
              <a:t> …set before him </a:t>
            </a:r>
            <a:r>
              <a:rPr lang="en-US" sz="3200" b="1" i="0" u="none" strike="noStrike" dirty="0">
                <a:solidFill>
                  <a:srgbClr val="000000"/>
                </a:solidFill>
                <a:effectLst/>
                <a:latin typeface="Californian FB" panose="0207040306080B030204" pitchFamily="18" charset="77"/>
              </a:rPr>
              <a:t>ENDURED</a:t>
            </a:r>
            <a:r>
              <a:rPr lang="en-US" sz="3200" b="0" i="0" u="none" strike="noStrike" dirty="0">
                <a:solidFill>
                  <a:srgbClr val="000000"/>
                </a:solidFill>
                <a:effectLst/>
                <a:latin typeface="Californian FB" panose="0207040306080B030204" pitchFamily="18" charset="77"/>
              </a:rPr>
              <a:t> the cross, despising the shame, and is </a:t>
            </a:r>
            <a:r>
              <a:rPr lang="en-US" sz="3200" b="1" i="0" u="none" strike="noStrike" dirty="0">
                <a:solidFill>
                  <a:srgbClr val="000000"/>
                </a:solidFill>
                <a:effectLst/>
                <a:latin typeface="Californian FB" panose="0207040306080B030204" pitchFamily="18" charset="77"/>
              </a:rPr>
              <a:t>SEATED</a:t>
            </a:r>
            <a:r>
              <a:rPr lang="en-US" sz="3200" b="0" i="0" u="none" strike="noStrike" dirty="0">
                <a:solidFill>
                  <a:srgbClr val="000000"/>
                </a:solidFill>
                <a:effectLst/>
                <a:latin typeface="Californian FB" panose="0207040306080B030204" pitchFamily="18" charset="77"/>
              </a:rPr>
              <a:t> at the right hand of the throne of God”</a:t>
            </a:r>
            <a:endParaRPr lang="en-US" sz="2700" dirty="0">
              <a:latin typeface="Californian FB" panose="0207040306080B030204" pitchFamily="18" charset="77"/>
            </a:endParaRPr>
          </a:p>
        </p:txBody>
      </p:sp>
      <p:sp>
        <p:nvSpPr>
          <p:cNvPr id="7" name="TextBox 6"/>
          <p:cNvSpPr txBox="1"/>
          <p:nvPr/>
        </p:nvSpPr>
        <p:spPr>
          <a:xfrm>
            <a:off x="2600327" y="3569228"/>
            <a:ext cx="184731" cy="490584"/>
          </a:xfrm>
          <a:prstGeom prst="rect">
            <a:avLst/>
          </a:prstGeom>
          <a:noFill/>
        </p:spPr>
        <p:txBody>
          <a:bodyPr wrap="none" rtlCol="0">
            <a:spAutoFit/>
          </a:bodyPr>
          <a:lstStyle/>
          <a:p>
            <a:endParaRPr lang="en-US" sz="1575" b="1" dirty="0"/>
          </a:p>
          <a:p>
            <a:endParaRPr lang="en-US" sz="1013" dirty="0"/>
          </a:p>
        </p:txBody>
      </p:sp>
      <p:sp>
        <p:nvSpPr>
          <p:cNvPr id="10" name="TextBox 9"/>
          <p:cNvSpPr txBox="1"/>
          <p:nvPr/>
        </p:nvSpPr>
        <p:spPr>
          <a:xfrm>
            <a:off x="3429000" y="5136084"/>
            <a:ext cx="1492716" cy="369332"/>
          </a:xfrm>
          <a:prstGeom prst="rect">
            <a:avLst/>
          </a:prstGeom>
          <a:noFill/>
        </p:spPr>
        <p:txBody>
          <a:bodyPr wrap="none" rtlCol="0">
            <a:spAutoFit/>
          </a:bodyPr>
          <a:lstStyle/>
          <a:p>
            <a:r>
              <a:rPr lang="en-US" sz="1800" dirty="0">
                <a:latin typeface="Californian FB" panose="0207040306080B030204" pitchFamily="18" charset="0"/>
              </a:rPr>
              <a:t>Hebrews 12:2 </a:t>
            </a:r>
          </a:p>
        </p:txBody>
      </p:sp>
    </p:spTree>
    <p:extLst>
      <p:ext uri="{BB962C8B-B14F-4D97-AF65-F5344CB8AC3E}">
        <p14:creationId xmlns:p14="http://schemas.microsoft.com/office/powerpoint/2010/main" val="410656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0150" y="2214562"/>
            <a:ext cx="7315200" cy="2814638"/>
          </a:xfrm>
        </p:spPr>
        <p:txBody>
          <a:bodyPr>
            <a:normAutofit lnSpcReduction="10000"/>
          </a:bodyPr>
          <a:lstStyle/>
          <a:p>
            <a:pPr marL="0" indent="0">
              <a:buNone/>
            </a:pPr>
            <a:r>
              <a:rPr lang="en-US" sz="2700" b="1" dirty="0">
                <a:solidFill>
                  <a:schemeClr val="tx1"/>
                </a:solidFill>
              </a:rPr>
              <a:t>1.  Our Lord sympathizes with our weaknesses</a:t>
            </a:r>
            <a:endParaRPr lang="en-US" sz="2700" dirty="0">
              <a:solidFill>
                <a:schemeClr val="tx1"/>
              </a:solidFill>
            </a:endParaRPr>
          </a:p>
          <a:p>
            <a:pPr marL="0" indent="0">
              <a:buNone/>
            </a:pPr>
            <a:r>
              <a:rPr lang="en-US" sz="2700" b="1" dirty="0">
                <a:solidFill>
                  <a:schemeClr val="tx1"/>
                </a:solidFill>
              </a:rPr>
              <a:t>2.  Our Lord understands our struggles</a:t>
            </a:r>
            <a:endParaRPr lang="en-US" sz="2700" dirty="0">
              <a:solidFill>
                <a:schemeClr val="tx1"/>
              </a:solidFill>
            </a:endParaRPr>
          </a:p>
          <a:p>
            <a:pPr marL="0" indent="0">
              <a:buNone/>
            </a:pPr>
            <a:r>
              <a:rPr lang="en-US" sz="2700" b="1" dirty="0">
                <a:solidFill>
                  <a:schemeClr val="tx1"/>
                </a:solidFill>
              </a:rPr>
              <a:t>3.  Our Lord motivates us with His love </a:t>
            </a:r>
            <a:endParaRPr lang="en-US" sz="2700" dirty="0">
              <a:solidFill>
                <a:schemeClr val="tx1"/>
              </a:solidFill>
            </a:endParaRPr>
          </a:p>
          <a:p>
            <a:pPr marL="0" indent="0">
              <a:buNone/>
            </a:pPr>
            <a:r>
              <a:rPr lang="en-US" sz="2700" b="1" dirty="0">
                <a:solidFill>
                  <a:schemeClr val="tx1"/>
                </a:solidFill>
              </a:rPr>
              <a:t>4.  Our Lord inspires us to lead as he led </a:t>
            </a:r>
            <a:endParaRPr lang="en-US" sz="2700" dirty="0">
              <a:solidFill>
                <a:schemeClr val="tx1"/>
              </a:solidFill>
            </a:endParaRPr>
          </a:p>
          <a:p>
            <a:pPr marL="0" indent="0">
              <a:buNone/>
            </a:pPr>
            <a:r>
              <a:rPr lang="en-US" sz="2700" b="1" dirty="0">
                <a:solidFill>
                  <a:schemeClr val="tx1"/>
                </a:solidFill>
              </a:rPr>
              <a:t>5.  Our Lord wants us to excel in Faith</a:t>
            </a:r>
            <a:endParaRPr lang="en-US" sz="2700" dirty="0">
              <a:solidFill>
                <a:schemeClr val="tx1"/>
              </a:solidFill>
            </a:endParaRPr>
          </a:p>
          <a:p>
            <a:pPr marL="0" indent="0">
              <a:buNone/>
            </a:pPr>
            <a:endParaRPr lang="en-US" sz="2025" b="1" dirty="0">
              <a:solidFill>
                <a:schemeClr val="tx1"/>
              </a:solidFill>
            </a:endParaRPr>
          </a:p>
        </p:txBody>
      </p:sp>
      <p:sp>
        <p:nvSpPr>
          <p:cNvPr id="2" name="Title 1"/>
          <p:cNvSpPr>
            <a:spLocks noGrp="1"/>
          </p:cNvSpPr>
          <p:nvPr>
            <p:ph type="title"/>
          </p:nvPr>
        </p:nvSpPr>
        <p:spPr>
          <a:xfrm>
            <a:off x="2257425" y="800100"/>
            <a:ext cx="4629150" cy="593016"/>
          </a:xfrm>
        </p:spPr>
        <p:txBody>
          <a:bodyPr/>
          <a:lstStyle/>
          <a:p>
            <a:r>
              <a:rPr lang="en-US" dirty="0">
                <a:effectLst>
                  <a:outerShdw blurRad="38100" dist="38100" dir="2700000" algn="tl">
                    <a:srgbClr val="000000">
                      <a:alpha val="43137"/>
                    </a:srgbClr>
                  </a:outerShdw>
                </a:effectLst>
              </a:rPr>
              <a:t>Take Home</a:t>
            </a:r>
          </a:p>
        </p:txBody>
      </p:sp>
    </p:spTree>
    <p:extLst>
      <p:ext uri="{BB962C8B-B14F-4D97-AF65-F5344CB8AC3E}">
        <p14:creationId xmlns:p14="http://schemas.microsoft.com/office/powerpoint/2010/main" val="487562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2000"/>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972013"/>
            <a:ext cx="6705600" cy="2908361"/>
          </a:xfrm>
        </p:spPr>
        <p:txBody>
          <a:bodyPr>
            <a:normAutofit lnSpcReduction="10000"/>
          </a:bodyPr>
          <a:lstStyle/>
          <a:p>
            <a:pPr marL="0" indent="0">
              <a:buNone/>
            </a:pPr>
            <a:r>
              <a:rPr lang="en-US" sz="3200" dirty="0">
                <a:solidFill>
                  <a:schemeClr val="tx1"/>
                </a:solidFill>
              </a:rPr>
              <a:t>“And the Word became </a:t>
            </a:r>
            <a:r>
              <a:rPr lang="en-US" sz="3200" b="1" dirty="0">
                <a:solidFill>
                  <a:schemeClr val="tx1"/>
                </a:solidFill>
              </a:rPr>
              <a:t>flesh</a:t>
            </a:r>
            <a:r>
              <a:rPr lang="en-US" sz="3200" dirty="0">
                <a:solidFill>
                  <a:schemeClr val="tx1"/>
                </a:solidFill>
              </a:rPr>
              <a:t> and </a:t>
            </a:r>
            <a:r>
              <a:rPr lang="en-US" sz="3200" b="1" dirty="0">
                <a:solidFill>
                  <a:schemeClr val="tx1"/>
                </a:solidFill>
              </a:rPr>
              <a:t>dwelt among us</a:t>
            </a:r>
            <a:r>
              <a:rPr lang="en-US" sz="3200" dirty="0">
                <a:solidFill>
                  <a:schemeClr val="tx1"/>
                </a:solidFill>
              </a:rPr>
              <a:t>, and we have seen his glory, glory as of the only Son from the Father, full of grace and truth”   </a:t>
            </a:r>
          </a:p>
          <a:p>
            <a:pPr marL="0" indent="0">
              <a:buNone/>
            </a:pPr>
            <a:r>
              <a:rPr lang="en-US" sz="2250" b="1" dirty="0">
                <a:solidFill>
                  <a:schemeClr val="tx1"/>
                </a:solidFill>
              </a:rPr>
              <a:t>								</a:t>
            </a:r>
            <a:r>
              <a:rPr lang="en-US" sz="1800" b="1" dirty="0">
                <a:solidFill>
                  <a:schemeClr val="tx1"/>
                </a:solidFill>
              </a:rPr>
              <a:t>John 1:14  </a:t>
            </a:r>
          </a:p>
          <a:p>
            <a:endParaRPr lang="en-US" dirty="0"/>
          </a:p>
        </p:txBody>
      </p:sp>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Deity in the Flesh</a:t>
            </a:r>
          </a:p>
        </p:txBody>
      </p:sp>
    </p:spTree>
    <p:extLst>
      <p:ext uri="{BB962C8B-B14F-4D97-AF65-F5344CB8AC3E}">
        <p14:creationId xmlns:p14="http://schemas.microsoft.com/office/powerpoint/2010/main" val="175440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0"/>
            <a:ext cx="7372350" cy="3028950"/>
          </a:xfrm>
        </p:spPr>
        <p:txBody>
          <a:bodyPr>
            <a:normAutofit fontScale="85000" lnSpcReduction="20000"/>
          </a:bodyPr>
          <a:lstStyle/>
          <a:p>
            <a:pPr>
              <a:lnSpc>
                <a:spcPct val="110000"/>
              </a:lnSpc>
              <a:spcBef>
                <a:spcPts val="0"/>
              </a:spcBef>
              <a:spcAft>
                <a:spcPts val="900"/>
              </a:spcAft>
            </a:pPr>
            <a:r>
              <a:rPr lang="en-US" sz="3525" b="1" dirty="0">
                <a:solidFill>
                  <a:schemeClr val="tx1"/>
                </a:solidFill>
              </a:rPr>
              <a:t> </a:t>
            </a:r>
            <a:r>
              <a:rPr lang="en-US" sz="3525" dirty="0">
                <a:solidFill>
                  <a:schemeClr val="tx1"/>
                </a:solidFill>
              </a:rPr>
              <a:t>To recognize His humanity </a:t>
            </a:r>
          </a:p>
          <a:p>
            <a:pPr>
              <a:lnSpc>
                <a:spcPct val="110000"/>
              </a:lnSpc>
              <a:spcBef>
                <a:spcPts val="0"/>
              </a:spcBef>
              <a:spcAft>
                <a:spcPts val="900"/>
              </a:spcAft>
            </a:pPr>
            <a:r>
              <a:rPr lang="en-US" sz="3525" dirty="0"/>
              <a:t> </a:t>
            </a:r>
            <a:r>
              <a:rPr lang="en-US" sz="3525" dirty="0">
                <a:solidFill>
                  <a:schemeClr val="tx1"/>
                </a:solidFill>
              </a:rPr>
              <a:t>To see Him as flesh and blood  </a:t>
            </a:r>
          </a:p>
          <a:p>
            <a:pPr>
              <a:lnSpc>
                <a:spcPct val="110000"/>
              </a:lnSpc>
              <a:spcBef>
                <a:spcPts val="0"/>
              </a:spcBef>
              <a:spcAft>
                <a:spcPts val="900"/>
              </a:spcAft>
            </a:pPr>
            <a:r>
              <a:rPr lang="en-US" sz="3525" dirty="0"/>
              <a:t> </a:t>
            </a:r>
            <a:r>
              <a:rPr lang="en-US" sz="3525" dirty="0">
                <a:solidFill>
                  <a:schemeClr val="tx1"/>
                </a:solidFill>
              </a:rPr>
              <a:t>To see how He can sympathize with us and be a Friend to us  </a:t>
            </a:r>
          </a:p>
          <a:p>
            <a:pPr>
              <a:lnSpc>
                <a:spcPct val="110000"/>
              </a:lnSpc>
              <a:spcBef>
                <a:spcPts val="0"/>
              </a:spcBef>
              <a:spcAft>
                <a:spcPts val="900"/>
              </a:spcAft>
            </a:pPr>
            <a:r>
              <a:rPr lang="en-US" sz="3525" dirty="0"/>
              <a:t> </a:t>
            </a:r>
            <a:r>
              <a:rPr lang="en-US" sz="3525" dirty="0">
                <a:solidFill>
                  <a:schemeClr val="tx1"/>
                </a:solidFill>
              </a:rPr>
              <a:t>To see Him as He is/was so our love for Him will be magnified greatly! </a:t>
            </a:r>
          </a:p>
          <a:p>
            <a:pPr marL="0" indent="0">
              <a:buNone/>
            </a:pPr>
            <a:endParaRPr lang="en-US" sz="2025" b="1" dirty="0">
              <a:solidFill>
                <a:schemeClr val="tx1"/>
              </a:solidFill>
            </a:endParaRPr>
          </a:p>
        </p:txBody>
      </p:sp>
      <p:sp>
        <p:nvSpPr>
          <p:cNvPr id="2" name="Title 1"/>
          <p:cNvSpPr>
            <a:spLocks noGrp="1"/>
          </p:cNvSpPr>
          <p:nvPr>
            <p:ph type="title"/>
          </p:nvPr>
        </p:nvSpPr>
        <p:spPr>
          <a:xfrm>
            <a:off x="2257425" y="628650"/>
            <a:ext cx="4629150" cy="593016"/>
          </a:xfrm>
        </p:spPr>
        <p:txBody>
          <a:bodyPr/>
          <a:lstStyle/>
          <a:p>
            <a:r>
              <a:rPr lang="en-US" dirty="0">
                <a:effectLst>
                  <a:outerShdw blurRad="38100" dist="38100" dir="2700000" algn="tl">
                    <a:srgbClr val="000000">
                      <a:alpha val="43137"/>
                    </a:srgbClr>
                  </a:outerShdw>
                </a:effectLst>
              </a:rPr>
              <a:t>Goals of this Lesson</a:t>
            </a:r>
          </a:p>
        </p:txBody>
      </p:sp>
    </p:spTree>
    <p:extLst>
      <p:ext uri="{BB962C8B-B14F-4D97-AF65-F5344CB8AC3E}">
        <p14:creationId xmlns:p14="http://schemas.microsoft.com/office/powerpoint/2010/main" val="3882584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086983"/>
            <a:ext cx="7286420" cy="2914650"/>
          </a:xfrm>
        </p:spPr>
        <p:txBody>
          <a:bodyPr>
            <a:normAutofit fontScale="85000" lnSpcReduction="10000"/>
          </a:bodyPr>
          <a:lstStyle/>
          <a:p>
            <a:pPr lvl="0"/>
            <a:r>
              <a:rPr lang="en-US" sz="3200" dirty="0"/>
              <a:t> </a:t>
            </a:r>
            <a:r>
              <a:rPr lang="en-US" sz="3200" b="1" dirty="0">
                <a:solidFill>
                  <a:schemeClr val="tx1"/>
                </a:solidFill>
              </a:rPr>
              <a:t>The unclean </a:t>
            </a:r>
            <a:r>
              <a:rPr lang="en-US" sz="3200" dirty="0"/>
              <a:t>(</a:t>
            </a:r>
            <a:r>
              <a:rPr lang="en-US" sz="3200" dirty="0">
                <a:solidFill>
                  <a:schemeClr val="tx1"/>
                </a:solidFill>
              </a:rPr>
              <a:t>Mk 1:41) </a:t>
            </a:r>
          </a:p>
          <a:p>
            <a:pPr lvl="0"/>
            <a:r>
              <a:rPr lang="en-US" sz="3200" b="1" dirty="0">
                <a:solidFill>
                  <a:schemeClr val="tx1"/>
                </a:solidFill>
              </a:rPr>
              <a:t> The sick and disabled  </a:t>
            </a:r>
            <a:r>
              <a:rPr lang="en-US" sz="3200" dirty="0">
                <a:solidFill>
                  <a:schemeClr val="tx1"/>
                </a:solidFill>
              </a:rPr>
              <a:t>(Mt 14:14) </a:t>
            </a:r>
          </a:p>
          <a:p>
            <a:pPr lvl="0"/>
            <a:r>
              <a:rPr lang="en-US" sz="3200" b="1" dirty="0">
                <a:solidFill>
                  <a:schemeClr val="tx1"/>
                </a:solidFill>
              </a:rPr>
              <a:t> The lost seeking leadership </a:t>
            </a:r>
            <a:r>
              <a:rPr lang="en-US" sz="3200" dirty="0">
                <a:solidFill>
                  <a:schemeClr val="tx1"/>
                </a:solidFill>
              </a:rPr>
              <a:t>(Mt 9:36; 6:34) </a:t>
            </a:r>
          </a:p>
          <a:p>
            <a:pPr lvl="0"/>
            <a:r>
              <a:rPr lang="en-US" sz="3200" b="1" dirty="0">
                <a:solidFill>
                  <a:schemeClr val="tx1"/>
                </a:solidFill>
              </a:rPr>
              <a:t> The hungry </a:t>
            </a:r>
            <a:r>
              <a:rPr lang="en-US" sz="3200" dirty="0">
                <a:solidFill>
                  <a:schemeClr val="tx1"/>
                </a:solidFill>
              </a:rPr>
              <a:t>(Mk 8:2) </a:t>
            </a:r>
          </a:p>
          <a:p>
            <a:pPr lvl="0"/>
            <a:r>
              <a:rPr lang="en-US" sz="3200" b="1" dirty="0">
                <a:solidFill>
                  <a:schemeClr val="tx1"/>
                </a:solidFill>
              </a:rPr>
              <a:t> The widows and grieving </a:t>
            </a:r>
            <a:r>
              <a:rPr lang="en-US" sz="3200" dirty="0">
                <a:solidFill>
                  <a:schemeClr val="tx1"/>
                </a:solidFill>
              </a:rPr>
              <a:t>(Lk 7:13)</a:t>
            </a:r>
          </a:p>
          <a:p>
            <a:pPr lvl="0"/>
            <a:r>
              <a:rPr lang="en-US" sz="3200" b="1" dirty="0">
                <a:solidFill>
                  <a:schemeClr val="tx1"/>
                </a:solidFill>
              </a:rPr>
              <a:t> The blind and forgotten </a:t>
            </a:r>
            <a:r>
              <a:rPr lang="en-US" sz="3200" dirty="0">
                <a:solidFill>
                  <a:schemeClr val="tx1"/>
                </a:solidFill>
              </a:rPr>
              <a:t>(Mt 20:34) </a:t>
            </a:r>
          </a:p>
        </p:txBody>
      </p:sp>
      <p:sp>
        <p:nvSpPr>
          <p:cNvPr id="2" name="Title 1"/>
          <p:cNvSpPr>
            <a:spLocks noGrp="1"/>
          </p:cNvSpPr>
          <p:nvPr>
            <p:ph type="title"/>
          </p:nvPr>
        </p:nvSpPr>
        <p:spPr/>
        <p:txBody>
          <a:bodyPr/>
          <a:lstStyle/>
          <a:p>
            <a:r>
              <a:rPr lang="en-US" dirty="0">
                <a:solidFill>
                  <a:schemeClr val="tx1"/>
                </a:solidFill>
                <a:effectLst>
                  <a:outerShdw blurRad="38100" dist="38100" dir="2700000" algn="tl">
                    <a:srgbClr val="000000">
                      <a:alpha val="43137"/>
                    </a:srgbClr>
                  </a:outerShdw>
                </a:effectLst>
              </a:rPr>
              <a:t>A Man of Compassion</a:t>
            </a:r>
          </a:p>
        </p:txBody>
      </p:sp>
    </p:spTree>
    <p:extLst>
      <p:ext uri="{BB962C8B-B14F-4D97-AF65-F5344CB8AC3E}">
        <p14:creationId xmlns:p14="http://schemas.microsoft.com/office/powerpoint/2010/main" val="185846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850" y="2214563"/>
            <a:ext cx="7543800" cy="2464343"/>
          </a:xfrm>
        </p:spPr>
        <p:txBody>
          <a:bodyPr>
            <a:normAutofit fontScale="92500" lnSpcReduction="10000"/>
          </a:bodyPr>
          <a:lstStyle/>
          <a:p>
            <a:pPr lvl="0"/>
            <a:r>
              <a:rPr lang="en-US" sz="3200" b="1" dirty="0"/>
              <a:t> </a:t>
            </a:r>
            <a:r>
              <a:rPr lang="en-US" sz="3200" b="1" dirty="0">
                <a:solidFill>
                  <a:schemeClr val="tx1"/>
                </a:solidFill>
              </a:rPr>
              <a:t>Jesus was hungry </a:t>
            </a:r>
            <a:r>
              <a:rPr lang="en-US" sz="3200" dirty="0"/>
              <a:t>(Luke 4:2; Matt 21:18) </a:t>
            </a:r>
          </a:p>
          <a:p>
            <a:pPr lvl="0"/>
            <a:r>
              <a:rPr lang="en-US" sz="3200" dirty="0"/>
              <a:t> </a:t>
            </a:r>
            <a:r>
              <a:rPr lang="en-US" sz="3200" b="1" dirty="0">
                <a:solidFill>
                  <a:schemeClr val="tx1"/>
                </a:solidFill>
              </a:rPr>
              <a:t>Jesus was thirsty </a:t>
            </a:r>
            <a:r>
              <a:rPr lang="en-US" sz="3200" dirty="0"/>
              <a:t>(John 4:7; 19:28) </a:t>
            </a:r>
          </a:p>
          <a:p>
            <a:pPr lvl="0"/>
            <a:r>
              <a:rPr lang="en-US" sz="3200" b="1" dirty="0"/>
              <a:t> </a:t>
            </a:r>
            <a:r>
              <a:rPr lang="en-US" sz="3200" b="1" dirty="0">
                <a:solidFill>
                  <a:schemeClr val="tx1"/>
                </a:solidFill>
              </a:rPr>
              <a:t>Jesus was tired </a:t>
            </a:r>
            <a:r>
              <a:rPr lang="en-US" sz="3200" dirty="0"/>
              <a:t>(John 4:6)</a:t>
            </a:r>
          </a:p>
          <a:p>
            <a:pPr lvl="0"/>
            <a:r>
              <a:rPr lang="en-US" sz="3200" dirty="0"/>
              <a:t> </a:t>
            </a:r>
            <a:r>
              <a:rPr lang="en-US" sz="3200" b="1" dirty="0">
                <a:solidFill>
                  <a:schemeClr val="tx1"/>
                </a:solidFill>
              </a:rPr>
              <a:t>Jesus was sleepy </a:t>
            </a:r>
            <a:r>
              <a:rPr lang="en-US" sz="3200" dirty="0"/>
              <a:t>– (Matt 8:24; Luke 8:23; 	Mark 4:38)</a:t>
            </a:r>
          </a:p>
          <a:p>
            <a:pPr marL="0" indent="0">
              <a:buNone/>
            </a:pPr>
            <a:endParaRPr lang="en-US" sz="2025" b="1" dirty="0">
              <a:solidFill>
                <a:schemeClr val="tx1"/>
              </a:solidFill>
            </a:endParaRPr>
          </a:p>
        </p:txBody>
      </p:sp>
      <p:sp>
        <p:nvSpPr>
          <p:cNvPr id="2" name="Title 1"/>
          <p:cNvSpPr>
            <a:spLocks noGrp="1"/>
          </p:cNvSpPr>
          <p:nvPr>
            <p:ph type="title"/>
          </p:nvPr>
        </p:nvSpPr>
        <p:spPr>
          <a:xfrm>
            <a:off x="2257425" y="647700"/>
            <a:ext cx="4629150" cy="593016"/>
          </a:xfrm>
        </p:spPr>
        <p:txBody>
          <a:bodyPr/>
          <a:lstStyle/>
          <a:p>
            <a:r>
              <a:rPr lang="en-US" sz="2700" dirty="0">
                <a:solidFill>
                  <a:schemeClr val="tx1"/>
                </a:solidFill>
                <a:effectLst>
                  <a:outerShdw blurRad="38100" dist="38100" dir="2700000" algn="tl">
                    <a:srgbClr val="000000">
                      <a:alpha val="43137"/>
                    </a:srgbClr>
                  </a:outerShdw>
                </a:effectLst>
              </a:rPr>
              <a:t>A Man Filled with Emotion</a:t>
            </a:r>
          </a:p>
        </p:txBody>
      </p:sp>
    </p:spTree>
    <p:extLst>
      <p:ext uri="{BB962C8B-B14F-4D97-AF65-F5344CB8AC3E}">
        <p14:creationId xmlns:p14="http://schemas.microsoft.com/office/powerpoint/2010/main" val="658891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0150" y="2214562"/>
            <a:ext cx="6877050" cy="3233738"/>
          </a:xfrm>
        </p:spPr>
        <p:txBody>
          <a:bodyPr>
            <a:normAutofit/>
          </a:bodyPr>
          <a:lstStyle/>
          <a:p>
            <a:pPr lvl="0"/>
            <a:r>
              <a:rPr lang="en-US" sz="2400" dirty="0"/>
              <a:t>  </a:t>
            </a:r>
            <a:r>
              <a:rPr lang="en-US" sz="2800" b="1" dirty="0">
                <a:solidFill>
                  <a:schemeClr val="tx1"/>
                </a:solidFill>
              </a:rPr>
              <a:t>Jesus had strong desires </a:t>
            </a:r>
            <a:r>
              <a:rPr lang="en-US" sz="2800" dirty="0"/>
              <a:t>(Luke 22:15) </a:t>
            </a:r>
          </a:p>
          <a:p>
            <a:pPr lvl="0"/>
            <a:r>
              <a:rPr lang="en-US" sz="2800" dirty="0"/>
              <a:t> </a:t>
            </a:r>
            <a:r>
              <a:rPr lang="en-US" sz="2800" b="1" dirty="0">
                <a:solidFill>
                  <a:schemeClr val="tx1"/>
                </a:solidFill>
              </a:rPr>
              <a:t>Jesus was surprised </a:t>
            </a:r>
            <a:r>
              <a:rPr lang="en-US" sz="2800" dirty="0"/>
              <a:t>(Luke 7:9) </a:t>
            </a:r>
          </a:p>
          <a:p>
            <a:pPr lvl="0"/>
            <a:r>
              <a:rPr lang="en-US" sz="2800" dirty="0"/>
              <a:t> </a:t>
            </a:r>
            <a:r>
              <a:rPr lang="en-US" sz="2800" b="1" dirty="0">
                <a:solidFill>
                  <a:schemeClr val="tx1"/>
                </a:solidFill>
              </a:rPr>
              <a:t>Jesus wondered </a:t>
            </a:r>
            <a:r>
              <a:rPr lang="en-US" sz="2800" dirty="0"/>
              <a:t>(Mark 6:6) </a:t>
            </a:r>
          </a:p>
          <a:p>
            <a:pPr lvl="0"/>
            <a:r>
              <a:rPr lang="en-US" sz="2800" dirty="0"/>
              <a:t> </a:t>
            </a:r>
            <a:r>
              <a:rPr lang="en-US" sz="2800" b="1" dirty="0">
                <a:solidFill>
                  <a:schemeClr val="tx1"/>
                </a:solidFill>
              </a:rPr>
              <a:t>Jesus was angry </a:t>
            </a:r>
            <a:r>
              <a:rPr lang="en-US" sz="2800" dirty="0"/>
              <a:t>(Mark 3:5)</a:t>
            </a:r>
          </a:p>
          <a:p>
            <a:pPr lvl="0"/>
            <a:r>
              <a:rPr lang="en-US" sz="2800" dirty="0"/>
              <a:t> </a:t>
            </a:r>
            <a:r>
              <a:rPr lang="en-US" sz="2800" b="1" dirty="0">
                <a:solidFill>
                  <a:schemeClr val="tx1"/>
                </a:solidFill>
              </a:rPr>
              <a:t>Jesus grieved </a:t>
            </a:r>
            <a:r>
              <a:rPr lang="en-US" sz="2800" dirty="0"/>
              <a:t>(Mark 3:5) </a:t>
            </a:r>
          </a:p>
          <a:p>
            <a:pPr marL="0" indent="0">
              <a:buNone/>
            </a:pPr>
            <a:endParaRPr lang="en-US" sz="2025" dirty="0">
              <a:solidFill>
                <a:schemeClr val="tx1"/>
              </a:solidFill>
            </a:endParaRPr>
          </a:p>
        </p:txBody>
      </p:sp>
      <p:sp>
        <p:nvSpPr>
          <p:cNvPr id="2" name="Title 1">
            <a:extLst>
              <a:ext uri="{FF2B5EF4-FFF2-40B4-BE49-F238E27FC236}">
                <a16:creationId xmlns:a16="http://schemas.microsoft.com/office/drawing/2014/main" id="{2C4C87BD-5BE5-7FCE-A100-B36FDE8F7799}"/>
              </a:ext>
            </a:extLst>
          </p:cNvPr>
          <p:cNvSpPr>
            <a:spLocks noGrp="1"/>
          </p:cNvSpPr>
          <p:nvPr>
            <p:ph type="title"/>
          </p:nvPr>
        </p:nvSpPr>
        <p:spPr>
          <a:xfrm>
            <a:off x="2257425" y="647700"/>
            <a:ext cx="4629150" cy="593016"/>
          </a:xfrm>
        </p:spPr>
        <p:txBody>
          <a:bodyPr/>
          <a:lstStyle/>
          <a:p>
            <a:r>
              <a:rPr lang="en-US" sz="2700" dirty="0">
                <a:solidFill>
                  <a:schemeClr val="tx1"/>
                </a:solidFill>
                <a:effectLst>
                  <a:outerShdw blurRad="38100" dist="38100" dir="2700000" algn="tl">
                    <a:srgbClr val="000000">
                      <a:alpha val="43137"/>
                    </a:srgbClr>
                  </a:outerShdw>
                </a:effectLst>
              </a:rPr>
              <a:t>A Man Filled with Emotion</a:t>
            </a:r>
          </a:p>
        </p:txBody>
      </p:sp>
    </p:spTree>
    <p:extLst>
      <p:ext uri="{BB962C8B-B14F-4D97-AF65-F5344CB8AC3E}">
        <p14:creationId xmlns:p14="http://schemas.microsoft.com/office/powerpoint/2010/main" val="836198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141084"/>
            <a:ext cx="7734300" cy="3154816"/>
          </a:xfrm>
        </p:spPr>
        <p:txBody>
          <a:bodyPr>
            <a:normAutofit/>
          </a:bodyPr>
          <a:lstStyle/>
          <a:p>
            <a:pPr lvl="0"/>
            <a:r>
              <a:rPr lang="en-US" sz="2400" dirty="0"/>
              <a:t>  </a:t>
            </a:r>
            <a:r>
              <a:rPr lang="en-US" sz="2800" b="1" dirty="0">
                <a:solidFill>
                  <a:schemeClr val="tx1"/>
                </a:solidFill>
              </a:rPr>
              <a:t>Jesus was indignant </a:t>
            </a:r>
            <a:r>
              <a:rPr lang="en-US" sz="2800" dirty="0"/>
              <a:t>(Mark 10:14) </a:t>
            </a:r>
          </a:p>
          <a:p>
            <a:pPr lvl="0"/>
            <a:r>
              <a:rPr lang="en-US" sz="2800" dirty="0"/>
              <a:t> </a:t>
            </a:r>
            <a:r>
              <a:rPr lang="en-US" sz="2800" b="1" dirty="0">
                <a:solidFill>
                  <a:schemeClr val="tx1"/>
                </a:solidFill>
              </a:rPr>
              <a:t>Jesus sighed </a:t>
            </a:r>
            <a:r>
              <a:rPr lang="en-US" sz="2800" dirty="0"/>
              <a:t>(Mark 7:34)</a:t>
            </a:r>
          </a:p>
          <a:p>
            <a:pPr lvl="0"/>
            <a:r>
              <a:rPr lang="en-US" sz="2800" dirty="0"/>
              <a:t> </a:t>
            </a:r>
            <a:r>
              <a:rPr lang="en-US" sz="2800" b="1" dirty="0">
                <a:solidFill>
                  <a:schemeClr val="tx1"/>
                </a:solidFill>
              </a:rPr>
              <a:t>Jesus “groaned in the spirit” </a:t>
            </a:r>
            <a:r>
              <a:rPr lang="en-US" sz="2800" dirty="0"/>
              <a:t>(John 11:33-38) </a:t>
            </a:r>
          </a:p>
          <a:p>
            <a:pPr lvl="0"/>
            <a:r>
              <a:rPr lang="en-US" sz="2800" dirty="0"/>
              <a:t> </a:t>
            </a:r>
            <a:r>
              <a:rPr lang="en-US" sz="2800" b="1" dirty="0">
                <a:solidFill>
                  <a:schemeClr val="tx1"/>
                </a:solidFill>
              </a:rPr>
              <a:t>Jesus was in agony </a:t>
            </a:r>
            <a:r>
              <a:rPr lang="en-US" sz="2800" dirty="0"/>
              <a:t>(Luke 22:44) </a:t>
            </a:r>
          </a:p>
          <a:p>
            <a:pPr lvl="0"/>
            <a:r>
              <a:rPr lang="en-US" sz="2800" dirty="0"/>
              <a:t> </a:t>
            </a:r>
            <a:r>
              <a:rPr lang="en-US" sz="2800" b="1" dirty="0">
                <a:solidFill>
                  <a:schemeClr val="tx1"/>
                </a:solidFill>
              </a:rPr>
              <a:t>Jesus cried </a:t>
            </a:r>
            <a:r>
              <a:rPr lang="en-US" sz="2800" dirty="0"/>
              <a:t>(John 11:35; Luke 19:41)</a:t>
            </a:r>
            <a:endParaRPr lang="en-US" sz="2800" dirty="0">
              <a:solidFill>
                <a:schemeClr val="tx1"/>
              </a:solidFill>
            </a:endParaRPr>
          </a:p>
        </p:txBody>
      </p:sp>
      <p:sp>
        <p:nvSpPr>
          <p:cNvPr id="2" name="Title 1">
            <a:extLst>
              <a:ext uri="{FF2B5EF4-FFF2-40B4-BE49-F238E27FC236}">
                <a16:creationId xmlns:a16="http://schemas.microsoft.com/office/drawing/2014/main" id="{E45F4D70-DEB6-7EA5-2327-CB7BDA97D415}"/>
              </a:ext>
            </a:extLst>
          </p:cNvPr>
          <p:cNvSpPr>
            <a:spLocks noGrp="1"/>
          </p:cNvSpPr>
          <p:nvPr>
            <p:ph type="title"/>
          </p:nvPr>
        </p:nvSpPr>
        <p:spPr>
          <a:xfrm>
            <a:off x="2257425" y="647700"/>
            <a:ext cx="4629150" cy="593016"/>
          </a:xfrm>
        </p:spPr>
        <p:txBody>
          <a:bodyPr/>
          <a:lstStyle/>
          <a:p>
            <a:r>
              <a:rPr lang="en-US" sz="2700" dirty="0">
                <a:solidFill>
                  <a:schemeClr val="tx1"/>
                </a:solidFill>
                <a:effectLst>
                  <a:outerShdw blurRad="38100" dist="38100" dir="2700000" algn="tl">
                    <a:srgbClr val="000000">
                      <a:alpha val="43137"/>
                    </a:srgbClr>
                  </a:outerShdw>
                </a:effectLst>
              </a:rPr>
              <a:t>A Man Filled with Emotion</a:t>
            </a:r>
          </a:p>
        </p:txBody>
      </p:sp>
    </p:spTree>
    <p:extLst>
      <p:ext uri="{BB962C8B-B14F-4D97-AF65-F5344CB8AC3E}">
        <p14:creationId xmlns:p14="http://schemas.microsoft.com/office/powerpoint/2010/main" val="2193870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0" y="2057400"/>
            <a:ext cx="5829300" cy="2944233"/>
          </a:xfrm>
        </p:spPr>
        <p:txBody>
          <a:bodyPr>
            <a:normAutofit fontScale="92500" lnSpcReduction="10000"/>
          </a:bodyPr>
          <a:lstStyle/>
          <a:p>
            <a:pPr marL="0" indent="0" algn="ctr">
              <a:buNone/>
            </a:pPr>
            <a:r>
              <a:rPr lang="en-US" sz="2025" b="1" dirty="0"/>
              <a:t>Luke 12:49-50</a:t>
            </a:r>
            <a:r>
              <a:rPr lang="en-US" sz="2025" dirty="0"/>
              <a:t>  </a:t>
            </a:r>
          </a:p>
          <a:p>
            <a:pPr marL="0" indent="0" algn="ctr">
              <a:buNone/>
            </a:pPr>
            <a:r>
              <a:rPr lang="en-US" sz="3200" b="1" dirty="0"/>
              <a:t>“I came to cast fire on the earth, and would that it were already kindled! I have a baptism to be baptized with, and how great is 	my distress until it is accomplished!”</a:t>
            </a:r>
          </a:p>
          <a:p>
            <a:pPr marL="0" indent="0">
              <a:buNone/>
            </a:pPr>
            <a:endParaRPr lang="en-US" sz="2025" b="1" dirty="0">
              <a:solidFill>
                <a:schemeClr val="tx1"/>
              </a:solidFill>
            </a:endParaRPr>
          </a:p>
        </p:txBody>
      </p:sp>
      <p:sp>
        <p:nvSpPr>
          <p:cNvPr id="2" name="Title 1"/>
          <p:cNvSpPr>
            <a:spLocks noGrp="1"/>
          </p:cNvSpPr>
          <p:nvPr>
            <p:ph type="title"/>
          </p:nvPr>
        </p:nvSpPr>
        <p:spPr/>
        <p:txBody>
          <a:bodyPr/>
          <a:lstStyle/>
          <a:p>
            <a:r>
              <a:rPr lang="en-US" sz="2700" dirty="0">
                <a:solidFill>
                  <a:schemeClr val="tx1"/>
                </a:solidFill>
                <a:effectLst>
                  <a:outerShdw blurRad="38100" dist="38100" dir="2700000" algn="tl">
                    <a:srgbClr val="000000">
                      <a:alpha val="43137"/>
                    </a:srgbClr>
                  </a:outerShdw>
                </a:effectLst>
              </a:rPr>
              <a:t>A Man of Sorrow</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187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193383"/>
            <a:ext cx="6324600" cy="2808250"/>
          </a:xfrm>
        </p:spPr>
        <p:txBody>
          <a:bodyPr>
            <a:normAutofit lnSpcReduction="10000"/>
          </a:bodyPr>
          <a:lstStyle/>
          <a:p>
            <a:pPr marL="0" indent="0" algn="ctr">
              <a:buNone/>
            </a:pPr>
            <a:r>
              <a:rPr lang="en-US" sz="2025" b="1" dirty="0"/>
              <a:t>John 12:27 </a:t>
            </a:r>
          </a:p>
          <a:p>
            <a:pPr marL="0" indent="0" algn="ctr">
              <a:buNone/>
            </a:pPr>
            <a:r>
              <a:rPr lang="en-US" sz="3200" b="1" dirty="0"/>
              <a:t>“Now is my soul troubled. And what shall I say? ‘Father, save me from this hour’? But for this purpose I have come to this hour.”</a:t>
            </a:r>
          </a:p>
          <a:p>
            <a:pPr marL="0" indent="0">
              <a:buNone/>
            </a:pPr>
            <a:endParaRPr lang="en-US" sz="2025" b="1" dirty="0">
              <a:solidFill>
                <a:schemeClr val="tx1"/>
              </a:solidFill>
            </a:endParaRPr>
          </a:p>
        </p:txBody>
      </p:sp>
      <p:sp>
        <p:nvSpPr>
          <p:cNvPr id="2" name="Title 1"/>
          <p:cNvSpPr>
            <a:spLocks noGrp="1"/>
          </p:cNvSpPr>
          <p:nvPr>
            <p:ph type="title"/>
          </p:nvPr>
        </p:nvSpPr>
        <p:spPr/>
        <p:txBody>
          <a:bodyPr/>
          <a:lstStyle/>
          <a:p>
            <a:r>
              <a:rPr lang="en-US" sz="2700" dirty="0">
                <a:solidFill>
                  <a:schemeClr val="tx1"/>
                </a:solidFill>
                <a:effectLst>
                  <a:outerShdw blurRad="38100" dist="38100" dir="2700000" algn="tl">
                    <a:srgbClr val="000000">
                      <a:alpha val="43137"/>
                    </a:srgbClr>
                  </a:outerShdw>
                </a:effectLst>
              </a:rPr>
              <a:t>A Man of Sorrow</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984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810</TotalTime>
  <Words>678</Words>
  <Application>Microsoft Macintosh PowerPoint</Application>
  <PresentationFormat>On-screen Show (16:10)</PresentationFormat>
  <Paragraphs>68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Book Antiqua</vt:lpstr>
      <vt:lpstr>Californian FB</vt:lpstr>
      <vt:lpstr>Wingdings</vt:lpstr>
      <vt:lpstr>Hardcover</vt:lpstr>
      <vt:lpstr>PowerPoint Presentation</vt:lpstr>
      <vt:lpstr>Deity in the Flesh</vt:lpstr>
      <vt:lpstr>Goals of this Lesson</vt:lpstr>
      <vt:lpstr>A Man of Compassion</vt:lpstr>
      <vt:lpstr>A Man Filled with Emotion</vt:lpstr>
      <vt:lpstr>A Man Filled with Emotion</vt:lpstr>
      <vt:lpstr>A Man Filled with Emotion</vt:lpstr>
      <vt:lpstr>A Man of Sorrow</vt:lpstr>
      <vt:lpstr>A Man of Sorrow</vt:lpstr>
      <vt:lpstr>A Man of Sorrow</vt:lpstr>
      <vt:lpstr>A Man of Sorrow</vt:lpstr>
      <vt:lpstr>A Man of Sorrow</vt:lpstr>
      <vt:lpstr>This is God Living Our Life</vt:lpstr>
      <vt:lpstr>PowerPoint Presentation</vt:lpstr>
      <vt:lpstr>Take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dc:creator>
  <cp:lastModifiedBy>Phil Robertson</cp:lastModifiedBy>
  <cp:revision>54</cp:revision>
  <dcterms:created xsi:type="dcterms:W3CDTF">2006-08-16T00:00:00Z</dcterms:created>
  <dcterms:modified xsi:type="dcterms:W3CDTF">2023-10-04T14:52:36Z</dcterms:modified>
</cp:coreProperties>
</file>