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17" r:id="rId2"/>
    <p:sldId id="256" r:id="rId3"/>
    <p:sldId id="257" r:id="rId4"/>
    <p:sldId id="261" r:id="rId5"/>
    <p:sldId id="275" r:id="rId6"/>
    <p:sldId id="297" r:id="rId7"/>
    <p:sldId id="301" r:id="rId8"/>
    <p:sldId id="288" r:id="rId9"/>
    <p:sldId id="271" r:id="rId10"/>
    <p:sldId id="314" r:id="rId11"/>
    <p:sldId id="315" r:id="rId12"/>
    <p:sldId id="313" r:id="rId13"/>
    <p:sldId id="308" r:id="rId14"/>
    <p:sldId id="302" r:id="rId15"/>
    <p:sldId id="278" r:id="rId16"/>
    <p:sldId id="303" r:id="rId17"/>
    <p:sldId id="289" r:id="rId18"/>
    <p:sldId id="304" r:id="rId19"/>
    <p:sldId id="290" r:id="rId20"/>
    <p:sldId id="316" r:id="rId21"/>
    <p:sldId id="305" r:id="rId22"/>
    <p:sldId id="306" r:id="rId23"/>
    <p:sldId id="307" r:id="rId24"/>
    <p:sldId id="267" r:id="rId25"/>
    <p:sldId id="268" r:id="rId26"/>
    <p:sldId id="291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803" autoAdjust="0"/>
    <p:restoredTop sz="99515" autoAdjust="0"/>
  </p:normalViewPr>
  <p:slideViewPr>
    <p:cSldViewPr>
      <p:cViewPr varScale="1">
        <p:scale>
          <a:sx n="89" d="100"/>
          <a:sy n="89" d="100"/>
        </p:scale>
        <p:origin x="72" y="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7CCC5-757E-4546-BA03-D00F1CC068C1}" type="doc">
      <dgm:prSet loTypeId="urn:microsoft.com/office/officeart/2005/8/layout/arrow3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58816A2-FBCA-4CC6-BDC4-3B83B5B23F4B}">
      <dgm:prSet/>
      <dgm:spPr/>
      <dgm:t>
        <a:bodyPr/>
        <a:lstStyle/>
        <a:p>
          <a:pPr rtl="0"/>
          <a:r>
            <a:rPr lang="en-US" sz="2700" dirty="0" smtClean="0"/>
            <a:t>Los </a:t>
          </a:r>
          <a:r>
            <a:rPr lang="en-US" sz="2700" dirty="0" err="1" smtClean="0"/>
            <a:t>primeros</a:t>
          </a:r>
          <a:r>
            <a:rPr lang="en-US" sz="2700" dirty="0" smtClean="0"/>
            <a:t> son </a:t>
          </a:r>
          <a:r>
            <a:rPr lang="en-US" sz="2700" dirty="0" err="1" smtClean="0"/>
            <a:t>los</a:t>
          </a:r>
          <a:r>
            <a:rPr lang="en-US" sz="2700" dirty="0" smtClean="0"/>
            <a:t> </a:t>
          </a:r>
          <a:r>
            <a:rPr lang="es-ES" sz="2700" dirty="0" smtClean="0"/>
            <a:t>últimos</a:t>
          </a:r>
          <a:endParaRPr lang="en-US" sz="2700" dirty="0"/>
        </a:p>
      </dgm:t>
    </dgm:pt>
    <dgm:pt modelId="{7DE17991-68F6-4081-9D46-54F7E839AE24}" type="parTrans" cxnId="{58F354BA-767E-4088-B9CF-CD74D68B022E}">
      <dgm:prSet/>
      <dgm:spPr/>
      <dgm:t>
        <a:bodyPr/>
        <a:lstStyle/>
        <a:p>
          <a:endParaRPr lang="en-US"/>
        </a:p>
      </dgm:t>
    </dgm:pt>
    <dgm:pt modelId="{0B52ACDF-F78D-44BD-86F3-91A0B685D72B}" type="sibTrans" cxnId="{58F354BA-767E-4088-B9CF-CD74D68B022E}">
      <dgm:prSet/>
      <dgm:spPr/>
      <dgm:t>
        <a:bodyPr/>
        <a:lstStyle/>
        <a:p>
          <a:endParaRPr lang="en-US"/>
        </a:p>
      </dgm:t>
    </dgm:pt>
    <dgm:pt modelId="{62D9C998-0D55-4BE7-B7B7-A428759315F3}">
      <dgm:prSet custT="1"/>
      <dgm:spPr/>
      <dgm:t>
        <a:bodyPr/>
        <a:lstStyle/>
        <a:p>
          <a:pPr rtl="0"/>
          <a:r>
            <a:rPr lang="en-US" sz="2400" dirty="0" err="1" smtClean="0"/>
            <a:t>Ricos</a:t>
          </a:r>
          <a:endParaRPr lang="en-US" sz="2400" dirty="0"/>
        </a:p>
      </dgm:t>
    </dgm:pt>
    <dgm:pt modelId="{4FCF30EC-E32D-4E48-B2C1-099571F6D6E1}" type="parTrans" cxnId="{61EA4BA7-F532-4245-9346-E94BA43EA594}">
      <dgm:prSet/>
      <dgm:spPr/>
      <dgm:t>
        <a:bodyPr/>
        <a:lstStyle/>
        <a:p>
          <a:endParaRPr lang="en-US"/>
        </a:p>
      </dgm:t>
    </dgm:pt>
    <dgm:pt modelId="{CFC8C3CE-F2B8-4784-9473-245BCA634AA1}" type="sibTrans" cxnId="{61EA4BA7-F532-4245-9346-E94BA43EA594}">
      <dgm:prSet/>
      <dgm:spPr/>
      <dgm:t>
        <a:bodyPr/>
        <a:lstStyle/>
        <a:p>
          <a:endParaRPr lang="en-US"/>
        </a:p>
      </dgm:t>
    </dgm:pt>
    <dgm:pt modelId="{7C3B80F1-397E-486B-A960-1DD1EF7666ED}">
      <dgm:prSet custT="1"/>
      <dgm:spPr/>
      <dgm:t>
        <a:bodyPr/>
        <a:lstStyle/>
        <a:p>
          <a:pPr rtl="0"/>
          <a:r>
            <a:rPr lang="en-US" sz="2400" dirty="0" err="1" smtClean="0"/>
            <a:t>Poderosos</a:t>
          </a:r>
          <a:endParaRPr lang="en-US" sz="2400" dirty="0"/>
        </a:p>
      </dgm:t>
    </dgm:pt>
    <dgm:pt modelId="{B9469E92-5AB0-49E8-BC26-ED13903DDB64}" type="parTrans" cxnId="{833CAD11-6E31-4CAC-8491-78025C31F1EF}">
      <dgm:prSet/>
      <dgm:spPr/>
      <dgm:t>
        <a:bodyPr/>
        <a:lstStyle/>
        <a:p>
          <a:endParaRPr lang="en-US"/>
        </a:p>
      </dgm:t>
    </dgm:pt>
    <dgm:pt modelId="{F464A2E1-4B3C-4F72-946C-9A27D43A7316}" type="sibTrans" cxnId="{833CAD11-6E31-4CAC-8491-78025C31F1EF}">
      <dgm:prSet/>
      <dgm:spPr/>
      <dgm:t>
        <a:bodyPr/>
        <a:lstStyle/>
        <a:p>
          <a:endParaRPr lang="en-US"/>
        </a:p>
      </dgm:t>
    </dgm:pt>
    <dgm:pt modelId="{8BD66F72-6B6C-4334-949D-9B7DFDF0CE1D}">
      <dgm:prSet custT="1"/>
      <dgm:spPr/>
      <dgm:t>
        <a:bodyPr/>
        <a:lstStyle/>
        <a:p>
          <a:pPr rtl="0"/>
          <a:r>
            <a:rPr lang="en-US" sz="2400" dirty="0" err="1" smtClean="0"/>
            <a:t>Populares</a:t>
          </a:r>
          <a:endParaRPr lang="en-US" sz="2400" dirty="0"/>
        </a:p>
      </dgm:t>
    </dgm:pt>
    <dgm:pt modelId="{CB7896BB-6823-4C98-AD7F-48B0C4187DF2}" type="parTrans" cxnId="{D1E507F6-3E86-4E73-B74A-FD715BDA36D9}">
      <dgm:prSet/>
      <dgm:spPr/>
      <dgm:t>
        <a:bodyPr/>
        <a:lstStyle/>
        <a:p>
          <a:endParaRPr lang="en-US"/>
        </a:p>
      </dgm:t>
    </dgm:pt>
    <dgm:pt modelId="{41C23E9A-A7F2-46E3-880A-75A03854006C}" type="sibTrans" cxnId="{D1E507F6-3E86-4E73-B74A-FD715BDA36D9}">
      <dgm:prSet/>
      <dgm:spPr/>
      <dgm:t>
        <a:bodyPr/>
        <a:lstStyle/>
        <a:p>
          <a:endParaRPr lang="en-US"/>
        </a:p>
      </dgm:t>
    </dgm:pt>
    <dgm:pt modelId="{A6E11E6D-2B4E-476B-B665-6AA67CED1ED7}">
      <dgm:prSet custT="1"/>
      <dgm:spPr/>
      <dgm:t>
        <a:bodyPr/>
        <a:lstStyle/>
        <a:p>
          <a:pPr rtl="0"/>
          <a:r>
            <a:rPr lang="en-US" sz="2400" dirty="0" err="1" smtClean="0"/>
            <a:t>Educados</a:t>
          </a:r>
          <a:endParaRPr lang="en-US" sz="2400" dirty="0"/>
        </a:p>
      </dgm:t>
    </dgm:pt>
    <dgm:pt modelId="{C10AAB20-80C8-4246-8CF7-BC13DBB83D89}" type="parTrans" cxnId="{B6B5A7A8-B339-4394-8492-058A6D495004}">
      <dgm:prSet/>
      <dgm:spPr/>
      <dgm:t>
        <a:bodyPr/>
        <a:lstStyle/>
        <a:p>
          <a:endParaRPr lang="en-US"/>
        </a:p>
      </dgm:t>
    </dgm:pt>
    <dgm:pt modelId="{90062872-D38E-40B1-B500-C3D8612D2C81}" type="sibTrans" cxnId="{B6B5A7A8-B339-4394-8492-058A6D495004}">
      <dgm:prSet/>
      <dgm:spPr/>
      <dgm:t>
        <a:bodyPr/>
        <a:lstStyle/>
        <a:p>
          <a:endParaRPr lang="en-US"/>
        </a:p>
      </dgm:t>
    </dgm:pt>
    <dgm:pt modelId="{55B8247B-56C8-4C6D-B727-747691DBFB19}">
      <dgm:prSet/>
      <dgm:spPr/>
      <dgm:t>
        <a:bodyPr/>
        <a:lstStyle/>
        <a:p>
          <a:pPr rtl="0"/>
          <a:r>
            <a:rPr lang="en-US" sz="2600" dirty="0" smtClean="0"/>
            <a:t>Los </a:t>
          </a:r>
          <a:r>
            <a:rPr lang="en-US" sz="2600" dirty="0" err="1" smtClean="0"/>
            <a:t>últimos</a:t>
          </a:r>
          <a:r>
            <a:rPr lang="en-US" sz="2600" dirty="0" smtClean="0"/>
            <a:t> son </a:t>
          </a:r>
          <a:r>
            <a:rPr lang="en-US" sz="2600" dirty="0" err="1" smtClean="0"/>
            <a:t>los</a:t>
          </a:r>
          <a:r>
            <a:rPr lang="en-US" sz="2600" dirty="0" smtClean="0"/>
            <a:t> </a:t>
          </a:r>
          <a:r>
            <a:rPr lang="en-US" sz="2600" dirty="0" err="1" smtClean="0"/>
            <a:t>primeros</a:t>
          </a:r>
          <a:endParaRPr lang="en-US" sz="2600" dirty="0"/>
        </a:p>
      </dgm:t>
    </dgm:pt>
    <dgm:pt modelId="{A3190255-EE6C-4EB5-809B-4DC2949D0127}" type="parTrans" cxnId="{CABF2587-E299-4CCC-8870-638E621E1804}">
      <dgm:prSet/>
      <dgm:spPr/>
      <dgm:t>
        <a:bodyPr/>
        <a:lstStyle/>
        <a:p>
          <a:endParaRPr lang="en-US"/>
        </a:p>
      </dgm:t>
    </dgm:pt>
    <dgm:pt modelId="{3683BEB2-8A7D-4378-9806-45C5EC9AD88B}" type="sibTrans" cxnId="{CABF2587-E299-4CCC-8870-638E621E1804}">
      <dgm:prSet/>
      <dgm:spPr/>
      <dgm:t>
        <a:bodyPr/>
        <a:lstStyle/>
        <a:p>
          <a:endParaRPr lang="en-US"/>
        </a:p>
      </dgm:t>
    </dgm:pt>
    <dgm:pt modelId="{495BE47C-C6FB-4FEF-9884-06F18A3F57E6}">
      <dgm:prSet custT="1"/>
      <dgm:spPr/>
      <dgm:t>
        <a:bodyPr/>
        <a:lstStyle/>
        <a:p>
          <a:pPr rtl="0"/>
          <a:r>
            <a:rPr lang="en-US" sz="2400" dirty="0" err="1" smtClean="0"/>
            <a:t>Pobres</a:t>
          </a:r>
          <a:endParaRPr lang="en-US" sz="2400" dirty="0"/>
        </a:p>
      </dgm:t>
    </dgm:pt>
    <dgm:pt modelId="{D64CED50-6F34-43D0-BFA9-5569CAE36A42}" type="parTrans" cxnId="{5E8E927B-1BD4-4E83-A183-BCCE09B1C657}">
      <dgm:prSet/>
      <dgm:spPr/>
      <dgm:t>
        <a:bodyPr/>
        <a:lstStyle/>
        <a:p>
          <a:endParaRPr lang="en-US"/>
        </a:p>
      </dgm:t>
    </dgm:pt>
    <dgm:pt modelId="{90B03793-CA60-4B78-B908-D0AC7B74A082}" type="sibTrans" cxnId="{5E8E927B-1BD4-4E83-A183-BCCE09B1C657}">
      <dgm:prSet/>
      <dgm:spPr/>
      <dgm:t>
        <a:bodyPr/>
        <a:lstStyle/>
        <a:p>
          <a:endParaRPr lang="en-US"/>
        </a:p>
      </dgm:t>
    </dgm:pt>
    <dgm:pt modelId="{214E9BDC-F7FD-45F4-B3DA-DEF669F8170B}">
      <dgm:prSet custT="1"/>
      <dgm:spPr/>
      <dgm:t>
        <a:bodyPr/>
        <a:lstStyle/>
        <a:p>
          <a:pPr rtl="0"/>
          <a:r>
            <a:rPr lang="es-ES" sz="2400" dirty="0" smtClean="0"/>
            <a:t>Débiles</a:t>
          </a:r>
          <a:endParaRPr lang="en-US" sz="2400" dirty="0"/>
        </a:p>
      </dgm:t>
    </dgm:pt>
    <dgm:pt modelId="{F70BA871-3DE4-4A4F-8002-6250A3805E05}" type="parTrans" cxnId="{1859228C-8C33-4C3E-9BBA-5D5C9BDBC628}">
      <dgm:prSet/>
      <dgm:spPr/>
      <dgm:t>
        <a:bodyPr/>
        <a:lstStyle/>
        <a:p>
          <a:endParaRPr lang="en-US"/>
        </a:p>
      </dgm:t>
    </dgm:pt>
    <dgm:pt modelId="{931FA3DE-6589-4C61-A4F2-E118CF1D135E}" type="sibTrans" cxnId="{1859228C-8C33-4C3E-9BBA-5D5C9BDBC628}">
      <dgm:prSet/>
      <dgm:spPr/>
      <dgm:t>
        <a:bodyPr/>
        <a:lstStyle/>
        <a:p>
          <a:endParaRPr lang="en-US"/>
        </a:p>
      </dgm:t>
    </dgm:pt>
    <dgm:pt modelId="{7339BCEC-6845-4483-A726-334E913B296C}">
      <dgm:prSet custT="1"/>
      <dgm:spPr/>
      <dgm:t>
        <a:bodyPr/>
        <a:lstStyle/>
        <a:p>
          <a:pPr rtl="0"/>
          <a:r>
            <a:rPr lang="en-US" sz="2400" dirty="0" err="1" smtClean="0"/>
            <a:t>Rechazados</a:t>
          </a:r>
          <a:endParaRPr lang="en-US" sz="2400" dirty="0"/>
        </a:p>
      </dgm:t>
    </dgm:pt>
    <dgm:pt modelId="{08118EDD-BD00-4ADB-ADEB-3CD4F0765A7A}" type="parTrans" cxnId="{0A20CDC1-CD03-45E2-8D99-D9673EA4792B}">
      <dgm:prSet/>
      <dgm:spPr/>
      <dgm:t>
        <a:bodyPr/>
        <a:lstStyle/>
        <a:p>
          <a:endParaRPr lang="en-US"/>
        </a:p>
      </dgm:t>
    </dgm:pt>
    <dgm:pt modelId="{8888ED7D-75FC-47A1-91CB-A11D141614C0}" type="sibTrans" cxnId="{0A20CDC1-CD03-45E2-8D99-D9673EA4792B}">
      <dgm:prSet/>
      <dgm:spPr/>
      <dgm:t>
        <a:bodyPr/>
        <a:lstStyle/>
        <a:p>
          <a:endParaRPr lang="en-US"/>
        </a:p>
      </dgm:t>
    </dgm:pt>
    <dgm:pt modelId="{EE51F34E-9FD3-4A1D-914B-6B56C0276A88}">
      <dgm:prSet custT="1"/>
      <dgm:spPr/>
      <dgm:t>
        <a:bodyPr/>
        <a:lstStyle/>
        <a:p>
          <a:pPr rtl="0"/>
          <a:r>
            <a:rPr lang="es-ES" sz="2400" dirty="0" smtClean="0"/>
            <a:t>Ineducados </a:t>
          </a:r>
          <a:endParaRPr lang="en-US" sz="2400" dirty="0"/>
        </a:p>
      </dgm:t>
    </dgm:pt>
    <dgm:pt modelId="{74575DDE-DCB2-4903-AA25-D3D2DE9C8E76}" type="parTrans" cxnId="{E628B2C7-CD44-4356-A828-31EEB8C00327}">
      <dgm:prSet/>
      <dgm:spPr/>
      <dgm:t>
        <a:bodyPr/>
        <a:lstStyle/>
        <a:p>
          <a:endParaRPr lang="en-US"/>
        </a:p>
      </dgm:t>
    </dgm:pt>
    <dgm:pt modelId="{CD591800-69B6-40C0-AB34-63A767744F81}" type="sibTrans" cxnId="{E628B2C7-CD44-4356-A828-31EEB8C00327}">
      <dgm:prSet/>
      <dgm:spPr/>
      <dgm:t>
        <a:bodyPr/>
        <a:lstStyle/>
        <a:p>
          <a:endParaRPr lang="en-US"/>
        </a:p>
      </dgm:t>
    </dgm:pt>
    <dgm:pt modelId="{45660AD5-DBC9-435F-81C8-9A5B8660E57C}">
      <dgm:prSet/>
      <dgm:spPr/>
      <dgm:t>
        <a:bodyPr/>
        <a:lstStyle/>
        <a:p>
          <a:pPr rtl="0"/>
          <a:endParaRPr lang="en-US" sz="2000" dirty="0"/>
        </a:p>
      </dgm:t>
    </dgm:pt>
    <dgm:pt modelId="{79D92755-34B1-4370-A1BB-0E5A3F4FD6DF}" type="parTrans" cxnId="{4E3038EA-6850-4C9D-A52F-237440F0BE79}">
      <dgm:prSet/>
      <dgm:spPr/>
      <dgm:t>
        <a:bodyPr/>
        <a:lstStyle/>
        <a:p>
          <a:endParaRPr lang="en-US"/>
        </a:p>
      </dgm:t>
    </dgm:pt>
    <dgm:pt modelId="{5E7EB57D-EADA-49D2-BD43-B9F207FFF974}" type="sibTrans" cxnId="{4E3038EA-6850-4C9D-A52F-237440F0BE79}">
      <dgm:prSet/>
      <dgm:spPr/>
      <dgm:t>
        <a:bodyPr/>
        <a:lstStyle/>
        <a:p>
          <a:endParaRPr lang="en-US"/>
        </a:p>
      </dgm:t>
    </dgm:pt>
    <dgm:pt modelId="{FC7107AD-13C6-4130-9A01-9DFD40606608}" type="pres">
      <dgm:prSet presAssocID="{11B7CCC5-757E-4546-BA03-D00F1CC068C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501F4C-44CF-42E8-A4E8-D1BEB609F2B0}" type="pres">
      <dgm:prSet presAssocID="{11B7CCC5-757E-4546-BA03-D00F1CC068C1}" presName="divider" presStyleLbl="fgShp" presStyleIdx="0" presStyleCnt="1"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591B2658-5E67-48DA-B2B5-481B669537F2}" type="pres">
      <dgm:prSet presAssocID="{058816A2-FBCA-4CC6-BDC4-3B83B5B23F4B}" presName="downArrow" presStyleLbl="node1" presStyleIdx="0" presStyleCnt="2"/>
      <dgm:spPr/>
    </dgm:pt>
    <dgm:pt modelId="{67B16CB7-B053-4FC6-B5D7-4B19EAB3B34A}" type="pres">
      <dgm:prSet presAssocID="{058816A2-FBCA-4CC6-BDC4-3B83B5B23F4B}" presName="downArrowText" presStyleLbl="revTx" presStyleIdx="0" presStyleCnt="2" custScaleX="124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964B8-A1D4-40FB-8148-2E2037F23D2A}" type="pres">
      <dgm:prSet presAssocID="{55B8247B-56C8-4C6D-B727-747691DBFB19}" presName="upArrow" presStyleLbl="node1" presStyleIdx="1" presStyleCnt="2"/>
      <dgm:spPr/>
    </dgm:pt>
    <dgm:pt modelId="{9D60CE94-1A10-466B-A4E6-EC2625F74BE0}" type="pres">
      <dgm:prSet presAssocID="{55B8247B-56C8-4C6D-B727-747691DBFB19}" presName="upArrowText" presStyleLbl="revTx" presStyleIdx="1" presStyleCnt="2" custScaleX="125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20CDC1-CD03-45E2-8D99-D9673EA4792B}" srcId="{55B8247B-56C8-4C6D-B727-747691DBFB19}" destId="{7339BCEC-6845-4483-A726-334E913B296C}" srcOrd="2" destOrd="0" parTransId="{08118EDD-BD00-4ADB-ADEB-3CD4F0765A7A}" sibTransId="{8888ED7D-75FC-47A1-91CB-A11D141614C0}"/>
    <dgm:cxn modelId="{61EA4BA7-F532-4245-9346-E94BA43EA594}" srcId="{058816A2-FBCA-4CC6-BDC4-3B83B5B23F4B}" destId="{62D9C998-0D55-4BE7-B7B7-A428759315F3}" srcOrd="0" destOrd="0" parTransId="{4FCF30EC-E32D-4E48-B2C1-099571F6D6E1}" sibTransId="{CFC8C3CE-F2B8-4784-9473-245BCA634AA1}"/>
    <dgm:cxn modelId="{B6B5A7A8-B339-4394-8492-058A6D495004}" srcId="{058816A2-FBCA-4CC6-BDC4-3B83B5B23F4B}" destId="{A6E11E6D-2B4E-476B-B665-6AA67CED1ED7}" srcOrd="3" destOrd="0" parTransId="{C10AAB20-80C8-4246-8CF7-BC13DBB83D89}" sibTransId="{90062872-D38E-40B1-B500-C3D8612D2C81}"/>
    <dgm:cxn modelId="{2B5E5007-BADF-486D-8A65-979ACFCC8484}" type="presOf" srcId="{A6E11E6D-2B4E-476B-B665-6AA67CED1ED7}" destId="{67B16CB7-B053-4FC6-B5D7-4B19EAB3B34A}" srcOrd="0" destOrd="4" presId="urn:microsoft.com/office/officeart/2005/8/layout/arrow3"/>
    <dgm:cxn modelId="{C2F65005-9DB9-4A53-AED2-EC7F110F6E4E}" type="presOf" srcId="{62D9C998-0D55-4BE7-B7B7-A428759315F3}" destId="{67B16CB7-B053-4FC6-B5D7-4B19EAB3B34A}" srcOrd="0" destOrd="1" presId="urn:microsoft.com/office/officeart/2005/8/layout/arrow3"/>
    <dgm:cxn modelId="{F8FC1EBA-4650-45EA-8964-4AE46797ED56}" type="presOf" srcId="{495BE47C-C6FB-4FEF-9884-06F18A3F57E6}" destId="{9D60CE94-1A10-466B-A4E6-EC2625F74BE0}" srcOrd="0" destOrd="1" presId="urn:microsoft.com/office/officeart/2005/8/layout/arrow3"/>
    <dgm:cxn modelId="{E628B2C7-CD44-4356-A828-31EEB8C00327}" srcId="{55B8247B-56C8-4C6D-B727-747691DBFB19}" destId="{EE51F34E-9FD3-4A1D-914B-6B56C0276A88}" srcOrd="3" destOrd="0" parTransId="{74575DDE-DCB2-4903-AA25-D3D2DE9C8E76}" sibTransId="{CD591800-69B6-40C0-AB34-63A767744F81}"/>
    <dgm:cxn modelId="{D6507C42-180A-4064-80AD-68F40701C35C}" type="presOf" srcId="{214E9BDC-F7FD-45F4-B3DA-DEF669F8170B}" destId="{9D60CE94-1A10-466B-A4E6-EC2625F74BE0}" srcOrd="0" destOrd="2" presId="urn:microsoft.com/office/officeart/2005/8/layout/arrow3"/>
    <dgm:cxn modelId="{C9254A24-4D48-42FB-8150-9765C0F30E57}" type="presOf" srcId="{7339BCEC-6845-4483-A726-334E913B296C}" destId="{9D60CE94-1A10-466B-A4E6-EC2625F74BE0}" srcOrd="0" destOrd="3" presId="urn:microsoft.com/office/officeart/2005/8/layout/arrow3"/>
    <dgm:cxn modelId="{9C4AA185-DE48-40E0-B77B-B4E7B9FCA579}" type="presOf" srcId="{EE51F34E-9FD3-4A1D-914B-6B56C0276A88}" destId="{9D60CE94-1A10-466B-A4E6-EC2625F74BE0}" srcOrd="0" destOrd="4" presId="urn:microsoft.com/office/officeart/2005/8/layout/arrow3"/>
    <dgm:cxn modelId="{1859228C-8C33-4C3E-9BBA-5D5C9BDBC628}" srcId="{55B8247B-56C8-4C6D-B727-747691DBFB19}" destId="{214E9BDC-F7FD-45F4-B3DA-DEF669F8170B}" srcOrd="1" destOrd="0" parTransId="{F70BA871-3DE4-4A4F-8002-6250A3805E05}" sibTransId="{931FA3DE-6589-4C61-A4F2-E118CF1D135E}"/>
    <dgm:cxn modelId="{CB60E3D2-5DFE-418D-8A6F-AC3BD21D9E21}" type="presOf" srcId="{11B7CCC5-757E-4546-BA03-D00F1CC068C1}" destId="{FC7107AD-13C6-4130-9A01-9DFD40606608}" srcOrd="0" destOrd="0" presId="urn:microsoft.com/office/officeart/2005/8/layout/arrow3"/>
    <dgm:cxn modelId="{833CAD11-6E31-4CAC-8491-78025C31F1EF}" srcId="{058816A2-FBCA-4CC6-BDC4-3B83B5B23F4B}" destId="{7C3B80F1-397E-486B-A960-1DD1EF7666ED}" srcOrd="1" destOrd="0" parTransId="{B9469E92-5AB0-49E8-BC26-ED13903DDB64}" sibTransId="{F464A2E1-4B3C-4F72-946C-9A27D43A7316}"/>
    <dgm:cxn modelId="{07C7935F-DC21-411F-B6ED-FB1BEDE3DAA7}" type="presOf" srcId="{058816A2-FBCA-4CC6-BDC4-3B83B5B23F4B}" destId="{67B16CB7-B053-4FC6-B5D7-4B19EAB3B34A}" srcOrd="0" destOrd="0" presId="urn:microsoft.com/office/officeart/2005/8/layout/arrow3"/>
    <dgm:cxn modelId="{CABF2587-E299-4CCC-8870-638E621E1804}" srcId="{11B7CCC5-757E-4546-BA03-D00F1CC068C1}" destId="{55B8247B-56C8-4C6D-B727-747691DBFB19}" srcOrd="1" destOrd="0" parTransId="{A3190255-EE6C-4EB5-809B-4DC2949D0127}" sibTransId="{3683BEB2-8A7D-4378-9806-45C5EC9AD88B}"/>
    <dgm:cxn modelId="{18D6A377-2589-4494-A1D5-80741BB5B5B7}" type="presOf" srcId="{55B8247B-56C8-4C6D-B727-747691DBFB19}" destId="{9D60CE94-1A10-466B-A4E6-EC2625F74BE0}" srcOrd="0" destOrd="0" presId="urn:microsoft.com/office/officeart/2005/8/layout/arrow3"/>
    <dgm:cxn modelId="{58F354BA-767E-4088-B9CF-CD74D68B022E}" srcId="{11B7CCC5-757E-4546-BA03-D00F1CC068C1}" destId="{058816A2-FBCA-4CC6-BDC4-3B83B5B23F4B}" srcOrd="0" destOrd="0" parTransId="{7DE17991-68F6-4081-9D46-54F7E839AE24}" sibTransId="{0B52ACDF-F78D-44BD-86F3-91A0B685D72B}"/>
    <dgm:cxn modelId="{B7DA859F-E7A5-452F-931C-3A3D6F20242E}" type="presOf" srcId="{7C3B80F1-397E-486B-A960-1DD1EF7666ED}" destId="{67B16CB7-B053-4FC6-B5D7-4B19EAB3B34A}" srcOrd="0" destOrd="2" presId="urn:microsoft.com/office/officeart/2005/8/layout/arrow3"/>
    <dgm:cxn modelId="{5E8E927B-1BD4-4E83-A183-BCCE09B1C657}" srcId="{55B8247B-56C8-4C6D-B727-747691DBFB19}" destId="{495BE47C-C6FB-4FEF-9884-06F18A3F57E6}" srcOrd="0" destOrd="0" parTransId="{D64CED50-6F34-43D0-BFA9-5569CAE36A42}" sibTransId="{90B03793-CA60-4B78-B908-D0AC7B74A082}"/>
    <dgm:cxn modelId="{4E3038EA-6850-4C9D-A52F-237440F0BE79}" srcId="{55B8247B-56C8-4C6D-B727-747691DBFB19}" destId="{45660AD5-DBC9-435F-81C8-9A5B8660E57C}" srcOrd="4" destOrd="0" parTransId="{79D92755-34B1-4370-A1BB-0E5A3F4FD6DF}" sibTransId="{5E7EB57D-EADA-49D2-BD43-B9F207FFF974}"/>
    <dgm:cxn modelId="{D1E507F6-3E86-4E73-B74A-FD715BDA36D9}" srcId="{058816A2-FBCA-4CC6-BDC4-3B83B5B23F4B}" destId="{8BD66F72-6B6C-4334-949D-9B7DFDF0CE1D}" srcOrd="2" destOrd="0" parTransId="{CB7896BB-6823-4C98-AD7F-48B0C4187DF2}" sibTransId="{41C23E9A-A7F2-46E3-880A-75A03854006C}"/>
    <dgm:cxn modelId="{7E49F5D3-8291-4FBC-A6AC-5A0E82995CFA}" type="presOf" srcId="{8BD66F72-6B6C-4334-949D-9B7DFDF0CE1D}" destId="{67B16CB7-B053-4FC6-B5D7-4B19EAB3B34A}" srcOrd="0" destOrd="3" presId="urn:microsoft.com/office/officeart/2005/8/layout/arrow3"/>
    <dgm:cxn modelId="{F3AB125A-99BC-4D63-8C82-2C1EE87A9088}" type="presOf" srcId="{45660AD5-DBC9-435F-81C8-9A5B8660E57C}" destId="{9D60CE94-1A10-466B-A4E6-EC2625F74BE0}" srcOrd="0" destOrd="5" presId="urn:microsoft.com/office/officeart/2005/8/layout/arrow3"/>
    <dgm:cxn modelId="{E60E7C21-40DA-415C-9654-5652BB428E26}" type="presParOf" srcId="{FC7107AD-13C6-4130-9A01-9DFD40606608}" destId="{6F501F4C-44CF-42E8-A4E8-D1BEB609F2B0}" srcOrd="0" destOrd="0" presId="urn:microsoft.com/office/officeart/2005/8/layout/arrow3"/>
    <dgm:cxn modelId="{83FF6FF1-AFD4-4BD5-AD17-49F33C7DF690}" type="presParOf" srcId="{FC7107AD-13C6-4130-9A01-9DFD40606608}" destId="{591B2658-5E67-48DA-B2B5-481B669537F2}" srcOrd="1" destOrd="0" presId="urn:microsoft.com/office/officeart/2005/8/layout/arrow3"/>
    <dgm:cxn modelId="{B2F81798-7D0B-43BC-A107-36A114E68161}" type="presParOf" srcId="{FC7107AD-13C6-4130-9A01-9DFD40606608}" destId="{67B16CB7-B053-4FC6-B5D7-4B19EAB3B34A}" srcOrd="2" destOrd="0" presId="urn:microsoft.com/office/officeart/2005/8/layout/arrow3"/>
    <dgm:cxn modelId="{75EF300A-7CFA-48DA-B164-C14013DAB0D0}" type="presParOf" srcId="{FC7107AD-13C6-4130-9A01-9DFD40606608}" destId="{29E964B8-A1D4-40FB-8148-2E2037F23D2A}" srcOrd="3" destOrd="0" presId="urn:microsoft.com/office/officeart/2005/8/layout/arrow3"/>
    <dgm:cxn modelId="{CCCEDD12-0235-4991-A8F1-8299FF9AD522}" type="presParOf" srcId="{FC7107AD-13C6-4130-9A01-9DFD40606608}" destId="{9D60CE94-1A10-466B-A4E6-EC2625F74BE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44288-AC46-4C5F-9EB9-3A38850A46C8}" type="doc">
      <dgm:prSet loTypeId="urn:microsoft.com/office/officeart/2005/8/layout/radial4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E74AFEE-04C6-43FF-AA40-39C649F365ED}">
      <dgm:prSet/>
      <dgm:spPr/>
      <dgm:t>
        <a:bodyPr/>
        <a:lstStyle/>
        <a:p>
          <a:pPr rtl="0"/>
          <a:r>
            <a:rPr lang="es-ES" dirty="0" smtClean="0"/>
            <a:t>Primero</a:t>
          </a:r>
          <a:endParaRPr lang="en-US" dirty="0"/>
        </a:p>
      </dgm:t>
    </dgm:pt>
    <dgm:pt modelId="{EB09DFD2-C8D6-4EEF-BFDD-9AC11065DE81}" type="parTrans" cxnId="{3599B9DD-C845-4CF8-B06E-FF08F5137369}">
      <dgm:prSet/>
      <dgm:spPr/>
      <dgm:t>
        <a:bodyPr/>
        <a:lstStyle/>
        <a:p>
          <a:endParaRPr lang="en-US"/>
        </a:p>
      </dgm:t>
    </dgm:pt>
    <dgm:pt modelId="{112D5B6B-A844-4FB0-8F64-4928FBB6D0C3}" type="sibTrans" cxnId="{3599B9DD-C845-4CF8-B06E-FF08F5137369}">
      <dgm:prSet/>
      <dgm:spPr/>
      <dgm:t>
        <a:bodyPr/>
        <a:lstStyle/>
        <a:p>
          <a:endParaRPr lang="en-US"/>
        </a:p>
      </dgm:t>
    </dgm:pt>
    <dgm:pt modelId="{A714B778-88EE-4AA2-BAF4-F364FB979A0C}">
      <dgm:prSet/>
      <dgm:spPr/>
      <dgm:t>
        <a:bodyPr/>
        <a:lstStyle/>
        <a:p>
          <a:pPr rtl="0"/>
          <a:endParaRPr lang="en-US" dirty="0"/>
        </a:p>
      </dgm:t>
    </dgm:pt>
    <dgm:pt modelId="{04C1317C-E89F-49E8-A973-7685A2BADB2B}" type="parTrans" cxnId="{88E05976-20A5-4242-A4B5-EF59089B6595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37825C8C-E679-4FB8-8BBF-8C199B9A0E3F}" type="sibTrans" cxnId="{88E05976-20A5-4242-A4B5-EF59089B6595}">
      <dgm:prSet/>
      <dgm:spPr/>
      <dgm:t>
        <a:bodyPr/>
        <a:lstStyle/>
        <a:p>
          <a:endParaRPr lang="en-US"/>
        </a:p>
      </dgm:t>
    </dgm:pt>
    <dgm:pt modelId="{87CF19B9-3AF2-4DE4-BF41-BF2511E91D1C}">
      <dgm:prSet/>
      <dgm:spPr/>
      <dgm:t>
        <a:bodyPr/>
        <a:lstStyle/>
        <a:p>
          <a:pPr rtl="0"/>
          <a:endParaRPr lang="en-US" dirty="0"/>
        </a:p>
      </dgm:t>
    </dgm:pt>
    <dgm:pt modelId="{C031EEB7-F28E-4AC5-A9C1-9F750C495C23}" type="parTrans" cxnId="{F6CAF8A9-58C4-47BD-BAC4-147C1C99500F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6FE8680F-2E83-49A4-9724-39598EC44822}" type="sibTrans" cxnId="{F6CAF8A9-58C4-47BD-BAC4-147C1C99500F}">
      <dgm:prSet/>
      <dgm:spPr/>
      <dgm:t>
        <a:bodyPr/>
        <a:lstStyle/>
        <a:p>
          <a:endParaRPr lang="en-US"/>
        </a:p>
      </dgm:t>
    </dgm:pt>
    <dgm:pt modelId="{EB9EDEAD-B3F4-4257-BC50-1B9CC25F1AF6}">
      <dgm:prSet/>
      <dgm:spPr/>
      <dgm:t>
        <a:bodyPr/>
        <a:lstStyle/>
        <a:p>
          <a:pPr rtl="0"/>
          <a:endParaRPr lang="en-US" dirty="0"/>
        </a:p>
      </dgm:t>
    </dgm:pt>
    <dgm:pt modelId="{38AEF723-2811-419B-8622-055FF9F31F52}" type="parTrans" cxnId="{61BA9637-8F74-4540-B3BB-0F60FF796B4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5F9EC3CD-AF6A-406D-9159-AD4A27FA8886}" type="sibTrans" cxnId="{61BA9637-8F74-4540-B3BB-0F60FF796B46}">
      <dgm:prSet/>
      <dgm:spPr/>
      <dgm:t>
        <a:bodyPr/>
        <a:lstStyle/>
        <a:p>
          <a:endParaRPr lang="en-US"/>
        </a:p>
      </dgm:t>
    </dgm:pt>
    <dgm:pt modelId="{BDD60C8D-B0B6-4DF0-AF0A-77EB074FFD13}">
      <dgm:prSet/>
      <dgm:spPr/>
      <dgm:t>
        <a:bodyPr/>
        <a:lstStyle/>
        <a:p>
          <a:pPr rtl="0"/>
          <a:endParaRPr lang="en-US" dirty="0"/>
        </a:p>
      </dgm:t>
    </dgm:pt>
    <dgm:pt modelId="{7865668E-7A7A-4262-8D07-170DD17F691A}" type="parTrans" cxnId="{943FADF0-C0D6-45F8-91A6-AB090D124A01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1D9FABCA-C702-477E-A9E0-2A8A2D1B4F46}" type="sibTrans" cxnId="{943FADF0-C0D6-45F8-91A6-AB090D124A01}">
      <dgm:prSet/>
      <dgm:spPr/>
      <dgm:t>
        <a:bodyPr/>
        <a:lstStyle/>
        <a:p>
          <a:endParaRPr lang="en-US"/>
        </a:p>
      </dgm:t>
    </dgm:pt>
    <dgm:pt modelId="{ACF68AD7-22EE-49A8-B805-21F27FB8E897}" type="pres">
      <dgm:prSet presAssocID="{7AB44288-AC46-4C5F-9EB9-3A38850A46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651848-08E4-4205-83A4-63FDA1D1BDF3}" type="pres">
      <dgm:prSet presAssocID="{1E74AFEE-04C6-43FF-AA40-39C649F365ED}" presName="centerShape" presStyleLbl="node0" presStyleIdx="0" presStyleCnt="1" custScaleX="132774" custScaleY="130229" custLinFactNeighborY="-78629"/>
      <dgm:spPr/>
      <dgm:t>
        <a:bodyPr/>
        <a:lstStyle/>
        <a:p>
          <a:endParaRPr lang="en-US"/>
        </a:p>
      </dgm:t>
    </dgm:pt>
    <dgm:pt modelId="{A25E91EA-A272-4669-B42A-A0CC32D3E456}" type="pres">
      <dgm:prSet presAssocID="{04C1317C-E89F-49E8-A973-7685A2BADB2B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1A9548C8-FB2B-420B-BC71-63EBA102CBAF}" type="pres">
      <dgm:prSet presAssocID="{A714B778-88EE-4AA2-BAF4-F364FB979A0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88CE3-6784-4692-95FD-ED8B7393156D}" type="pres">
      <dgm:prSet presAssocID="{C031EEB7-F28E-4AC5-A9C1-9F750C495C23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7DDE4042-7BCE-4441-809B-67EB733D482A}" type="pres">
      <dgm:prSet presAssocID="{87CF19B9-3AF2-4DE4-BF41-BF2511E91D1C}" presName="node" presStyleLbl="node1" presStyleIdx="1" presStyleCnt="4" custRadScaleRad="57887" custRadScaleInc="-240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77A9C-FD6D-46F6-B12F-8703405596E3}" type="pres">
      <dgm:prSet presAssocID="{38AEF723-2811-419B-8622-055FF9F31F52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E6224D4F-550D-4114-B7E9-2F069B7E05CC}" type="pres">
      <dgm:prSet presAssocID="{EB9EDEAD-B3F4-4257-BC50-1B9CC25F1AF6}" presName="node" presStyleLbl="node1" presStyleIdx="2" presStyleCnt="4" custRadScaleRad="57887" custRadScaleInc="240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56332-E89D-46C8-B388-BA0340173E13}" type="pres">
      <dgm:prSet presAssocID="{7865668E-7A7A-4262-8D07-170DD17F691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04ED9B5-755A-4C04-9C46-575035550777}" type="pres">
      <dgm:prSet presAssocID="{BDD60C8D-B0B6-4DF0-AF0A-77EB074FFD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DF70F4-C816-470F-B211-6DCA40F32BA7}" type="presOf" srcId="{1E74AFEE-04C6-43FF-AA40-39C649F365ED}" destId="{28651848-08E4-4205-83A4-63FDA1D1BDF3}" srcOrd="0" destOrd="0" presId="urn:microsoft.com/office/officeart/2005/8/layout/radial4"/>
    <dgm:cxn modelId="{88E05976-20A5-4242-A4B5-EF59089B6595}" srcId="{1E74AFEE-04C6-43FF-AA40-39C649F365ED}" destId="{A714B778-88EE-4AA2-BAF4-F364FB979A0C}" srcOrd="0" destOrd="0" parTransId="{04C1317C-E89F-49E8-A973-7685A2BADB2B}" sibTransId="{37825C8C-E679-4FB8-8BBF-8C199B9A0E3F}"/>
    <dgm:cxn modelId="{0EB3BB50-3C26-469A-BE86-6421A8582742}" type="presOf" srcId="{A714B778-88EE-4AA2-BAF4-F364FB979A0C}" destId="{1A9548C8-FB2B-420B-BC71-63EBA102CBAF}" srcOrd="0" destOrd="0" presId="urn:microsoft.com/office/officeart/2005/8/layout/radial4"/>
    <dgm:cxn modelId="{F6CAF8A9-58C4-47BD-BAC4-147C1C99500F}" srcId="{1E74AFEE-04C6-43FF-AA40-39C649F365ED}" destId="{87CF19B9-3AF2-4DE4-BF41-BF2511E91D1C}" srcOrd="1" destOrd="0" parTransId="{C031EEB7-F28E-4AC5-A9C1-9F750C495C23}" sibTransId="{6FE8680F-2E83-49A4-9724-39598EC44822}"/>
    <dgm:cxn modelId="{939C1FA3-5E86-461E-A229-3BCB8404B0DA}" type="presOf" srcId="{7865668E-7A7A-4262-8D07-170DD17F691A}" destId="{25F56332-E89D-46C8-B388-BA0340173E13}" srcOrd="0" destOrd="0" presId="urn:microsoft.com/office/officeart/2005/8/layout/radial4"/>
    <dgm:cxn modelId="{61BA9637-8F74-4540-B3BB-0F60FF796B46}" srcId="{1E74AFEE-04C6-43FF-AA40-39C649F365ED}" destId="{EB9EDEAD-B3F4-4257-BC50-1B9CC25F1AF6}" srcOrd="2" destOrd="0" parTransId="{38AEF723-2811-419B-8622-055FF9F31F52}" sibTransId="{5F9EC3CD-AF6A-406D-9159-AD4A27FA8886}"/>
    <dgm:cxn modelId="{E88CB5B2-2937-4F0A-8B16-6B6B81E24934}" type="presOf" srcId="{BDD60C8D-B0B6-4DF0-AF0A-77EB074FFD13}" destId="{104ED9B5-755A-4C04-9C46-575035550777}" srcOrd="0" destOrd="0" presId="urn:microsoft.com/office/officeart/2005/8/layout/radial4"/>
    <dgm:cxn modelId="{6EDB8DE9-F8A3-425E-99AB-8E3167381D76}" type="presOf" srcId="{04C1317C-E89F-49E8-A973-7685A2BADB2B}" destId="{A25E91EA-A272-4669-B42A-A0CC32D3E456}" srcOrd="0" destOrd="0" presId="urn:microsoft.com/office/officeart/2005/8/layout/radial4"/>
    <dgm:cxn modelId="{93FE556B-7386-49F5-A91D-566A48FB2991}" type="presOf" srcId="{7AB44288-AC46-4C5F-9EB9-3A38850A46C8}" destId="{ACF68AD7-22EE-49A8-B805-21F27FB8E897}" srcOrd="0" destOrd="0" presId="urn:microsoft.com/office/officeart/2005/8/layout/radial4"/>
    <dgm:cxn modelId="{943FADF0-C0D6-45F8-91A6-AB090D124A01}" srcId="{1E74AFEE-04C6-43FF-AA40-39C649F365ED}" destId="{BDD60C8D-B0B6-4DF0-AF0A-77EB074FFD13}" srcOrd="3" destOrd="0" parTransId="{7865668E-7A7A-4262-8D07-170DD17F691A}" sibTransId="{1D9FABCA-C702-477E-A9E0-2A8A2D1B4F46}"/>
    <dgm:cxn modelId="{DCE77C2F-1C9C-480D-BE6F-DD63D3083C8C}" type="presOf" srcId="{87CF19B9-3AF2-4DE4-BF41-BF2511E91D1C}" destId="{7DDE4042-7BCE-4441-809B-67EB733D482A}" srcOrd="0" destOrd="0" presId="urn:microsoft.com/office/officeart/2005/8/layout/radial4"/>
    <dgm:cxn modelId="{4B49F640-B12B-4BCC-8655-E224DA224834}" type="presOf" srcId="{C031EEB7-F28E-4AC5-A9C1-9F750C495C23}" destId="{5CC88CE3-6784-4692-95FD-ED8B7393156D}" srcOrd="0" destOrd="0" presId="urn:microsoft.com/office/officeart/2005/8/layout/radial4"/>
    <dgm:cxn modelId="{3599B9DD-C845-4CF8-B06E-FF08F5137369}" srcId="{7AB44288-AC46-4C5F-9EB9-3A38850A46C8}" destId="{1E74AFEE-04C6-43FF-AA40-39C649F365ED}" srcOrd="0" destOrd="0" parTransId="{EB09DFD2-C8D6-4EEF-BFDD-9AC11065DE81}" sibTransId="{112D5B6B-A844-4FB0-8F64-4928FBB6D0C3}"/>
    <dgm:cxn modelId="{415EF141-CA34-44BC-9A46-FAB60D186C3C}" type="presOf" srcId="{EB9EDEAD-B3F4-4257-BC50-1B9CC25F1AF6}" destId="{E6224D4F-550D-4114-B7E9-2F069B7E05CC}" srcOrd="0" destOrd="0" presId="urn:microsoft.com/office/officeart/2005/8/layout/radial4"/>
    <dgm:cxn modelId="{C60B6B77-5F85-4A48-9CC7-E235637D4028}" type="presOf" srcId="{38AEF723-2811-419B-8622-055FF9F31F52}" destId="{1F077A9C-FD6D-46F6-B12F-8703405596E3}" srcOrd="0" destOrd="0" presId="urn:microsoft.com/office/officeart/2005/8/layout/radial4"/>
    <dgm:cxn modelId="{B106C952-5303-4854-A39A-B1A54DAE6145}" type="presParOf" srcId="{ACF68AD7-22EE-49A8-B805-21F27FB8E897}" destId="{28651848-08E4-4205-83A4-63FDA1D1BDF3}" srcOrd="0" destOrd="0" presId="urn:microsoft.com/office/officeart/2005/8/layout/radial4"/>
    <dgm:cxn modelId="{F5111B76-EC41-49E2-BC5E-9FBCC6B5DDD3}" type="presParOf" srcId="{ACF68AD7-22EE-49A8-B805-21F27FB8E897}" destId="{A25E91EA-A272-4669-B42A-A0CC32D3E456}" srcOrd="1" destOrd="0" presId="urn:microsoft.com/office/officeart/2005/8/layout/radial4"/>
    <dgm:cxn modelId="{C5C92E10-73FD-40CF-9628-106B757C9FED}" type="presParOf" srcId="{ACF68AD7-22EE-49A8-B805-21F27FB8E897}" destId="{1A9548C8-FB2B-420B-BC71-63EBA102CBAF}" srcOrd="2" destOrd="0" presId="urn:microsoft.com/office/officeart/2005/8/layout/radial4"/>
    <dgm:cxn modelId="{BEBE2419-8DF2-41C2-9B84-8521BC82FF6C}" type="presParOf" srcId="{ACF68AD7-22EE-49A8-B805-21F27FB8E897}" destId="{5CC88CE3-6784-4692-95FD-ED8B7393156D}" srcOrd="3" destOrd="0" presId="urn:microsoft.com/office/officeart/2005/8/layout/radial4"/>
    <dgm:cxn modelId="{428B8398-3751-49B1-8DE7-5305983D6F59}" type="presParOf" srcId="{ACF68AD7-22EE-49A8-B805-21F27FB8E897}" destId="{7DDE4042-7BCE-4441-809B-67EB733D482A}" srcOrd="4" destOrd="0" presId="urn:microsoft.com/office/officeart/2005/8/layout/radial4"/>
    <dgm:cxn modelId="{60D0D4BD-D47D-4B58-861E-F1D86967CDE1}" type="presParOf" srcId="{ACF68AD7-22EE-49A8-B805-21F27FB8E897}" destId="{1F077A9C-FD6D-46F6-B12F-8703405596E3}" srcOrd="5" destOrd="0" presId="urn:microsoft.com/office/officeart/2005/8/layout/radial4"/>
    <dgm:cxn modelId="{AF223360-3E65-422B-B6F4-2682FA89D1A0}" type="presParOf" srcId="{ACF68AD7-22EE-49A8-B805-21F27FB8E897}" destId="{E6224D4F-550D-4114-B7E9-2F069B7E05CC}" srcOrd="6" destOrd="0" presId="urn:microsoft.com/office/officeart/2005/8/layout/radial4"/>
    <dgm:cxn modelId="{D76C80A7-83B0-42E4-8958-F583C40E124D}" type="presParOf" srcId="{ACF68AD7-22EE-49A8-B805-21F27FB8E897}" destId="{25F56332-E89D-46C8-B388-BA0340173E13}" srcOrd="7" destOrd="0" presId="urn:microsoft.com/office/officeart/2005/8/layout/radial4"/>
    <dgm:cxn modelId="{4DB6932F-DC07-4899-B50A-6E14EC002132}" type="presParOf" srcId="{ACF68AD7-22EE-49A8-B805-21F27FB8E897}" destId="{104ED9B5-755A-4C04-9C46-57503555077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B44288-AC46-4C5F-9EB9-3A38850A46C8}" type="doc">
      <dgm:prSet loTypeId="urn:microsoft.com/office/officeart/2005/8/layout/radial4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E74AFEE-04C6-43FF-AA40-39C649F365ED}">
      <dgm:prSet/>
      <dgm:spPr/>
      <dgm:t>
        <a:bodyPr/>
        <a:lstStyle/>
        <a:p>
          <a:pPr rtl="0"/>
          <a:r>
            <a:rPr lang="en-US" dirty="0" smtClean="0"/>
            <a:t>Primero</a:t>
          </a:r>
          <a:endParaRPr lang="en-US" dirty="0"/>
        </a:p>
      </dgm:t>
    </dgm:pt>
    <dgm:pt modelId="{EB09DFD2-C8D6-4EEF-BFDD-9AC11065DE81}" type="parTrans" cxnId="{3599B9DD-C845-4CF8-B06E-FF08F5137369}">
      <dgm:prSet/>
      <dgm:spPr/>
      <dgm:t>
        <a:bodyPr/>
        <a:lstStyle/>
        <a:p>
          <a:endParaRPr lang="en-US"/>
        </a:p>
      </dgm:t>
    </dgm:pt>
    <dgm:pt modelId="{112D5B6B-A844-4FB0-8F64-4928FBB6D0C3}" type="sibTrans" cxnId="{3599B9DD-C845-4CF8-B06E-FF08F5137369}">
      <dgm:prSet/>
      <dgm:spPr/>
      <dgm:t>
        <a:bodyPr/>
        <a:lstStyle/>
        <a:p>
          <a:endParaRPr lang="en-US"/>
        </a:p>
      </dgm:t>
    </dgm:pt>
    <dgm:pt modelId="{A714B778-88EE-4AA2-BAF4-F364FB979A0C}">
      <dgm:prSet/>
      <dgm:spPr/>
      <dgm:t>
        <a:bodyPr/>
        <a:lstStyle/>
        <a:p>
          <a:pPr rtl="0"/>
          <a:endParaRPr lang="en-US" dirty="0"/>
        </a:p>
      </dgm:t>
    </dgm:pt>
    <dgm:pt modelId="{04C1317C-E89F-49E8-A973-7685A2BADB2B}" type="parTrans" cxnId="{88E05976-20A5-4242-A4B5-EF59089B6595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37825C8C-E679-4FB8-8BBF-8C199B9A0E3F}" type="sibTrans" cxnId="{88E05976-20A5-4242-A4B5-EF59089B6595}">
      <dgm:prSet/>
      <dgm:spPr/>
      <dgm:t>
        <a:bodyPr/>
        <a:lstStyle/>
        <a:p>
          <a:endParaRPr lang="en-US"/>
        </a:p>
      </dgm:t>
    </dgm:pt>
    <dgm:pt modelId="{87CF19B9-3AF2-4DE4-BF41-BF2511E91D1C}">
      <dgm:prSet/>
      <dgm:spPr/>
      <dgm:t>
        <a:bodyPr/>
        <a:lstStyle/>
        <a:p>
          <a:pPr rtl="0"/>
          <a:endParaRPr lang="en-US" dirty="0"/>
        </a:p>
      </dgm:t>
    </dgm:pt>
    <dgm:pt modelId="{C031EEB7-F28E-4AC5-A9C1-9F750C495C23}" type="parTrans" cxnId="{F6CAF8A9-58C4-47BD-BAC4-147C1C99500F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6FE8680F-2E83-49A4-9724-39598EC44822}" type="sibTrans" cxnId="{F6CAF8A9-58C4-47BD-BAC4-147C1C99500F}">
      <dgm:prSet/>
      <dgm:spPr/>
      <dgm:t>
        <a:bodyPr/>
        <a:lstStyle/>
        <a:p>
          <a:endParaRPr lang="en-US"/>
        </a:p>
      </dgm:t>
    </dgm:pt>
    <dgm:pt modelId="{EB9EDEAD-B3F4-4257-BC50-1B9CC25F1AF6}">
      <dgm:prSet/>
      <dgm:spPr/>
      <dgm:t>
        <a:bodyPr/>
        <a:lstStyle/>
        <a:p>
          <a:pPr rtl="0"/>
          <a:endParaRPr lang="en-US" dirty="0"/>
        </a:p>
      </dgm:t>
    </dgm:pt>
    <dgm:pt modelId="{38AEF723-2811-419B-8622-055FF9F31F52}" type="parTrans" cxnId="{61BA9637-8F74-4540-B3BB-0F60FF796B4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5F9EC3CD-AF6A-406D-9159-AD4A27FA8886}" type="sibTrans" cxnId="{61BA9637-8F74-4540-B3BB-0F60FF796B46}">
      <dgm:prSet/>
      <dgm:spPr/>
      <dgm:t>
        <a:bodyPr/>
        <a:lstStyle/>
        <a:p>
          <a:endParaRPr lang="en-US"/>
        </a:p>
      </dgm:t>
    </dgm:pt>
    <dgm:pt modelId="{BDD60C8D-B0B6-4DF0-AF0A-77EB074FFD13}">
      <dgm:prSet/>
      <dgm:spPr/>
      <dgm:t>
        <a:bodyPr/>
        <a:lstStyle/>
        <a:p>
          <a:pPr rtl="0"/>
          <a:endParaRPr lang="en-US" dirty="0"/>
        </a:p>
      </dgm:t>
    </dgm:pt>
    <dgm:pt modelId="{7865668E-7A7A-4262-8D07-170DD17F691A}" type="parTrans" cxnId="{943FADF0-C0D6-45F8-91A6-AB090D124A01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1D9FABCA-C702-477E-A9E0-2A8A2D1B4F46}" type="sibTrans" cxnId="{943FADF0-C0D6-45F8-91A6-AB090D124A01}">
      <dgm:prSet/>
      <dgm:spPr/>
      <dgm:t>
        <a:bodyPr/>
        <a:lstStyle/>
        <a:p>
          <a:endParaRPr lang="en-US"/>
        </a:p>
      </dgm:t>
    </dgm:pt>
    <dgm:pt modelId="{ACF68AD7-22EE-49A8-B805-21F27FB8E897}" type="pres">
      <dgm:prSet presAssocID="{7AB44288-AC46-4C5F-9EB9-3A38850A46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651848-08E4-4205-83A4-63FDA1D1BDF3}" type="pres">
      <dgm:prSet presAssocID="{1E74AFEE-04C6-43FF-AA40-39C649F365ED}" presName="centerShape" presStyleLbl="node0" presStyleIdx="0" presStyleCnt="1" custScaleX="132774" custScaleY="130229" custLinFactNeighborY="-78629"/>
      <dgm:spPr/>
      <dgm:t>
        <a:bodyPr/>
        <a:lstStyle/>
        <a:p>
          <a:endParaRPr lang="en-US"/>
        </a:p>
      </dgm:t>
    </dgm:pt>
    <dgm:pt modelId="{A25E91EA-A272-4669-B42A-A0CC32D3E456}" type="pres">
      <dgm:prSet presAssocID="{04C1317C-E89F-49E8-A973-7685A2BADB2B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1A9548C8-FB2B-420B-BC71-63EBA102CBAF}" type="pres">
      <dgm:prSet presAssocID="{A714B778-88EE-4AA2-BAF4-F364FB979A0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88CE3-6784-4692-95FD-ED8B7393156D}" type="pres">
      <dgm:prSet presAssocID="{C031EEB7-F28E-4AC5-A9C1-9F750C495C23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7DDE4042-7BCE-4441-809B-67EB733D482A}" type="pres">
      <dgm:prSet presAssocID="{87CF19B9-3AF2-4DE4-BF41-BF2511E91D1C}" presName="node" presStyleLbl="node1" presStyleIdx="1" presStyleCnt="4" custRadScaleRad="57887" custRadScaleInc="-240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77A9C-FD6D-46F6-B12F-8703405596E3}" type="pres">
      <dgm:prSet presAssocID="{38AEF723-2811-419B-8622-055FF9F31F52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E6224D4F-550D-4114-B7E9-2F069B7E05CC}" type="pres">
      <dgm:prSet presAssocID="{EB9EDEAD-B3F4-4257-BC50-1B9CC25F1AF6}" presName="node" presStyleLbl="node1" presStyleIdx="2" presStyleCnt="4" custRadScaleRad="57887" custRadScaleInc="240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56332-E89D-46C8-B388-BA0340173E13}" type="pres">
      <dgm:prSet presAssocID="{7865668E-7A7A-4262-8D07-170DD17F691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04ED9B5-755A-4C04-9C46-575035550777}" type="pres">
      <dgm:prSet presAssocID="{BDD60C8D-B0B6-4DF0-AF0A-77EB074FFD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8A5DDF-479D-4247-8118-BC69E23D3F70}" type="presOf" srcId="{7AB44288-AC46-4C5F-9EB9-3A38850A46C8}" destId="{ACF68AD7-22EE-49A8-B805-21F27FB8E897}" srcOrd="0" destOrd="0" presId="urn:microsoft.com/office/officeart/2005/8/layout/radial4"/>
    <dgm:cxn modelId="{88E05976-20A5-4242-A4B5-EF59089B6595}" srcId="{1E74AFEE-04C6-43FF-AA40-39C649F365ED}" destId="{A714B778-88EE-4AA2-BAF4-F364FB979A0C}" srcOrd="0" destOrd="0" parTransId="{04C1317C-E89F-49E8-A973-7685A2BADB2B}" sibTransId="{37825C8C-E679-4FB8-8BBF-8C199B9A0E3F}"/>
    <dgm:cxn modelId="{822A1037-424D-4F70-9391-216D7CC425D2}" type="presOf" srcId="{7865668E-7A7A-4262-8D07-170DD17F691A}" destId="{25F56332-E89D-46C8-B388-BA0340173E13}" srcOrd="0" destOrd="0" presId="urn:microsoft.com/office/officeart/2005/8/layout/radial4"/>
    <dgm:cxn modelId="{DCAF3F53-18A6-46B4-B168-57DB3D657332}" type="presOf" srcId="{A714B778-88EE-4AA2-BAF4-F364FB979A0C}" destId="{1A9548C8-FB2B-420B-BC71-63EBA102CBAF}" srcOrd="0" destOrd="0" presId="urn:microsoft.com/office/officeart/2005/8/layout/radial4"/>
    <dgm:cxn modelId="{1951E6B3-3DF0-438B-9D1C-A20C8A6E4CE4}" type="presOf" srcId="{BDD60C8D-B0B6-4DF0-AF0A-77EB074FFD13}" destId="{104ED9B5-755A-4C04-9C46-575035550777}" srcOrd="0" destOrd="0" presId="urn:microsoft.com/office/officeart/2005/8/layout/radial4"/>
    <dgm:cxn modelId="{14460800-4D37-4BEF-BB73-CB2885177CB1}" type="presOf" srcId="{04C1317C-E89F-49E8-A973-7685A2BADB2B}" destId="{A25E91EA-A272-4669-B42A-A0CC32D3E456}" srcOrd="0" destOrd="0" presId="urn:microsoft.com/office/officeart/2005/8/layout/radial4"/>
    <dgm:cxn modelId="{F6CAF8A9-58C4-47BD-BAC4-147C1C99500F}" srcId="{1E74AFEE-04C6-43FF-AA40-39C649F365ED}" destId="{87CF19B9-3AF2-4DE4-BF41-BF2511E91D1C}" srcOrd="1" destOrd="0" parTransId="{C031EEB7-F28E-4AC5-A9C1-9F750C495C23}" sibTransId="{6FE8680F-2E83-49A4-9724-39598EC44822}"/>
    <dgm:cxn modelId="{1522C3E2-5623-43DB-A78C-C489B4BC6150}" type="presOf" srcId="{38AEF723-2811-419B-8622-055FF9F31F52}" destId="{1F077A9C-FD6D-46F6-B12F-8703405596E3}" srcOrd="0" destOrd="0" presId="urn:microsoft.com/office/officeart/2005/8/layout/radial4"/>
    <dgm:cxn modelId="{260FA046-FBE2-40CA-8C01-2DE0F0FDFC36}" type="presOf" srcId="{1E74AFEE-04C6-43FF-AA40-39C649F365ED}" destId="{28651848-08E4-4205-83A4-63FDA1D1BDF3}" srcOrd="0" destOrd="0" presId="urn:microsoft.com/office/officeart/2005/8/layout/radial4"/>
    <dgm:cxn modelId="{61BA9637-8F74-4540-B3BB-0F60FF796B46}" srcId="{1E74AFEE-04C6-43FF-AA40-39C649F365ED}" destId="{EB9EDEAD-B3F4-4257-BC50-1B9CC25F1AF6}" srcOrd="2" destOrd="0" parTransId="{38AEF723-2811-419B-8622-055FF9F31F52}" sibTransId="{5F9EC3CD-AF6A-406D-9159-AD4A27FA8886}"/>
    <dgm:cxn modelId="{38DED185-07F5-4127-9B9F-8F80D4A60E65}" type="presOf" srcId="{87CF19B9-3AF2-4DE4-BF41-BF2511E91D1C}" destId="{7DDE4042-7BCE-4441-809B-67EB733D482A}" srcOrd="0" destOrd="0" presId="urn:microsoft.com/office/officeart/2005/8/layout/radial4"/>
    <dgm:cxn modelId="{943FADF0-C0D6-45F8-91A6-AB090D124A01}" srcId="{1E74AFEE-04C6-43FF-AA40-39C649F365ED}" destId="{BDD60C8D-B0B6-4DF0-AF0A-77EB074FFD13}" srcOrd="3" destOrd="0" parTransId="{7865668E-7A7A-4262-8D07-170DD17F691A}" sibTransId="{1D9FABCA-C702-477E-A9E0-2A8A2D1B4F46}"/>
    <dgm:cxn modelId="{5868A25B-AAB1-4211-AC90-52CBA7B1BC2A}" type="presOf" srcId="{C031EEB7-F28E-4AC5-A9C1-9F750C495C23}" destId="{5CC88CE3-6784-4692-95FD-ED8B7393156D}" srcOrd="0" destOrd="0" presId="urn:microsoft.com/office/officeart/2005/8/layout/radial4"/>
    <dgm:cxn modelId="{3FFEC5DE-F473-4001-A4CF-9C61E75B42D4}" type="presOf" srcId="{EB9EDEAD-B3F4-4257-BC50-1B9CC25F1AF6}" destId="{E6224D4F-550D-4114-B7E9-2F069B7E05CC}" srcOrd="0" destOrd="0" presId="urn:microsoft.com/office/officeart/2005/8/layout/radial4"/>
    <dgm:cxn modelId="{3599B9DD-C845-4CF8-B06E-FF08F5137369}" srcId="{7AB44288-AC46-4C5F-9EB9-3A38850A46C8}" destId="{1E74AFEE-04C6-43FF-AA40-39C649F365ED}" srcOrd="0" destOrd="0" parTransId="{EB09DFD2-C8D6-4EEF-BFDD-9AC11065DE81}" sibTransId="{112D5B6B-A844-4FB0-8F64-4928FBB6D0C3}"/>
    <dgm:cxn modelId="{A195063C-CB93-4CCE-83A3-CC51E5EE57F0}" type="presParOf" srcId="{ACF68AD7-22EE-49A8-B805-21F27FB8E897}" destId="{28651848-08E4-4205-83A4-63FDA1D1BDF3}" srcOrd="0" destOrd="0" presId="urn:microsoft.com/office/officeart/2005/8/layout/radial4"/>
    <dgm:cxn modelId="{C6C6890D-5B66-42E2-94D8-9E00FB55A17D}" type="presParOf" srcId="{ACF68AD7-22EE-49A8-B805-21F27FB8E897}" destId="{A25E91EA-A272-4669-B42A-A0CC32D3E456}" srcOrd="1" destOrd="0" presId="urn:microsoft.com/office/officeart/2005/8/layout/radial4"/>
    <dgm:cxn modelId="{22A1D320-1027-4468-A428-A3C39A5AE0AC}" type="presParOf" srcId="{ACF68AD7-22EE-49A8-B805-21F27FB8E897}" destId="{1A9548C8-FB2B-420B-BC71-63EBA102CBAF}" srcOrd="2" destOrd="0" presId="urn:microsoft.com/office/officeart/2005/8/layout/radial4"/>
    <dgm:cxn modelId="{90031ED5-BE78-43A4-9A5B-15D103321A77}" type="presParOf" srcId="{ACF68AD7-22EE-49A8-B805-21F27FB8E897}" destId="{5CC88CE3-6784-4692-95FD-ED8B7393156D}" srcOrd="3" destOrd="0" presId="urn:microsoft.com/office/officeart/2005/8/layout/radial4"/>
    <dgm:cxn modelId="{35883F92-8F52-462C-9DF8-BF96658E323E}" type="presParOf" srcId="{ACF68AD7-22EE-49A8-B805-21F27FB8E897}" destId="{7DDE4042-7BCE-4441-809B-67EB733D482A}" srcOrd="4" destOrd="0" presId="urn:microsoft.com/office/officeart/2005/8/layout/radial4"/>
    <dgm:cxn modelId="{84E34A36-6E47-4B03-9A6C-7859F3F2E705}" type="presParOf" srcId="{ACF68AD7-22EE-49A8-B805-21F27FB8E897}" destId="{1F077A9C-FD6D-46F6-B12F-8703405596E3}" srcOrd="5" destOrd="0" presId="urn:microsoft.com/office/officeart/2005/8/layout/radial4"/>
    <dgm:cxn modelId="{50A0BFDB-D2EF-42CC-B752-3B6BC5D5944A}" type="presParOf" srcId="{ACF68AD7-22EE-49A8-B805-21F27FB8E897}" destId="{E6224D4F-550D-4114-B7E9-2F069B7E05CC}" srcOrd="6" destOrd="0" presId="urn:microsoft.com/office/officeart/2005/8/layout/radial4"/>
    <dgm:cxn modelId="{F0ED0D11-5F0D-4119-95B6-F38FB6D4D2B6}" type="presParOf" srcId="{ACF68AD7-22EE-49A8-B805-21F27FB8E897}" destId="{25F56332-E89D-46C8-B388-BA0340173E13}" srcOrd="7" destOrd="0" presId="urn:microsoft.com/office/officeart/2005/8/layout/radial4"/>
    <dgm:cxn modelId="{6E9C4D0A-6BAC-42D9-91E7-581701523CD5}" type="presParOf" srcId="{ACF68AD7-22EE-49A8-B805-21F27FB8E897}" destId="{104ED9B5-755A-4C04-9C46-57503555077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B44288-AC46-4C5F-9EB9-3A38850A46C8}" type="doc">
      <dgm:prSet loTypeId="urn:microsoft.com/office/officeart/2005/8/layout/radial4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E74AFEE-04C6-43FF-AA40-39C649F365ED}">
      <dgm:prSet/>
      <dgm:spPr/>
      <dgm:t>
        <a:bodyPr/>
        <a:lstStyle/>
        <a:p>
          <a:pPr rtl="0"/>
          <a:r>
            <a:rPr lang="en-US" dirty="0" smtClean="0"/>
            <a:t>Primero</a:t>
          </a:r>
          <a:endParaRPr lang="en-US" dirty="0"/>
        </a:p>
      </dgm:t>
    </dgm:pt>
    <dgm:pt modelId="{EB09DFD2-C8D6-4EEF-BFDD-9AC11065DE81}" type="parTrans" cxnId="{3599B9DD-C845-4CF8-B06E-FF08F5137369}">
      <dgm:prSet/>
      <dgm:spPr/>
      <dgm:t>
        <a:bodyPr/>
        <a:lstStyle/>
        <a:p>
          <a:endParaRPr lang="en-US"/>
        </a:p>
      </dgm:t>
    </dgm:pt>
    <dgm:pt modelId="{112D5B6B-A844-4FB0-8F64-4928FBB6D0C3}" type="sibTrans" cxnId="{3599B9DD-C845-4CF8-B06E-FF08F5137369}">
      <dgm:prSet/>
      <dgm:spPr/>
      <dgm:t>
        <a:bodyPr/>
        <a:lstStyle/>
        <a:p>
          <a:endParaRPr lang="en-US"/>
        </a:p>
      </dgm:t>
    </dgm:pt>
    <dgm:pt modelId="{A714B778-88EE-4AA2-BAF4-F364FB979A0C}">
      <dgm:prSet/>
      <dgm:spPr/>
      <dgm:t>
        <a:bodyPr/>
        <a:lstStyle/>
        <a:p>
          <a:pPr rtl="0"/>
          <a:endParaRPr lang="en-US" dirty="0"/>
        </a:p>
      </dgm:t>
    </dgm:pt>
    <dgm:pt modelId="{04C1317C-E89F-49E8-A973-7685A2BADB2B}" type="parTrans" cxnId="{88E05976-20A5-4242-A4B5-EF59089B6595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37825C8C-E679-4FB8-8BBF-8C199B9A0E3F}" type="sibTrans" cxnId="{88E05976-20A5-4242-A4B5-EF59089B6595}">
      <dgm:prSet/>
      <dgm:spPr/>
      <dgm:t>
        <a:bodyPr/>
        <a:lstStyle/>
        <a:p>
          <a:endParaRPr lang="en-US"/>
        </a:p>
      </dgm:t>
    </dgm:pt>
    <dgm:pt modelId="{87CF19B9-3AF2-4DE4-BF41-BF2511E91D1C}">
      <dgm:prSet/>
      <dgm:spPr/>
      <dgm:t>
        <a:bodyPr/>
        <a:lstStyle/>
        <a:p>
          <a:pPr rtl="0"/>
          <a:endParaRPr lang="en-US" dirty="0"/>
        </a:p>
      </dgm:t>
    </dgm:pt>
    <dgm:pt modelId="{C031EEB7-F28E-4AC5-A9C1-9F750C495C23}" type="parTrans" cxnId="{F6CAF8A9-58C4-47BD-BAC4-147C1C99500F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6FE8680F-2E83-49A4-9724-39598EC44822}" type="sibTrans" cxnId="{F6CAF8A9-58C4-47BD-BAC4-147C1C99500F}">
      <dgm:prSet/>
      <dgm:spPr/>
      <dgm:t>
        <a:bodyPr/>
        <a:lstStyle/>
        <a:p>
          <a:endParaRPr lang="en-US"/>
        </a:p>
      </dgm:t>
    </dgm:pt>
    <dgm:pt modelId="{EB9EDEAD-B3F4-4257-BC50-1B9CC25F1AF6}">
      <dgm:prSet/>
      <dgm:spPr/>
      <dgm:t>
        <a:bodyPr/>
        <a:lstStyle/>
        <a:p>
          <a:pPr rtl="0"/>
          <a:endParaRPr lang="en-US" dirty="0"/>
        </a:p>
      </dgm:t>
    </dgm:pt>
    <dgm:pt modelId="{38AEF723-2811-419B-8622-055FF9F31F52}" type="parTrans" cxnId="{61BA9637-8F74-4540-B3BB-0F60FF796B46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5F9EC3CD-AF6A-406D-9159-AD4A27FA8886}" type="sibTrans" cxnId="{61BA9637-8F74-4540-B3BB-0F60FF796B46}">
      <dgm:prSet/>
      <dgm:spPr/>
      <dgm:t>
        <a:bodyPr/>
        <a:lstStyle/>
        <a:p>
          <a:endParaRPr lang="en-US"/>
        </a:p>
      </dgm:t>
    </dgm:pt>
    <dgm:pt modelId="{BDD60C8D-B0B6-4DF0-AF0A-77EB074FFD13}">
      <dgm:prSet/>
      <dgm:spPr/>
      <dgm:t>
        <a:bodyPr/>
        <a:lstStyle/>
        <a:p>
          <a:pPr rtl="0"/>
          <a:endParaRPr lang="en-US" dirty="0"/>
        </a:p>
      </dgm:t>
    </dgm:pt>
    <dgm:pt modelId="{7865668E-7A7A-4262-8D07-170DD17F691A}" type="parTrans" cxnId="{943FADF0-C0D6-45F8-91A6-AB090D124A01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1D9FABCA-C702-477E-A9E0-2A8A2D1B4F46}" type="sibTrans" cxnId="{943FADF0-C0D6-45F8-91A6-AB090D124A01}">
      <dgm:prSet/>
      <dgm:spPr/>
      <dgm:t>
        <a:bodyPr/>
        <a:lstStyle/>
        <a:p>
          <a:endParaRPr lang="en-US"/>
        </a:p>
      </dgm:t>
    </dgm:pt>
    <dgm:pt modelId="{ACF68AD7-22EE-49A8-B805-21F27FB8E897}" type="pres">
      <dgm:prSet presAssocID="{7AB44288-AC46-4C5F-9EB9-3A38850A46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651848-08E4-4205-83A4-63FDA1D1BDF3}" type="pres">
      <dgm:prSet presAssocID="{1E74AFEE-04C6-43FF-AA40-39C649F365ED}" presName="centerShape" presStyleLbl="node0" presStyleIdx="0" presStyleCnt="1" custScaleX="132774" custScaleY="130229" custLinFactNeighborY="27598"/>
      <dgm:spPr/>
      <dgm:t>
        <a:bodyPr/>
        <a:lstStyle/>
        <a:p>
          <a:endParaRPr lang="en-US"/>
        </a:p>
      </dgm:t>
    </dgm:pt>
    <dgm:pt modelId="{A25E91EA-A272-4669-B42A-A0CC32D3E456}" type="pres">
      <dgm:prSet presAssocID="{04C1317C-E89F-49E8-A973-7685A2BADB2B}" presName="parTrans" presStyleLbl="bgSibTrans2D1" presStyleIdx="0" presStyleCnt="4" custAng="11042762" custScaleX="61836" custLinFactNeighborX="18982" custLinFactNeighborY="79384" custRadScaleRad="211669"/>
      <dgm:spPr/>
      <dgm:t>
        <a:bodyPr/>
        <a:lstStyle/>
        <a:p>
          <a:endParaRPr lang="en-US"/>
        </a:p>
      </dgm:t>
    </dgm:pt>
    <dgm:pt modelId="{1A9548C8-FB2B-420B-BC71-63EBA102CBAF}" type="pres">
      <dgm:prSet presAssocID="{A714B778-88EE-4AA2-BAF4-F364FB979A0C}" presName="node" presStyleLbl="node1" presStyleIdx="0" presStyleCnt="4" custRadScaleRad="128073" custRadScaleInc="507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88CE3-6784-4692-95FD-ED8B7393156D}" type="pres">
      <dgm:prSet presAssocID="{C031EEB7-F28E-4AC5-A9C1-9F750C495C23}" presName="parTrans" presStyleLbl="bgSibTrans2D1" presStyleIdx="1" presStyleCnt="4" custAng="10797404" custScaleX="82067" custLinFactNeighborX="3283" custLinFactNeighborY="90170" custRadScaleRad="211642"/>
      <dgm:spPr/>
      <dgm:t>
        <a:bodyPr/>
        <a:lstStyle/>
        <a:p>
          <a:endParaRPr lang="en-US"/>
        </a:p>
      </dgm:t>
    </dgm:pt>
    <dgm:pt modelId="{7DDE4042-7BCE-4441-809B-67EB733D482A}" type="pres">
      <dgm:prSet presAssocID="{87CF19B9-3AF2-4DE4-BF41-BF2511E91D1C}" presName="node" presStyleLbl="node1" presStyleIdx="1" presStyleCnt="4" custRadScaleRad="151827" custRadScaleInc="19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77A9C-FD6D-46F6-B12F-8703405596E3}" type="pres">
      <dgm:prSet presAssocID="{38AEF723-2811-419B-8622-055FF9F31F52}" presName="parTrans" presStyleLbl="bgSibTrans2D1" presStyleIdx="2" presStyleCnt="4" custAng="10919637" custScaleX="83545" custLinFactNeighborX="-1937" custLinFactNeighborY="88017" custRadScaleRad="86689" custRadScaleInc="-2147483648"/>
      <dgm:spPr/>
      <dgm:t>
        <a:bodyPr/>
        <a:lstStyle/>
        <a:p>
          <a:endParaRPr lang="en-US"/>
        </a:p>
      </dgm:t>
    </dgm:pt>
    <dgm:pt modelId="{E6224D4F-550D-4114-B7E9-2F069B7E05CC}" type="pres">
      <dgm:prSet presAssocID="{EB9EDEAD-B3F4-4257-BC50-1B9CC25F1AF6}" presName="node" presStyleLbl="node1" presStyleIdx="2" presStyleCnt="4" custRadScaleRad="151827" custRadScaleInc="-19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56332-E89D-46C8-B388-BA0340173E13}" type="pres">
      <dgm:prSet presAssocID="{7865668E-7A7A-4262-8D07-170DD17F691A}" presName="parTrans" presStyleLbl="bgSibTrans2D1" presStyleIdx="3" presStyleCnt="4" custAng="10527501" custScaleX="63294" custLinFactNeighborX="-18612" custLinFactNeighborY="72679"/>
      <dgm:spPr/>
      <dgm:t>
        <a:bodyPr/>
        <a:lstStyle/>
        <a:p>
          <a:endParaRPr lang="en-US"/>
        </a:p>
      </dgm:t>
    </dgm:pt>
    <dgm:pt modelId="{104ED9B5-755A-4C04-9C46-575035550777}" type="pres">
      <dgm:prSet presAssocID="{BDD60C8D-B0B6-4DF0-AF0A-77EB074FFD13}" presName="node" presStyleLbl="node1" presStyleIdx="3" presStyleCnt="4" custRadScaleRad="124530" custRadScaleInc="-53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75FB79-C299-4967-AD03-DB05666BF382}" type="presOf" srcId="{7865668E-7A7A-4262-8D07-170DD17F691A}" destId="{25F56332-E89D-46C8-B388-BA0340173E13}" srcOrd="0" destOrd="0" presId="urn:microsoft.com/office/officeart/2005/8/layout/radial4"/>
    <dgm:cxn modelId="{88E05976-20A5-4242-A4B5-EF59089B6595}" srcId="{1E74AFEE-04C6-43FF-AA40-39C649F365ED}" destId="{A714B778-88EE-4AA2-BAF4-F364FB979A0C}" srcOrd="0" destOrd="0" parTransId="{04C1317C-E89F-49E8-A973-7685A2BADB2B}" sibTransId="{37825C8C-E679-4FB8-8BBF-8C199B9A0E3F}"/>
    <dgm:cxn modelId="{13F484E0-707A-414B-8EAB-232FDBA2EE17}" type="presOf" srcId="{A714B778-88EE-4AA2-BAF4-F364FB979A0C}" destId="{1A9548C8-FB2B-420B-BC71-63EBA102CBAF}" srcOrd="0" destOrd="0" presId="urn:microsoft.com/office/officeart/2005/8/layout/radial4"/>
    <dgm:cxn modelId="{F7342B6A-EAA3-46C5-BC1B-BF69C875A2AD}" type="presOf" srcId="{04C1317C-E89F-49E8-A973-7685A2BADB2B}" destId="{A25E91EA-A272-4669-B42A-A0CC32D3E456}" srcOrd="0" destOrd="0" presId="urn:microsoft.com/office/officeart/2005/8/layout/radial4"/>
    <dgm:cxn modelId="{0A4BA986-CB85-4567-82FD-0447DEA9D21B}" type="presOf" srcId="{87CF19B9-3AF2-4DE4-BF41-BF2511E91D1C}" destId="{7DDE4042-7BCE-4441-809B-67EB733D482A}" srcOrd="0" destOrd="0" presId="urn:microsoft.com/office/officeart/2005/8/layout/radial4"/>
    <dgm:cxn modelId="{F6CAF8A9-58C4-47BD-BAC4-147C1C99500F}" srcId="{1E74AFEE-04C6-43FF-AA40-39C649F365ED}" destId="{87CF19B9-3AF2-4DE4-BF41-BF2511E91D1C}" srcOrd="1" destOrd="0" parTransId="{C031EEB7-F28E-4AC5-A9C1-9F750C495C23}" sibTransId="{6FE8680F-2E83-49A4-9724-39598EC44822}"/>
    <dgm:cxn modelId="{493500B0-EA3F-402A-A003-004FB70BC449}" type="presOf" srcId="{7AB44288-AC46-4C5F-9EB9-3A38850A46C8}" destId="{ACF68AD7-22EE-49A8-B805-21F27FB8E897}" srcOrd="0" destOrd="0" presId="urn:microsoft.com/office/officeart/2005/8/layout/radial4"/>
    <dgm:cxn modelId="{5B5E7A8E-E83D-4EB8-B181-78240B7B5A17}" type="presOf" srcId="{38AEF723-2811-419B-8622-055FF9F31F52}" destId="{1F077A9C-FD6D-46F6-B12F-8703405596E3}" srcOrd="0" destOrd="0" presId="urn:microsoft.com/office/officeart/2005/8/layout/radial4"/>
    <dgm:cxn modelId="{61BA9637-8F74-4540-B3BB-0F60FF796B46}" srcId="{1E74AFEE-04C6-43FF-AA40-39C649F365ED}" destId="{EB9EDEAD-B3F4-4257-BC50-1B9CC25F1AF6}" srcOrd="2" destOrd="0" parTransId="{38AEF723-2811-419B-8622-055FF9F31F52}" sibTransId="{5F9EC3CD-AF6A-406D-9159-AD4A27FA8886}"/>
    <dgm:cxn modelId="{245CBFF0-D2F9-4921-A601-A96A1EEB30FB}" type="presOf" srcId="{BDD60C8D-B0B6-4DF0-AF0A-77EB074FFD13}" destId="{104ED9B5-755A-4C04-9C46-575035550777}" srcOrd="0" destOrd="0" presId="urn:microsoft.com/office/officeart/2005/8/layout/radial4"/>
    <dgm:cxn modelId="{9CDE3BF5-1C86-4788-B546-41512ED0E8EF}" type="presOf" srcId="{EB9EDEAD-B3F4-4257-BC50-1B9CC25F1AF6}" destId="{E6224D4F-550D-4114-B7E9-2F069B7E05CC}" srcOrd="0" destOrd="0" presId="urn:microsoft.com/office/officeart/2005/8/layout/radial4"/>
    <dgm:cxn modelId="{9E9BC276-B937-4D84-B70F-90478BDEC166}" type="presOf" srcId="{1E74AFEE-04C6-43FF-AA40-39C649F365ED}" destId="{28651848-08E4-4205-83A4-63FDA1D1BDF3}" srcOrd="0" destOrd="0" presId="urn:microsoft.com/office/officeart/2005/8/layout/radial4"/>
    <dgm:cxn modelId="{3993867F-91BA-4C94-B07F-8AA87E0C0C4E}" type="presOf" srcId="{C031EEB7-F28E-4AC5-A9C1-9F750C495C23}" destId="{5CC88CE3-6784-4692-95FD-ED8B7393156D}" srcOrd="0" destOrd="0" presId="urn:microsoft.com/office/officeart/2005/8/layout/radial4"/>
    <dgm:cxn modelId="{943FADF0-C0D6-45F8-91A6-AB090D124A01}" srcId="{1E74AFEE-04C6-43FF-AA40-39C649F365ED}" destId="{BDD60C8D-B0B6-4DF0-AF0A-77EB074FFD13}" srcOrd="3" destOrd="0" parTransId="{7865668E-7A7A-4262-8D07-170DD17F691A}" sibTransId="{1D9FABCA-C702-477E-A9E0-2A8A2D1B4F46}"/>
    <dgm:cxn modelId="{3599B9DD-C845-4CF8-B06E-FF08F5137369}" srcId="{7AB44288-AC46-4C5F-9EB9-3A38850A46C8}" destId="{1E74AFEE-04C6-43FF-AA40-39C649F365ED}" srcOrd="0" destOrd="0" parTransId="{EB09DFD2-C8D6-4EEF-BFDD-9AC11065DE81}" sibTransId="{112D5B6B-A844-4FB0-8F64-4928FBB6D0C3}"/>
    <dgm:cxn modelId="{1F92FD41-DC34-4162-8798-BB0D478277F1}" type="presParOf" srcId="{ACF68AD7-22EE-49A8-B805-21F27FB8E897}" destId="{28651848-08E4-4205-83A4-63FDA1D1BDF3}" srcOrd="0" destOrd="0" presId="urn:microsoft.com/office/officeart/2005/8/layout/radial4"/>
    <dgm:cxn modelId="{588A5F3A-FA5A-421B-B155-14AB31E87E45}" type="presParOf" srcId="{ACF68AD7-22EE-49A8-B805-21F27FB8E897}" destId="{A25E91EA-A272-4669-B42A-A0CC32D3E456}" srcOrd="1" destOrd="0" presId="urn:microsoft.com/office/officeart/2005/8/layout/radial4"/>
    <dgm:cxn modelId="{B91A3966-DF72-4E56-BCC5-41C863CBC72B}" type="presParOf" srcId="{ACF68AD7-22EE-49A8-B805-21F27FB8E897}" destId="{1A9548C8-FB2B-420B-BC71-63EBA102CBAF}" srcOrd="2" destOrd="0" presId="urn:microsoft.com/office/officeart/2005/8/layout/radial4"/>
    <dgm:cxn modelId="{F7CA014A-20E8-461D-B45E-F9225DD4A946}" type="presParOf" srcId="{ACF68AD7-22EE-49A8-B805-21F27FB8E897}" destId="{5CC88CE3-6784-4692-95FD-ED8B7393156D}" srcOrd="3" destOrd="0" presId="urn:microsoft.com/office/officeart/2005/8/layout/radial4"/>
    <dgm:cxn modelId="{9CA226F5-96AE-40E8-BCB3-80D479F50E6F}" type="presParOf" srcId="{ACF68AD7-22EE-49A8-B805-21F27FB8E897}" destId="{7DDE4042-7BCE-4441-809B-67EB733D482A}" srcOrd="4" destOrd="0" presId="urn:microsoft.com/office/officeart/2005/8/layout/radial4"/>
    <dgm:cxn modelId="{7CB28B4B-D2D4-4A93-A231-2876DA5A6B48}" type="presParOf" srcId="{ACF68AD7-22EE-49A8-B805-21F27FB8E897}" destId="{1F077A9C-FD6D-46F6-B12F-8703405596E3}" srcOrd="5" destOrd="0" presId="urn:microsoft.com/office/officeart/2005/8/layout/radial4"/>
    <dgm:cxn modelId="{F745A223-9FCC-4A59-97DA-CAB58E6DBAD4}" type="presParOf" srcId="{ACF68AD7-22EE-49A8-B805-21F27FB8E897}" destId="{E6224D4F-550D-4114-B7E9-2F069B7E05CC}" srcOrd="6" destOrd="0" presId="urn:microsoft.com/office/officeart/2005/8/layout/radial4"/>
    <dgm:cxn modelId="{785119AF-8CD7-48F8-B4FC-EEB711B592BE}" type="presParOf" srcId="{ACF68AD7-22EE-49A8-B805-21F27FB8E897}" destId="{25F56332-E89D-46C8-B388-BA0340173E13}" srcOrd="7" destOrd="0" presId="urn:microsoft.com/office/officeart/2005/8/layout/radial4"/>
    <dgm:cxn modelId="{251B72FD-9713-4008-B8DA-0427F77C1518}" type="presParOf" srcId="{ACF68AD7-22EE-49A8-B805-21F27FB8E897}" destId="{104ED9B5-755A-4C04-9C46-57503555077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03B621-342F-4AD4-BDF4-52B2327A88AA}" type="doc">
      <dgm:prSet loTypeId="urn:microsoft.com/office/officeart/2005/8/layout/arrow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04A4AA2-8E41-4342-882E-A7C02332E3B6}">
      <dgm:prSet custT="1"/>
      <dgm:spPr/>
      <dgm:t>
        <a:bodyPr/>
        <a:lstStyle/>
        <a:p>
          <a:pPr algn="ctr" rtl="0"/>
          <a:r>
            <a:rPr lang="en-US" sz="3400" dirty="0" err="1" smtClean="0">
              <a:solidFill>
                <a:schemeClr val="tx2">
                  <a:lumMod val="90000"/>
                </a:schemeClr>
              </a:solidFill>
            </a:rPr>
            <a:t>Responsibilidad</a:t>
          </a:r>
          <a:endParaRPr lang="en-US" sz="3400" dirty="0">
            <a:solidFill>
              <a:schemeClr val="tx2">
                <a:lumMod val="90000"/>
              </a:schemeClr>
            </a:solidFill>
          </a:endParaRPr>
        </a:p>
      </dgm:t>
    </dgm:pt>
    <dgm:pt modelId="{64BA544C-F379-4588-93C6-82191F3D2B18}" type="parTrans" cxnId="{4879B691-7F33-4FF3-956F-C6118F3B7C87}">
      <dgm:prSet/>
      <dgm:spPr/>
      <dgm:t>
        <a:bodyPr/>
        <a:lstStyle/>
        <a:p>
          <a:endParaRPr lang="en-US"/>
        </a:p>
      </dgm:t>
    </dgm:pt>
    <dgm:pt modelId="{78FD5941-F6BD-4FBD-A3B3-020CB25D6C05}" type="sibTrans" cxnId="{4879B691-7F33-4FF3-956F-C6118F3B7C87}">
      <dgm:prSet/>
      <dgm:spPr/>
      <dgm:t>
        <a:bodyPr/>
        <a:lstStyle/>
        <a:p>
          <a:endParaRPr lang="en-US"/>
        </a:p>
      </dgm:t>
    </dgm:pt>
    <dgm:pt modelId="{466D449E-A220-43DA-9961-552694BA529C}" type="pres">
      <dgm:prSet presAssocID="{8603B621-342F-4AD4-BDF4-52B2327A88A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79AAEE-6D1D-4808-AB80-A1B0A87CAA45}" type="pres">
      <dgm:prSet presAssocID="{604A4AA2-8E41-4342-882E-A7C02332E3B6}" presName="upArrow" presStyleLbl="node1" presStyleIdx="0" presStyleCnt="1" custScaleX="98089" custLinFactX="98060" custLinFactNeighborX="100000"/>
      <dgm:spPr/>
    </dgm:pt>
    <dgm:pt modelId="{D14BD2A3-CD79-4BC1-B73B-A4A3B7802ED7}" type="pres">
      <dgm:prSet presAssocID="{604A4AA2-8E41-4342-882E-A7C02332E3B6}" presName="upArrowText" presStyleLbl="revTx" presStyleIdx="0" presStyleCnt="1" custScaleX="131808" custLinFactNeighborX="-454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5D5C53-C0CF-43E0-938A-543A8122CFE0}" type="presOf" srcId="{8603B621-342F-4AD4-BDF4-52B2327A88AA}" destId="{466D449E-A220-43DA-9961-552694BA529C}" srcOrd="0" destOrd="0" presId="urn:microsoft.com/office/officeart/2005/8/layout/arrow4"/>
    <dgm:cxn modelId="{DA2B24C7-F089-4B06-B456-DB7222EDE799}" type="presOf" srcId="{604A4AA2-8E41-4342-882E-A7C02332E3B6}" destId="{D14BD2A3-CD79-4BC1-B73B-A4A3B7802ED7}" srcOrd="0" destOrd="0" presId="urn:microsoft.com/office/officeart/2005/8/layout/arrow4"/>
    <dgm:cxn modelId="{4879B691-7F33-4FF3-956F-C6118F3B7C87}" srcId="{8603B621-342F-4AD4-BDF4-52B2327A88AA}" destId="{604A4AA2-8E41-4342-882E-A7C02332E3B6}" srcOrd="0" destOrd="0" parTransId="{64BA544C-F379-4588-93C6-82191F3D2B18}" sibTransId="{78FD5941-F6BD-4FBD-A3B3-020CB25D6C05}"/>
    <dgm:cxn modelId="{841753CD-1332-4586-B5EF-AEDFE3B844A3}" type="presParOf" srcId="{466D449E-A220-43DA-9961-552694BA529C}" destId="{5C79AAEE-6D1D-4808-AB80-A1B0A87CAA45}" srcOrd="0" destOrd="0" presId="urn:microsoft.com/office/officeart/2005/8/layout/arrow4"/>
    <dgm:cxn modelId="{1D261D59-64F1-4E52-A6E4-D72E337497DB}" type="presParOf" srcId="{466D449E-A220-43DA-9961-552694BA529C}" destId="{D14BD2A3-CD79-4BC1-B73B-A4A3B7802ED7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03B621-342F-4AD4-BDF4-52B2327A88AA}" type="doc">
      <dgm:prSet loTypeId="urn:microsoft.com/office/officeart/2005/8/layout/arrow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04A4AA2-8E41-4342-882E-A7C02332E3B6}">
      <dgm:prSet custT="1"/>
      <dgm:spPr/>
      <dgm:t>
        <a:bodyPr/>
        <a:lstStyle/>
        <a:p>
          <a:pPr rtl="0"/>
          <a:r>
            <a:rPr lang="en-US" sz="3400" dirty="0" smtClean="0">
              <a:solidFill>
                <a:schemeClr val="tx2">
                  <a:lumMod val="90000"/>
                </a:schemeClr>
              </a:solidFill>
            </a:rPr>
            <a:t>Derechos</a:t>
          </a:r>
          <a:endParaRPr lang="en-US" sz="3400" dirty="0">
            <a:solidFill>
              <a:schemeClr val="tx2">
                <a:lumMod val="90000"/>
              </a:schemeClr>
            </a:solidFill>
          </a:endParaRPr>
        </a:p>
      </dgm:t>
    </dgm:pt>
    <dgm:pt modelId="{64BA544C-F379-4588-93C6-82191F3D2B18}" type="parTrans" cxnId="{4879B691-7F33-4FF3-956F-C6118F3B7C87}">
      <dgm:prSet/>
      <dgm:spPr/>
      <dgm:t>
        <a:bodyPr/>
        <a:lstStyle/>
        <a:p>
          <a:endParaRPr lang="en-US"/>
        </a:p>
      </dgm:t>
    </dgm:pt>
    <dgm:pt modelId="{78FD5941-F6BD-4FBD-A3B3-020CB25D6C05}" type="sibTrans" cxnId="{4879B691-7F33-4FF3-956F-C6118F3B7C87}">
      <dgm:prSet/>
      <dgm:spPr/>
      <dgm:t>
        <a:bodyPr/>
        <a:lstStyle/>
        <a:p>
          <a:endParaRPr lang="en-US"/>
        </a:p>
      </dgm:t>
    </dgm:pt>
    <dgm:pt modelId="{466D449E-A220-43DA-9961-552694BA529C}" type="pres">
      <dgm:prSet presAssocID="{8603B621-342F-4AD4-BDF4-52B2327A88A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79AAEE-6D1D-4808-AB80-A1B0A87CAA45}" type="pres">
      <dgm:prSet presAssocID="{604A4AA2-8E41-4342-882E-A7C02332E3B6}" presName="upArrow" presStyleLbl="node1" presStyleIdx="0" presStyleCnt="1" custScaleX="107583"/>
      <dgm:spPr/>
    </dgm:pt>
    <dgm:pt modelId="{D14BD2A3-CD79-4BC1-B73B-A4A3B7802ED7}" type="pres">
      <dgm:prSet presAssocID="{604A4AA2-8E41-4342-882E-A7C02332E3B6}" presName="upArrowText" presStyleLbl="revTx" presStyleIdx="0" presStyleCnt="1" custScaleX="120655" custLinFactNeighborX="-46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79B691-7F33-4FF3-956F-C6118F3B7C87}" srcId="{8603B621-342F-4AD4-BDF4-52B2327A88AA}" destId="{604A4AA2-8E41-4342-882E-A7C02332E3B6}" srcOrd="0" destOrd="0" parTransId="{64BA544C-F379-4588-93C6-82191F3D2B18}" sibTransId="{78FD5941-F6BD-4FBD-A3B3-020CB25D6C05}"/>
    <dgm:cxn modelId="{CC8EA036-F58C-4830-B3B1-406BAA02F5CE}" type="presOf" srcId="{604A4AA2-8E41-4342-882E-A7C02332E3B6}" destId="{D14BD2A3-CD79-4BC1-B73B-A4A3B7802ED7}" srcOrd="0" destOrd="0" presId="urn:microsoft.com/office/officeart/2005/8/layout/arrow4"/>
    <dgm:cxn modelId="{821D7C7F-B68E-45F1-AC2C-BFCF67A841EC}" type="presOf" srcId="{8603B621-342F-4AD4-BDF4-52B2327A88AA}" destId="{466D449E-A220-43DA-9961-552694BA529C}" srcOrd="0" destOrd="0" presId="urn:microsoft.com/office/officeart/2005/8/layout/arrow4"/>
    <dgm:cxn modelId="{5378CCF0-749C-463E-9908-9E35462CB369}" type="presParOf" srcId="{466D449E-A220-43DA-9961-552694BA529C}" destId="{5C79AAEE-6D1D-4808-AB80-A1B0A87CAA45}" srcOrd="0" destOrd="0" presId="urn:microsoft.com/office/officeart/2005/8/layout/arrow4"/>
    <dgm:cxn modelId="{041876C9-AB75-41C0-8011-DFA23893912F}" type="presParOf" srcId="{466D449E-A220-43DA-9961-552694BA529C}" destId="{D14BD2A3-CD79-4BC1-B73B-A4A3B7802ED7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8DB8E5-152F-4876-B0FB-83D0F92FF0F1}" type="doc">
      <dgm:prSet loTypeId="urn:microsoft.com/office/officeart/2005/8/layout/arrow4" loCatId="process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0D9EDF7-33C3-4098-B7FC-4155DEEA5BC2}">
      <dgm:prSet custT="1"/>
      <dgm:spPr/>
      <dgm:t>
        <a:bodyPr/>
        <a:lstStyle/>
        <a:p>
          <a:pPr algn="ctr" rtl="0"/>
          <a:r>
            <a:rPr lang="en-US" sz="3400" dirty="0" err="1" smtClean="0">
              <a:solidFill>
                <a:schemeClr val="tx2">
                  <a:lumMod val="90000"/>
                </a:schemeClr>
              </a:solidFill>
            </a:rPr>
            <a:t>Responsibilidad</a:t>
          </a:r>
          <a:endParaRPr lang="en-US" sz="3400" dirty="0">
            <a:solidFill>
              <a:schemeClr val="tx2">
                <a:lumMod val="90000"/>
              </a:schemeClr>
            </a:solidFill>
          </a:endParaRPr>
        </a:p>
      </dgm:t>
    </dgm:pt>
    <dgm:pt modelId="{5C25C797-2AE0-447C-8747-C6BE6770DC12}" type="parTrans" cxnId="{C6CA995E-E096-40BF-AEB8-6BC642D2436D}">
      <dgm:prSet/>
      <dgm:spPr/>
      <dgm:t>
        <a:bodyPr/>
        <a:lstStyle/>
        <a:p>
          <a:endParaRPr lang="en-US"/>
        </a:p>
      </dgm:t>
    </dgm:pt>
    <dgm:pt modelId="{15258776-E17E-4203-9C5A-C62F439052E8}" type="sibTrans" cxnId="{C6CA995E-E096-40BF-AEB8-6BC642D2436D}">
      <dgm:prSet/>
      <dgm:spPr/>
      <dgm:t>
        <a:bodyPr/>
        <a:lstStyle/>
        <a:p>
          <a:endParaRPr lang="en-US"/>
        </a:p>
      </dgm:t>
    </dgm:pt>
    <dgm:pt modelId="{23A9D914-7809-4879-924D-AC3E32ACAF8D}">
      <dgm:prSet custT="1"/>
      <dgm:spPr/>
      <dgm:t>
        <a:bodyPr/>
        <a:lstStyle/>
        <a:p>
          <a:pPr algn="ctr" rtl="0"/>
          <a:r>
            <a:rPr lang="en-US" sz="3400" dirty="0" smtClean="0">
              <a:solidFill>
                <a:schemeClr val="tx2">
                  <a:lumMod val="90000"/>
                </a:schemeClr>
              </a:solidFill>
            </a:rPr>
            <a:t>Derechos</a:t>
          </a:r>
          <a:endParaRPr lang="en-US" sz="3400" dirty="0">
            <a:solidFill>
              <a:schemeClr val="tx2">
                <a:lumMod val="90000"/>
              </a:schemeClr>
            </a:solidFill>
          </a:endParaRPr>
        </a:p>
      </dgm:t>
    </dgm:pt>
    <dgm:pt modelId="{3E7DBD1D-171D-47F0-8E79-CAA8741F68A6}" type="parTrans" cxnId="{4B37FDE3-92AE-47A8-BBA7-7FA116DBBB82}">
      <dgm:prSet/>
      <dgm:spPr/>
      <dgm:t>
        <a:bodyPr/>
        <a:lstStyle/>
        <a:p>
          <a:endParaRPr lang="en-US"/>
        </a:p>
      </dgm:t>
    </dgm:pt>
    <dgm:pt modelId="{B08ADFF4-9599-4DB3-AA6E-A723ECE3872F}" type="sibTrans" cxnId="{4B37FDE3-92AE-47A8-BBA7-7FA116DBBB82}">
      <dgm:prSet/>
      <dgm:spPr/>
      <dgm:t>
        <a:bodyPr/>
        <a:lstStyle/>
        <a:p>
          <a:endParaRPr lang="en-US"/>
        </a:p>
      </dgm:t>
    </dgm:pt>
    <dgm:pt modelId="{D2CF098B-F019-4170-9CDE-792D4460E684}" type="pres">
      <dgm:prSet presAssocID="{A98DB8E5-152F-4876-B0FB-83D0F92FF0F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382A14-E422-497F-8CDC-BA488DB5E5F4}" type="pres">
      <dgm:prSet presAssocID="{D0D9EDF7-33C3-4098-B7FC-4155DEEA5BC2}" presName="upArrow" presStyleLbl="node1" presStyleIdx="0" presStyleCnt="2"/>
      <dgm:spPr/>
    </dgm:pt>
    <dgm:pt modelId="{8E3FF1C6-7EE8-4EFD-90E1-24A1B712F1EF}" type="pres">
      <dgm:prSet presAssocID="{D0D9EDF7-33C3-4098-B7FC-4155DEEA5BC2}" presName="upArrowText" presStyleLbl="revTx" presStyleIdx="0" presStyleCnt="2" custScaleX="1545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723B7-0AD7-4D71-90AD-C6E2983131BF}" type="pres">
      <dgm:prSet presAssocID="{23A9D914-7809-4879-924D-AC3E32ACAF8D}" presName="downArrow" presStyleLbl="node1" presStyleIdx="1" presStyleCnt="2"/>
      <dgm:spPr/>
    </dgm:pt>
    <dgm:pt modelId="{F0591560-8D87-46CA-BAD4-60E1A44FFE99}" type="pres">
      <dgm:prSet presAssocID="{23A9D914-7809-4879-924D-AC3E32ACAF8D}" presName="downArrowText" presStyleLbl="revTx" presStyleIdx="1" presStyleCnt="2" custLinFactNeighborX="-272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DF9532-2FFD-4673-A660-7B249BDD6C88}" type="presOf" srcId="{A98DB8E5-152F-4876-B0FB-83D0F92FF0F1}" destId="{D2CF098B-F019-4170-9CDE-792D4460E684}" srcOrd="0" destOrd="0" presId="urn:microsoft.com/office/officeart/2005/8/layout/arrow4"/>
    <dgm:cxn modelId="{4B37FDE3-92AE-47A8-BBA7-7FA116DBBB82}" srcId="{A98DB8E5-152F-4876-B0FB-83D0F92FF0F1}" destId="{23A9D914-7809-4879-924D-AC3E32ACAF8D}" srcOrd="1" destOrd="0" parTransId="{3E7DBD1D-171D-47F0-8E79-CAA8741F68A6}" sibTransId="{B08ADFF4-9599-4DB3-AA6E-A723ECE3872F}"/>
    <dgm:cxn modelId="{0AA30345-E976-4E79-B9F5-A7221D6C04EB}" type="presOf" srcId="{23A9D914-7809-4879-924D-AC3E32ACAF8D}" destId="{F0591560-8D87-46CA-BAD4-60E1A44FFE99}" srcOrd="0" destOrd="0" presId="urn:microsoft.com/office/officeart/2005/8/layout/arrow4"/>
    <dgm:cxn modelId="{5DE2D1AB-1145-4EDA-8CA3-1F88DFC8073C}" type="presOf" srcId="{D0D9EDF7-33C3-4098-B7FC-4155DEEA5BC2}" destId="{8E3FF1C6-7EE8-4EFD-90E1-24A1B712F1EF}" srcOrd="0" destOrd="0" presId="urn:microsoft.com/office/officeart/2005/8/layout/arrow4"/>
    <dgm:cxn modelId="{C6CA995E-E096-40BF-AEB8-6BC642D2436D}" srcId="{A98DB8E5-152F-4876-B0FB-83D0F92FF0F1}" destId="{D0D9EDF7-33C3-4098-B7FC-4155DEEA5BC2}" srcOrd="0" destOrd="0" parTransId="{5C25C797-2AE0-447C-8747-C6BE6770DC12}" sibTransId="{15258776-E17E-4203-9C5A-C62F439052E8}"/>
    <dgm:cxn modelId="{08B912BE-D8A9-4084-8034-DB8E4D8E3959}" type="presParOf" srcId="{D2CF098B-F019-4170-9CDE-792D4460E684}" destId="{B8382A14-E422-497F-8CDC-BA488DB5E5F4}" srcOrd="0" destOrd="0" presId="urn:microsoft.com/office/officeart/2005/8/layout/arrow4"/>
    <dgm:cxn modelId="{F05256DD-1DCC-47B7-B627-262D2292875C}" type="presParOf" srcId="{D2CF098B-F019-4170-9CDE-792D4460E684}" destId="{8E3FF1C6-7EE8-4EFD-90E1-24A1B712F1EF}" srcOrd="1" destOrd="0" presId="urn:microsoft.com/office/officeart/2005/8/layout/arrow4"/>
    <dgm:cxn modelId="{52426D94-27F9-4B5E-895B-61600368BBA0}" type="presParOf" srcId="{D2CF098B-F019-4170-9CDE-792D4460E684}" destId="{948723B7-0AD7-4D71-90AD-C6E2983131BF}" srcOrd="2" destOrd="0" presId="urn:microsoft.com/office/officeart/2005/8/layout/arrow4"/>
    <dgm:cxn modelId="{F61FF9C6-ADFB-46D1-BC58-BF0E125405D4}" type="presParOf" srcId="{D2CF098B-F019-4170-9CDE-792D4460E684}" destId="{F0591560-8D87-46CA-BAD4-60E1A44FFE9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01F4C-44CF-42E8-A4E8-D1BEB609F2B0}">
      <dsp:nvSpPr>
        <dsp:cNvPr id="0" name=""/>
        <dsp:cNvSpPr/>
      </dsp:nvSpPr>
      <dsp:spPr>
        <a:xfrm rot="21300000">
          <a:off x="21045" y="2772037"/>
          <a:ext cx="6815909" cy="780524"/>
        </a:xfrm>
        <a:prstGeom prst="mathMinus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1B2658-5E67-48DA-B2B5-481B669537F2}">
      <dsp:nvSpPr>
        <dsp:cNvPr id="0" name=""/>
        <dsp:cNvSpPr/>
      </dsp:nvSpPr>
      <dsp:spPr>
        <a:xfrm>
          <a:off x="822960" y="316230"/>
          <a:ext cx="2057400" cy="2529840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B16CB7-B053-4FC6-B5D7-4B19EAB3B34A}">
      <dsp:nvSpPr>
        <dsp:cNvPr id="0" name=""/>
        <dsp:cNvSpPr/>
      </dsp:nvSpPr>
      <dsp:spPr>
        <a:xfrm>
          <a:off x="3368035" y="0"/>
          <a:ext cx="2727969" cy="2656332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Los </a:t>
          </a:r>
          <a:r>
            <a:rPr lang="en-US" sz="2700" kern="1200" dirty="0" err="1" smtClean="0"/>
            <a:t>primeros</a:t>
          </a:r>
          <a:r>
            <a:rPr lang="en-US" sz="2700" kern="1200" dirty="0" smtClean="0"/>
            <a:t> son </a:t>
          </a:r>
          <a:r>
            <a:rPr lang="en-US" sz="2700" kern="1200" dirty="0" err="1" smtClean="0"/>
            <a:t>los</a:t>
          </a:r>
          <a:r>
            <a:rPr lang="en-US" sz="2700" kern="1200" dirty="0" smtClean="0"/>
            <a:t> </a:t>
          </a:r>
          <a:r>
            <a:rPr lang="es-ES" sz="2700" kern="1200" dirty="0" smtClean="0"/>
            <a:t>últimos</a:t>
          </a:r>
          <a:endParaRPr lang="en-US" sz="27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Ricos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Poderosos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Populares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Educados</a:t>
          </a:r>
          <a:endParaRPr lang="en-US" sz="2400" kern="1200" dirty="0"/>
        </a:p>
      </dsp:txBody>
      <dsp:txXfrm>
        <a:off x="3368035" y="0"/>
        <a:ext cx="2727969" cy="2656332"/>
      </dsp:txXfrm>
    </dsp:sp>
    <dsp:sp modelId="{29E964B8-A1D4-40FB-8148-2E2037F23D2A}">
      <dsp:nvSpPr>
        <dsp:cNvPr id="0" name=""/>
        <dsp:cNvSpPr/>
      </dsp:nvSpPr>
      <dsp:spPr>
        <a:xfrm>
          <a:off x="3977640" y="3478530"/>
          <a:ext cx="2057400" cy="2529840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60CE94-1A10-466B-A4E6-EC2625F74BE0}">
      <dsp:nvSpPr>
        <dsp:cNvPr id="0" name=""/>
        <dsp:cNvSpPr/>
      </dsp:nvSpPr>
      <dsp:spPr>
        <a:xfrm>
          <a:off x="746764" y="3668268"/>
          <a:ext cx="2758430" cy="2656332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Los </a:t>
          </a:r>
          <a:r>
            <a:rPr lang="en-US" sz="2600" kern="1200" dirty="0" err="1" smtClean="0"/>
            <a:t>últimos</a:t>
          </a:r>
          <a:r>
            <a:rPr lang="en-US" sz="2600" kern="1200" dirty="0" smtClean="0"/>
            <a:t> son </a:t>
          </a:r>
          <a:r>
            <a:rPr lang="en-US" sz="2600" kern="1200" dirty="0" err="1" smtClean="0"/>
            <a:t>los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primeros</a:t>
          </a:r>
          <a:endParaRPr lang="en-US" sz="26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Pobres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Débiles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Rechazados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400" kern="1200" dirty="0" smtClean="0"/>
            <a:t>Ineducados </a:t>
          </a:r>
          <a:endParaRPr lang="en-US" sz="24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746764" y="3668268"/>
        <a:ext cx="2758430" cy="2656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51848-08E4-4205-83A4-63FDA1D1BDF3}">
      <dsp:nvSpPr>
        <dsp:cNvPr id="0" name=""/>
        <dsp:cNvSpPr/>
      </dsp:nvSpPr>
      <dsp:spPr>
        <a:xfrm>
          <a:off x="1270960" y="423795"/>
          <a:ext cx="1420479" cy="13932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Primero</a:t>
          </a:r>
          <a:endParaRPr lang="en-US" sz="2100" kern="1200" dirty="0"/>
        </a:p>
      </dsp:txBody>
      <dsp:txXfrm>
        <a:off x="1478984" y="627832"/>
        <a:ext cx="1004431" cy="985178"/>
      </dsp:txXfrm>
    </dsp:sp>
    <dsp:sp modelId="{A25E91EA-A272-4669-B42A-A0CC32D3E456}">
      <dsp:nvSpPr>
        <dsp:cNvPr id="0" name=""/>
        <dsp:cNvSpPr/>
      </dsp:nvSpPr>
      <dsp:spPr>
        <a:xfrm rot="7579482">
          <a:off x="165177" y="2291295"/>
          <a:ext cx="1686126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548C8-FB2B-420B-BC71-63EBA102CBAF}">
      <dsp:nvSpPr>
        <dsp:cNvPr id="0" name=""/>
        <dsp:cNvSpPr/>
      </dsp:nvSpPr>
      <dsp:spPr>
        <a:xfrm>
          <a:off x="665" y="2716439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24479" y="2740253"/>
        <a:ext cx="968727" cy="765456"/>
      </dsp:txXfrm>
    </dsp:sp>
    <dsp:sp modelId="{5CC88CE3-6784-4692-95FD-ED8B7393156D}">
      <dsp:nvSpPr>
        <dsp:cNvPr id="0" name=""/>
        <dsp:cNvSpPr/>
      </dsp:nvSpPr>
      <dsp:spPr>
        <a:xfrm rot="6127077">
          <a:off x="451829" y="2872615"/>
          <a:ext cx="2240850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E4042-7BCE-4441-809B-67EB733D482A}">
      <dsp:nvSpPr>
        <dsp:cNvPr id="0" name=""/>
        <dsp:cNvSpPr/>
      </dsp:nvSpPr>
      <dsp:spPr>
        <a:xfrm>
          <a:off x="828871" y="3713986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852685" y="3737800"/>
        <a:ext cx="968727" cy="765456"/>
      </dsp:txXfrm>
    </dsp:sp>
    <dsp:sp modelId="{1F077A9C-FD6D-46F6-B12F-8703405596E3}">
      <dsp:nvSpPr>
        <dsp:cNvPr id="0" name=""/>
        <dsp:cNvSpPr/>
      </dsp:nvSpPr>
      <dsp:spPr>
        <a:xfrm rot="4672923">
          <a:off x="1269719" y="2872615"/>
          <a:ext cx="2240850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24D4F-550D-4114-B7E9-2F069B7E05CC}">
      <dsp:nvSpPr>
        <dsp:cNvPr id="0" name=""/>
        <dsp:cNvSpPr/>
      </dsp:nvSpPr>
      <dsp:spPr>
        <a:xfrm>
          <a:off x="2117172" y="3713986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2140986" y="3737800"/>
        <a:ext cx="968727" cy="765456"/>
      </dsp:txXfrm>
    </dsp:sp>
    <dsp:sp modelId="{25F56332-E89D-46C8-B388-BA0340173E13}">
      <dsp:nvSpPr>
        <dsp:cNvPr id="0" name=""/>
        <dsp:cNvSpPr/>
      </dsp:nvSpPr>
      <dsp:spPr>
        <a:xfrm rot="3220518">
          <a:off x="2111095" y="2291295"/>
          <a:ext cx="1686126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ED9B5-755A-4C04-9C46-575035550777}">
      <dsp:nvSpPr>
        <dsp:cNvPr id="0" name=""/>
        <dsp:cNvSpPr/>
      </dsp:nvSpPr>
      <dsp:spPr>
        <a:xfrm>
          <a:off x="2945378" y="2716439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2969192" y="2740253"/>
        <a:ext cx="968727" cy="7654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51848-08E4-4205-83A4-63FDA1D1BDF3}">
      <dsp:nvSpPr>
        <dsp:cNvPr id="0" name=""/>
        <dsp:cNvSpPr/>
      </dsp:nvSpPr>
      <dsp:spPr>
        <a:xfrm>
          <a:off x="1270960" y="423795"/>
          <a:ext cx="1420479" cy="13932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Primero</a:t>
          </a:r>
          <a:endParaRPr lang="en-US" sz="2100" kern="1200" dirty="0"/>
        </a:p>
      </dsp:txBody>
      <dsp:txXfrm>
        <a:off x="1478984" y="627832"/>
        <a:ext cx="1004431" cy="985178"/>
      </dsp:txXfrm>
    </dsp:sp>
    <dsp:sp modelId="{A25E91EA-A272-4669-B42A-A0CC32D3E456}">
      <dsp:nvSpPr>
        <dsp:cNvPr id="0" name=""/>
        <dsp:cNvSpPr/>
      </dsp:nvSpPr>
      <dsp:spPr>
        <a:xfrm rot="7579482">
          <a:off x="165177" y="2291295"/>
          <a:ext cx="1686126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548C8-FB2B-420B-BC71-63EBA102CBAF}">
      <dsp:nvSpPr>
        <dsp:cNvPr id="0" name=""/>
        <dsp:cNvSpPr/>
      </dsp:nvSpPr>
      <dsp:spPr>
        <a:xfrm>
          <a:off x="665" y="2716439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24479" y="2740253"/>
        <a:ext cx="968727" cy="765456"/>
      </dsp:txXfrm>
    </dsp:sp>
    <dsp:sp modelId="{5CC88CE3-6784-4692-95FD-ED8B7393156D}">
      <dsp:nvSpPr>
        <dsp:cNvPr id="0" name=""/>
        <dsp:cNvSpPr/>
      </dsp:nvSpPr>
      <dsp:spPr>
        <a:xfrm rot="6127077">
          <a:off x="451829" y="2872615"/>
          <a:ext cx="2240850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E4042-7BCE-4441-809B-67EB733D482A}">
      <dsp:nvSpPr>
        <dsp:cNvPr id="0" name=""/>
        <dsp:cNvSpPr/>
      </dsp:nvSpPr>
      <dsp:spPr>
        <a:xfrm>
          <a:off x="828871" y="3713986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852685" y="3737800"/>
        <a:ext cx="968727" cy="765456"/>
      </dsp:txXfrm>
    </dsp:sp>
    <dsp:sp modelId="{1F077A9C-FD6D-46F6-B12F-8703405596E3}">
      <dsp:nvSpPr>
        <dsp:cNvPr id="0" name=""/>
        <dsp:cNvSpPr/>
      </dsp:nvSpPr>
      <dsp:spPr>
        <a:xfrm rot="4672923">
          <a:off x="1269719" y="2872615"/>
          <a:ext cx="2240850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24D4F-550D-4114-B7E9-2F069B7E05CC}">
      <dsp:nvSpPr>
        <dsp:cNvPr id="0" name=""/>
        <dsp:cNvSpPr/>
      </dsp:nvSpPr>
      <dsp:spPr>
        <a:xfrm>
          <a:off x="2117172" y="3713986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2140986" y="3737800"/>
        <a:ext cx="968727" cy="765456"/>
      </dsp:txXfrm>
    </dsp:sp>
    <dsp:sp modelId="{25F56332-E89D-46C8-B388-BA0340173E13}">
      <dsp:nvSpPr>
        <dsp:cNvPr id="0" name=""/>
        <dsp:cNvSpPr/>
      </dsp:nvSpPr>
      <dsp:spPr>
        <a:xfrm rot="3220518">
          <a:off x="2111095" y="2291295"/>
          <a:ext cx="1686126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ED9B5-755A-4C04-9C46-575035550777}">
      <dsp:nvSpPr>
        <dsp:cNvPr id="0" name=""/>
        <dsp:cNvSpPr/>
      </dsp:nvSpPr>
      <dsp:spPr>
        <a:xfrm>
          <a:off x="2945378" y="2716439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2969192" y="2740253"/>
        <a:ext cx="968727" cy="7654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51848-08E4-4205-83A4-63FDA1D1BDF3}">
      <dsp:nvSpPr>
        <dsp:cNvPr id="0" name=""/>
        <dsp:cNvSpPr/>
      </dsp:nvSpPr>
      <dsp:spPr>
        <a:xfrm>
          <a:off x="1270960" y="3243122"/>
          <a:ext cx="1420479" cy="13932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Primero</a:t>
          </a:r>
          <a:endParaRPr lang="en-US" sz="2100" kern="1200" dirty="0"/>
        </a:p>
      </dsp:txBody>
      <dsp:txXfrm>
        <a:off x="1478984" y="3447159"/>
        <a:ext cx="1004431" cy="985178"/>
      </dsp:txXfrm>
    </dsp:sp>
    <dsp:sp modelId="{A25E91EA-A272-4669-B42A-A0CC32D3E456}">
      <dsp:nvSpPr>
        <dsp:cNvPr id="0" name=""/>
        <dsp:cNvSpPr/>
      </dsp:nvSpPr>
      <dsp:spPr>
        <a:xfrm rot="3492390">
          <a:off x="805514" y="2684956"/>
          <a:ext cx="1060337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548C8-FB2B-420B-BC71-63EBA102CBAF}">
      <dsp:nvSpPr>
        <dsp:cNvPr id="0" name=""/>
        <dsp:cNvSpPr/>
      </dsp:nvSpPr>
      <dsp:spPr>
        <a:xfrm>
          <a:off x="0" y="1493778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23814" y="1517592"/>
        <a:ext cx="968727" cy="765456"/>
      </dsp:txXfrm>
    </dsp:sp>
    <dsp:sp modelId="{5CC88CE3-6784-4692-95FD-ED8B7393156D}">
      <dsp:nvSpPr>
        <dsp:cNvPr id="0" name=""/>
        <dsp:cNvSpPr/>
      </dsp:nvSpPr>
      <dsp:spPr>
        <a:xfrm rot="4685049">
          <a:off x="705312" y="2123502"/>
          <a:ext cx="1887628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E4042-7BCE-4441-809B-67EB733D482A}">
      <dsp:nvSpPr>
        <dsp:cNvPr id="0" name=""/>
        <dsp:cNvSpPr/>
      </dsp:nvSpPr>
      <dsp:spPr>
        <a:xfrm>
          <a:off x="828829" y="469028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852643" y="492842"/>
        <a:ext cx="968727" cy="765456"/>
      </dsp:txXfrm>
    </dsp:sp>
    <dsp:sp modelId="{1F077A9C-FD6D-46F6-B12F-8703405596E3}">
      <dsp:nvSpPr>
        <dsp:cNvPr id="0" name=""/>
        <dsp:cNvSpPr/>
      </dsp:nvSpPr>
      <dsp:spPr>
        <a:xfrm rot="6231973">
          <a:off x="1383408" y="2116934"/>
          <a:ext cx="1921625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24D4F-550D-4114-B7E9-2F069B7E05CC}">
      <dsp:nvSpPr>
        <dsp:cNvPr id="0" name=""/>
        <dsp:cNvSpPr/>
      </dsp:nvSpPr>
      <dsp:spPr>
        <a:xfrm>
          <a:off x="2117197" y="469023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2141011" y="492837"/>
        <a:ext cx="968727" cy="765456"/>
      </dsp:txXfrm>
    </dsp:sp>
    <dsp:sp modelId="{25F56332-E89D-46C8-B388-BA0340173E13}">
      <dsp:nvSpPr>
        <dsp:cNvPr id="0" name=""/>
        <dsp:cNvSpPr/>
      </dsp:nvSpPr>
      <dsp:spPr>
        <a:xfrm rot="7277132">
          <a:off x="2090167" y="2664475"/>
          <a:ext cx="1085100" cy="30490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ED9B5-755A-4C04-9C46-575035550777}">
      <dsp:nvSpPr>
        <dsp:cNvPr id="0" name=""/>
        <dsp:cNvSpPr/>
      </dsp:nvSpPr>
      <dsp:spPr>
        <a:xfrm>
          <a:off x="2945370" y="1493785"/>
          <a:ext cx="1016355" cy="81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 dirty="0"/>
        </a:p>
      </dsp:txBody>
      <dsp:txXfrm>
        <a:off x="2969184" y="1517599"/>
        <a:ext cx="968727" cy="7654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9AAEE-6D1D-4808-AB80-A1B0A87CAA45}">
      <dsp:nvSpPr>
        <dsp:cNvPr id="0" name=""/>
        <dsp:cNvSpPr/>
      </dsp:nvSpPr>
      <dsp:spPr>
        <a:xfrm>
          <a:off x="3121379" y="0"/>
          <a:ext cx="1529258" cy="3429000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4BD2A3-CD79-4BC1-B73B-A4A3B7802ED7}">
      <dsp:nvSpPr>
        <dsp:cNvPr id="0" name=""/>
        <dsp:cNvSpPr/>
      </dsp:nvSpPr>
      <dsp:spPr>
        <a:xfrm>
          <a:off x="10" y="0"/>
          <a:ext cx="3487196" cy="3429000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0" rIns="241808" bIns="241808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2">
                  <a:lumMod val="90000"/>
                </a:schemeClr>
              </a:solidFill>
            </a:rPr>
            <a:t>Responsibilidad</a:t>
          </a:r>
          <a:endParaRPr lang="en-US" sz="3400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10" y="0"/>
        <a:ext cx="3487196" cy="3429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9AAEE-6D1D-4808-AB80-A1B0A87CAA45}">
      <dsp:nvSpPr>
        <dsp:cNvPr id="0" name=""/>
        <dsp:cNvSpPr/>
      </dsp:nvSpPr>
      <dsp:spPr>
        <a:xfrm>
          <a:off x="65750" y="0"/>
          <a:ext cx="1569063" cy="3429000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4BD2A3-CD79-4BC1-B73B-A4A3B7802ED7}">
      <dsp:nvSpPr>
        <dsp:cNvPr id="0" name=""/>
        <dsp:cNvSpPr/>
      </dsp:nvSpPr>
      <dsp:spPr>
        <a:xfrm>
          <a:off x="1253818" y="0"/>
          <a:ext cx="2986182" cy="3429000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0" rIns="241808" bIns="241808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2">
                  <a:lumMod val="90000"/>
                </a:schemeClr>
              </a:solidFill>
            </a:rPr>
            <a:t>Derechos</a:t>
          </a:r>
          <a:endParaRPr lang="en-US" sz="3400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1253818" y="0"/>
        <a:ext cx="2986182" cy="3429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82A14-E422-497F-8CDC-BA488DB5E5F4}">
      <dsp:nvSpPr>
        <dsp:cNvPr id="0" name=""/>
        <dsp:cNvSpPr/>
      </dsp:nvSpPr>
      <dsp:spPr>
        <a:xfrm>
          <a:off x="-106902" y="0"/>
          <a:ext cx="1339778" cy="2596896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3FF1C6-7EE8-4EFD-90E1-24A1B712F1EF}">
      <dsp:nvSpPr>
        <dsp:cNvPr id="0" name=""/>
        <dsp:cNvSpPr/>
      </dsp:nvSpPr>
      <dsp:spPr>
        <a:xfrm>
          <a:off x="652863" y="0"/>
          <a:ext cx="3513975" cy="2596896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0" rIns="241808" bIns="241808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 smtClean="0">
              <a:solidFill>
                <a:schemeClr val="tx2">
                  <a:lumMod val="90000"/>
                </a:schemeClr>
              </a:solidFill>
            </a:rPr>
            <a:t>Responsibilidad</a:t>
          </a:r>
          <a:endParaRPr lang="en-US" sz="3400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652863" y="0"/>
        <a:ext cx="3513975" cy="2596896"/>
      </dsp:txXfrm>
    </dsp:sp>
    <dsp:sp modelId="{948723B7-0AD7-4D71-90AD-C6E2983131BF}">
      <dsp:nvSpPr>
        <dsp:cNvPr id="0" name=""/>
        <dsp:cNvSpPr/>
      </dsp:nvSpPr>
      <dsp:spPr>
        <a:xfrm>
          <a:off x="295030" y="2813303"/>
          <a:ext cx="1339778" cy="2596896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591560-8D87-46CA-BAD4-60E1A44FFE99}">
      <dsp:nvSpPr>
        <dsp:cNvPr id="0" name=""/>
        <dsp:cNvSpPr/>
      </dsp:nvSpPr>
      <dsp:spPr>
        <a:xfrm>
          <a:off x="1055206" y="2813303"/>
          <a:ext cx="2273564" cy="2596896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0" rIns="241808" bIns="241808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solidFill>
                <a:schemeClr val="tx2">
                  <a:lumMod val="90000"/>
                </a:schemeClr>
              </a:solidFill>
            </a:rPr>
            <a:t>Derechos</a:t>
          </a:r>
          <a:endParaRPr lang="en-US" sz="3400" kern="1200" dirty="0">
            <a:solidFill>
              <a:schemeClr val="tx2">
                <a:lumMod val="90000"/>
              </a:schemeClr>
            </a:solidFill>
          </a:endParaRPr>
        </a:p>
      </dsp:txBody>
      <dsp:txXfrm>
        <a:off x="1055206" y="2813303"/>
        <a:ext cx="2273564" cy="2596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E3369F-4CAF-463F-89F4-F977C753C5A8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7617D03-4E8A-4E44-9DDF-0964F6830D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8223491"/>
              </p:ext>
            </p:extLst>
          </p:nvPr>
        </p:nvGraphicFramePr>
        <p:xfrm>
          <a:off x="304800" y="1066800"/>
          <a:ext cx="3962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21672230"/>
              </p:ext>
            </p:extLst>
          </p:nvPr>
        </p:nvGraphicFramePr>
        <p:xfrm>
          <a:off x="304800" y="1066800"/>
          <a:ext cx="3962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2476416"/>
              </p:ext>
            </p:extLst>
          </p:nvPr>
        </p:nvGraphicFramePr>
        <p:xfrm>
          <a:off x="4953000" y="990600"/>
          <a:ext cx="3962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&quot;No&quot; Symbol 4"/>
          <p:cNvSpPr/>
          <p:nvPr/>
        </p:nvSpPr>
        <p:spPr>
          <a:xfrm>
            <a:off x="152400" y="1295400"/>
            <a:ext cx="4267200" cy="4419600"/>
          </a:xfrm>
          <a:prstGeom prst="noSmoking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“</a:t>
            </a:r>
            <a:r>
              <a:rPr lang="es-ES" dirty="0"/>
              <a:t>Ustedes saben que los que son reconocidos como gobernantes de los gentiles se enseñorean de </a:t>
            </a:r>
            <a:r>
              <a:rPr lang="es-ES" dirty="0" smtClean="0"/>
              <a:t>ellos… Pero </a:t>
            </a:r>
            <a:r>
              <a:rPr lang="es-ES" dirty="0"/>
              <a:t>entre ustedes no es así</a:t>
            </a:r>
            <a:r>
              <a:rPr lang="en-US" dirty="0" smtClean="0"/>
              <a:t>”. </a:t>
            </a:r>
            <a:r>
              <a:rPr lang="en-US" dirty="0" smtClean="0"/>
              <a:t>10:42-43</a:t>
            </a:r>
          </a:p>
          <a:p>
            <a:pPr lvl="1" algn="l" rtl="0">
              <a:spcBef>
                <a:spcPts val="1800"/>
              </a:spcBef>
            </a:pPr>
            <a:r>
              <a:rPr lang="en-US" dirty="0" smtClean="0"/>
              <a:t>Moisés</a:t>
            </a:r>
          </a:p>
          <a:p>
            <a:pPr lvl="1" algn="l" rtl="0">
              <a:spcBef>
                <a:spcPts val="1800"/>
              </a:spcBef>
            </a:pPr>
            <a:r>
              <a:rPr lang="en-US" dirty="0" smtClean="0"/>
              <a:t>Nehemías</a:t>
            </a:r>
          </a:p>
          <a:p>
            <a:pPr lvl="1" algn="l" rtl="0">
              <a:spcBef>
                <a:spcPts val="1800"/>
              </a:spcBef>
            </a:pPr>
            <a:r>
              <a:rPr lang="en-US" dirty="0" smtClean="0"/>
              <a:t>Pablo</a:t>
            </a:r>
          </a:p>
          <a:p>
            <a:pPr lvl="1" algn="l" rtl="0">
              <a:spcBef>
                <a:spcPts val="1800"/>
              </a:spcBef>
            </a:pPr>
            <a:r>
              <a:rPr lang="en-US" dirty="0" smtClean="0"/>
              <a:t>¡Jesús!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Cualidades de liderazgo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990600"/>
            <a:ext cx="4419600" cy="1295400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“Los gobernantes de los gentiles se enseñorean de ellos”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058696"/>
              </p:ext>
            </p:extLst>
          </p:nvPr>
        </p:nvGraphicFramePr>
        <p:xfrm>
          <a:off x="1600200" y="2514600"/>
          <a:ext cx="4724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5644053"/>
              </p:ext>
            </p:extLst>
          </p:nvPr>
        </p:nvGraphicFramePr>
        <p:xfrm>
          <a:off x="5867400" y="1447800"/>
          <a:ext cx="441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343400" cy="1295400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“Pero </a:t>
            </a:r>
            <a:r>
              <a:rPr lang="en-US" sz="2800" dirty="0" smtClean="0"/>
              <a:t>entre </a:t>
            </a:r>
            <a:r>
              <a:rPr lang="en-US" sz="2800" dirty="0" err="1" smtClean="0"/>
              <a:t>ustedes</a:t>
            </a:r>
            <a:r>
              <a:rPr lang="en-US" sz="2800" dirty="0" smtClean="0"/>
              <a:t> no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así</a:t>
            </a:r>
            <a:r>
              <a:rPr lang="en-US" sz="2800" dirty="0" smtClean="0"/>
              <a:t>”.</a:t>
            </a:r>
            <a:endParaRPr lang="en-US" sz="28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023762"/>
              </p:ext>
            </p:extLst>
          </p:nvPr>
        </p:nvGraphicFramePr>
        <p:xfrm>
          <a:off x="4855464" y="762000"/>
          <a:ext cx="4059936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dirty="0" smtClean="0"/>
              <a:t>Crítica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s-ES" dirty="0"/>
              <a:t>¿Por qué Él come y bebe con recaudadores de impuestos y pecadores?</a:t>
            </a:r>
            <a:r>
              <a:rPr lang="en-US" dirty="0" smtClean="0"/>
              <a:t>” </a:t>
            </a:r>
            <a:r>
              <a:rPr lang="en-US" dirty="0" smtClean="0"/>
              <a:t>2:16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s-ES" dirty="0"/>
              <a:t>¿Por qué ayunan los discípulos de Juan y los discípulos de los fariseos, pero Tus discípulos no ayunan?</a:t>
            </a:r>
            <a:r>
              <a:rPr lang="en-US" dirty="0" smtClean="0"/>
              <a:t>” </a:t>
            </a:r>
            <a:r>
              <a:rPr lang="en-US" dirty="0" smtClean="0"/>
              <a:t>2:18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“Y </a:t>
            </a:r>
            <a:r>
              <a:rPr lang="es-ES" dirty="0"/>
              <a:t>lo observaban para ver si lo sanaba en el día de reposo, para poder acusar a </a:t>
            </a:r>
            <a:r>
              <a:rPr lang="es-ES" dirty="0" smtClean="0"/>
              <a:t>Jesús”.</a:t>
            </a:r>
            <a:r>
              <a:rPr lang="es-ES" dirty="0"/>
              <a:t> </a:t>
            </a:r>
            <a:r>
              <a:rPr lang="en-US" dirty="0" smtClean="0"/>
              <a:t> </a:t>
            </a:r>
            <a:r>
              <a:rPr lang="en-US" dirty="0" smtClean="0"/>
              <a:t>3:2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s-ES" dirty="0"/>
              <a:t>¿Por qué Tus discípulos </a:t>
            </a:r>
            <a:r>
              <a:rPr lang="es-ES" dirty="0" smtClean="0"/>
              <a:t>… comen </a:t>
            </a:r>
            <a:r>
              <a:rPr lang="es-ES" dirty="0"/>
              <a:t>con manos inmundas?</a:t>
            </a:r>
            <a:r>
              <a:rPr lang="en-US" dirty="0" smtClean="0"/>
              <a:t>” </a:t>
            </a:r>
            <a:r>
              <a:rPr lang="en-US" dirty="0" smtClean="0"/>
              <a:t>7:5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Oposición y conflicto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dirty="0" smtClean="0"/>
              <a:t>Pruebas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Salieron </a:t>
            </a:r>
            <a:r>
              <a:rPr lang="es-ES" dirty="0"/>
              <a:t>los fariseos y comenzaron a discutir con </a:t>
            </a:r>
            <a:r>
              <a:rPr lang="es-ES" dirty="0" smtClean="0"/>
              <a:t>Él </a:t>
            </a:r>
            <a:r>
              <a:rPr lang="en-US" dirty="0" smtClean="0"/>
              <a:t>8:11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s-ES" dirty="0"/>
              <a:t>Se acercaron algunos fariseos, y para poner a prueba a Jesús</a:t>
            </a:r>
            <a:r>
              <a:rPr lang="en-US" dirty="0" smtClean="0"/>
              <a:t>… </a:t>
            </a:r>
            <a:r>
              <a:rPr lang="en-US" dirty="0" smtClean="0"/>
              <a:t>10:2</a:t>
            </a:r>
          </a:p>
          <a:p>
            <a:pPr lvl="1" algn="l" rtl="0">
              <a:spcBef>
                <a:spcPts val="1200"/>
              </a:spcBef>
            </a:pPr>
            <a:r>
              <a:rPr lang="en-US" dirty="0" smtClean="0"/>
              <a:t>“¿Con qué </a:t>
            </a:r>
            <a:r>
              <a:rPr lang="en-US" dirty="0" err="1" smtClean="0"/>
              <a:t>autoridad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smtClean="0"/>
              <a:t>estas cosas?” 11:28</a:t>
            </a:r>
          </a:p>
          <a:p>
            <a:pPr lvl="1">
              <a:spcBef>
                <a:spcPts val="1200"/>
              </a:spcBef>
            </a:pPr>
            <a:r>
              <a:rPr lang="es-ES" dirty="0" smtClean="0"/>
              <a:t>Pero enviaron </a:t>
            </a:r>
            <a:r>
              <a:rPr lang="es-ES" dirty="0"/>
              <a:t>algunos de los fariseos y de los herodianos para sorprender a Jesús en alguna </a:t>
            </a:r>
            <a:r>
              <a:rPr lang="es-ES" dirty="0" smtClean="0"/>
              <a:t>palabra</a:t>
            </a:r>
            <a:r>
              <a:rPr lang="en-US" dirty="0" smtClean="0"/>
              <a:t>. </a:t>
            </a:r>
            <a:r>
              <a:rPr lang="en-US" dirty="0" smtClean="0"/>
              <a:t>12:13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Oposición y conflicto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dirty="0" smtClean="0"/>
              <a:t>Conflicto con los discípulos</a:t>
            </a:r>
          </a:p>
          <a:p>
            <a:pPr lvl="1">
              <a:spcBef>
                <a:spcPts val="1200"/>
              </a:spcBef>
            </a:pPr>
            <a:r>
              <a:rPr lang="es-ES" dirty="0"/>
              <a:t>Entonces Pedro lo llevó aparte y comenzó a reprender a Jesús</a:t>
            </a:r>
            <a:r>
              <a:rPr lang="en-US" dirty="0" smtClean="0"/>
              <a:t>. </a:t>
            </a:r>
            <a:r>
              <a:rPr lang="en-US" dirty="0" smtClean="0"/>
              <a:t>8:32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Conflicto con </a:t>
            </a:r>
            <a:r>
              <a:rPr lang="en-US" dirty="0" smtClean="0"/>
              <a:t>Su </a:t>
            </a:r>
            <a:r>
              <a:rPr lang="en-US" dirty="0" smtClean="0"/>
              <a:t>ciudad natal</a:t>
            </a:r>
          </a:p>
          <a:p>
            <a:pPr lvl="1" algn="l" rtl="0">
              <a:spcBef>
                <a:spcPts val="1200"/>
              </a:spcBef>
            </a:pPr>
            <a:r>
              <a:rPr lang="en-US" dirty="0" smtClean="0"/>
              <a:t>“¿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obtuvo</a:t>
            </a:r>
            <a:r>
              <a:rPr lang="en-US" dirty="0" smtClean="0"/>
              <a:t> Este tales </a:t>
            </a:r>
            <a:r>
              <a:rPr lang="en-US" dirty="0" err="1" smtClean="0"/>
              <a:t>cosas</a:t>
            </a:r>
            <a:r>
              <a:rPr lang="en-US" dirty="0" smtClean="0"/>
              <a:t>?” 6:2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Conflicto con </a:t>
            </a:r>
            <a:r>
              <a:rPr lang="en-US" dirty="0" smtClean="0"/>
              <a:t>Su </a:t>
            </a:r>
            <a:r>
              <a:rPr lang="en-US" dirty="0" smtClean="0"/>
              <a:t>familia</a:t>
            </a:r>
          </a:p>
          <a:p>
            <a:pPr lvl="1">
              <a:spcBef>
                <a:spcPts val="1200"/>
              </a:spcBef>
            </a:pPr>
            <a:r>
              <a:rPr lang="es-ES" dirty="0"/>
              <a:t>Cuando Sus parientes oyeron esto, fueron para hacerse cargo de Él, porque decían: «Está fuera de sí». </a:t>
            </a:r>
            <a:r>
              <a:rPr lang="es-ES" dirty="0" smtClean="0"/>
              <a:t>3</a:t>
            </a:r>
            <a:r>
              <a:rPr lang="en-US" dirty="0" smtClean="0"/>
              <a:t>:21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Oposición y conflicto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dirty="0" smtClean="0"/>
              <a:t>Acusaciones falsas</a:t>
            </a:r>
          </a:p>
          <a:p>
            <a:pPr lvl="1" algn="l" rtl="0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n-US" dirty="0" err="1" smtClean="0"/>
              <a:t>Tiene</a:t>
            </a:r>
            <a:r>
              <a:rPr lang="en-US" dirty="0" smtClean="0"/>
              <a:t> a </a:t>
            </a:r>
            <a:r>
              <a:rPr lang="en-US" dirty="0" err="1" smtClean="0"/>
              <a:t>Beelzebú</a:t>
            </a:r>
            <a:r>
              <a:rPr lang="en-US" dirty="0" smtClean="0"/>
              <a:t>” 3:22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s-ES" dirty="0"/>
              <a:t>Hemos hallado que este pervierte a nuestra nación, prohibiendo pagar impuesto a César</a:t>
            </a:r>
            <a:r>
              <a:rPr lang="en-US" dirty="0" smtClean="0"/>
              <a:t>…” </a:t>
            </a:r>
            <a:r>
              <a:rPr lang="en-US" dirty="0" smtClean="0"/>
              <a:t>Lucas 23:2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s-ES" dirty="0"/>
              <a:t>¡Ha blasfemado! ¿Qué necesidad tenemos de más testigos</a:t>
            </a:r>
            <a:r>
              <a:rPr lang="es-ES" dirty="0" smtClean="0"/>
              <a:t>?”</a:t>
            </a:r>
            <a:r>
              <a:rPr lang="en-US" dirty="0" smtClean="0"/>
              <a:t> </a:t>
            </a:r>
            <a:r>
              <a:rPr lang="en-US" dirty="0" smtClean="0"/>
              <a:t>Mateo 26:65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Oposición y conflicto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dirty="0" smtClean="0"/>
              <a:t>Enojo</a:t>
            </a:r>
          </a:p>
          <a:p>
            <a:pPr lvl="1"/>
            <a:r>
              <a:rPr lang="es-ES" dirty="0"/>
              <a:t>Y mirando con enojo a los que lo rodeaban, y entristecido por la dureza de sus corazones</a:t>
            </a:r>
            <a:r>
              <a:rPr lang="en-US" dirty="0" smtClean="0"/>
              <a:t>… </a:t>
            </a:r>
            <a:r>
              <a:rPr lang="en-US" dirty="0" smtClean="0"/>
              <a:t>3:5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Reprensión</a:t>
            </a:r>
          </a:p>
          <a:p>
            <a:pPr lvl="1"/>
            <a:r>
              <a:rPr lang="en-US" dirty="0" smtClean="0"/>
              <a:t>“</a:t>
            </a:r>
            <a:r>
              <a:rPr lang="es-ES" dirty="0"/>
              <a:t>Bien profetizó Isaías de ustedes, hipócritas</a:t>
            </a:r>
            <a:r>
              <a:rPr lang="en-US" dirty="0" smtClean="0"/>
              <a:t>…” </a:t>
            </a:r>
            <a:r>
              <a:rPr lang="en-US" dirty="0" smtClean="0"/>
              <a:t>7:6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Sarcasmo</a:t>
            </a:r>
          </a:p>
          <a:p>
            <a:pPr lvl="1"/>
            <a:r>
              <a:rPr lang="en-US" dirty="0" smtClean="0"/>
              <a:t>“</a:t>
            </a:r>
            <a:r>
              <a:rPr lang="es-ES" dirty="0"/>
              <a:t>Los que están sanos no tienen necesidad de médico, sino los que están enfermos</a:t>
            </a:r>
            <a:r>
              <a:rPr lang="en-US" dirty="0" smtClean="0"/>
              <a:t>”. </a:t>
            </a:r>
            <a:r>
              <a:rPr lang="en-US" dirty="0" smtClean="0"/>
              <a:t>2:17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Frustración</a:t>
            </a:r>
          </a:p>
          <a:p>
            <a:pPr lvl="1"/>
            <a:r>
              <a:rPr lang="es-ES" dirty="0"/>
              <a:t>Suspirando profundamente en Su espíritu, </a:t>
            </a:r>
            <a:r>
              <a:rPr lang="es-ES" dirty="0" smtClean="0"/>
              <a:t>dijo: </a:t>
            </a:r>
            <a:r>
              <a:rPr lang="es-ES" dirty="0"/>
              <a:t>«¿Por qué pide señal esta generación</a:t>
            </a:r>
            <a:r>
              <a:rPr lang="es-ES" dirty="0" smtClean="0"/>
              <a:t>?» </a:t>
            </a:r>
            <a:r>
              <a:rPr lang="en-US" dirty="0" smtClean="0"/>
              <a:t>8:12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Reacción</a:t>
            </a:r>
            <a:r>
              <a:rPr lang="en-US" dirty="0" smtClean="0"/>
              <a:t> </a:t>
            </a:r>
            <a:r>
              <a:rPr lang="en-US" dirty="0" smtClean="0"/>
              <a:t>a la oposición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sz="3200" dirty="0" smtClean="0"/>
              <a:t>Liderazgo de servicio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sz="7200" dirty="0" smtClean="0"/>
              <a:t>Jesús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rmAutofit lnSpcReduction="10000"/>
          </a:bodyPr>
          <a:lstStyle/>
          <a:p>
            <a:pPr algn="l" rtl="0">
              <a:spcBef>
                <a:spcPts val="1200"/>
              </a:spcBef>
            </a:pPr>
            <a:r>
              <a:rPr lang="en-US" dirty="0" err="1" smtClean="0"/>
              <a:t>Aprensión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s-ES" dirty="0"/>
              <a:t>Pero, ¡ay de las que estén encinta y de las que estén criando en aquellos días! </a:t>
            </a:r>
            <a:r>
              <a:rPr lang="en-US" dirty="0" smtClean="0"/>
              <a:t>13:17</a:t>
            </a:r>
            <a:endParaRPr lang="en-US" dirty="0" smtClean="0"/>
          </a:p>
          <a:p>
            <a:pPr algn="l" rtl="0">
              <a:spcBef>
                <a:spcPts val="1200"/>
              </a:spcBef>
            </a:pPr>
            <a:r>
              <a:rPr lang="en-US" dirty="0" smtClean="0"/>
              <a:t>Lágrimas</a:t>
            </a:r>
          </a:p>
          <a:p>
            <a:pPr lvl="1"/>
            <a:r>
              <a:rPr lang="es-ES" dirty="0"/>
              <a:t>Cuando Jesús se acercó, al ver la ciudad, lloró sobre </a:t>
            </a:r>
            <a:r>
              <a:rPr lang="es-ES" dirty="0" smtClean="0"/>
              <a:t>ella </a:t>
            </a:r>
            <a:r>
              <a:rPr lang="en-US" dirty="0" smtClean="0"/>
              <a:t>Lucas </a:t>
            </a:r>
            <a:r>
              <a:rPr lang="en-US" dirty="0" smtClean="0"/>
              <a:t>19:41</a:t>
            </a:r>
          </a:p>
          <a:p>
            <a:pPr algn="l" rtl="0">
              <a:spcBef>
                <a:spcPts val="1200"/>
              </a:spcBef>
            </a:pPr>
            <a:r>
              <a:rPr lang="en-US" dirty="0" err="1" smtClean="0"/>
              <a:t>Maravilla</a:t>
            </a:r>
            <a:endParaRPr lang="en-US" dirty="0" smtClean="0"/>
          </a:p>
          <a:p>
            <a:pPr lvl="1" algn="l" rtl="0">
              <a:spcBef>
                <a:spcPts val="1200"/>
              </a:spcBef>
            </a:pP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maravillado</a:t>
            </a:r>
            <a:r>
              <a:rPr lang="en-US" dirty="0" smtClean="0"/>
              <a:t> de </a:t>
            </a:r>
            <a:r>
              <a:rPr lang="en-US" dirty="0" smtClean="0"/>
              <a:t>su incredulidad. 6:6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Incredulidad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s-ES" dirty="0"/>
              <a:t>¿Cómo contra un ladrón han salido con espadas y palos para asegurarse que me arrestaban?</a:t>
            </a:r>
            <a:r>
              <a:rPr lang="en-US" dirty="0" smtClean="0"/>
              <a:t>” </a:t>
            </a:r>
            <a:r>
              <a:rPr lang="en-US" dirty="0" smtClean="0"/>
              <a:t>14:48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Reacción</a:t>
            </a:r>
            <a:r>
              <a:rPr lang="en-US" dirty="0"/>
              <a:t> </a:t>
            </a:r>
            <a:r>
              <a:rPr lang="en-US" dirty="0" smtClean="0"/>
              <a:t>a la oposición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dirty="0" smtClean="0"/>
              <a:t>Las </a:t>
            </a:r>
            <a:r>
              <a:rPr lang="en-US" dirty="0" err="1" smtClean="0"/>
              <a:t>escrituras</a:t>
            </a:r>
            <a:endParaRPr lang="en-US" dirty="0" smtClean="0"/>
          </a:p>
          <a:p>
            <a:pPr lvl="1"/>
            <a:r>
              <a:rPr lang="fr-FR" dirty="0"/>
              <a:t>«¿</a:t>
            </a:r>
            <a:r>
              <a:rPr lang="fr-FR" dirty="0" err="1"/>
              <a:t>Qué</a:t>
            </a:r>
            <a:r>
              <a:rPr lang="fr-FR" dirty="0"/>
              <a:t> les </a:t>
            </a:r>
            <a:r>
              <a:rPr lang="fr-FR" dirty="0" err="1"/>
              <a:t>mandó</a:t>
            </a:r>
            <a:r>
              <a:rPr lang="fr-FR" dirty="0"/>
              <a:t> Moisés?», les </a:t>
            </a:r>
            <a:r>
              <a:rPr lang="fr-FR" dirty="0" err="1"/>
              <a:t>dijo</a:t>
            </a:r>
            <a:r>
              <a:rPr lang="fr-FR" dirty="0"/>
              <a:t> </a:t>
            </a:r>
            <a:r>
              <a:rPr lang="fr-FR" dirty="0" err="1"/>
              <a:t>Jesús</a:t>
            </a:r>
            <a:r>
              <a:rPr lang="fr-FR" dirty="0"/>
              <a:t>. </a:t>
            </a:r>
            <a:r>
              <a:rPr lang="en-US" dirty="0" smtClean="0"/>
              <a:t>10:3</a:t>
            </a:r>
            <a:endParaRPr lang="en-US" dirty="0" smtClean="0"/>
          </a:p>
          <a:p>
            <a:pPr algn="l" rtl="0">
              <a:spcBef>
                <a:spcPts val="1200"/>
              </a:spcBef>
            </a:pPr>
            <a:r>
              <a:rPr lang="en-US" dirty="0" smtClean="0"/>
              <a:t>Autoridad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s-ES" dirty="0"/>
              <a:t>Por tanto, el Hijo del Hombre es Señor aun del día de </a:t>
            </a:r>
            <a:r>
              <a:rPr lang="es-ES" dirty="0" smtClean="0"/>
              <a:t>reposo</a:t>
            </a:r>
            <a:r>
              <a:rPr lang="en-US" dirty="0" smtClean="0"/>
              <a:t>”. </a:t>
            </a:r>
            <a:r>
              <a:rPr lang="en-US" dirty="0" smtClean="0"/>
              <a:t>2:28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Preguntas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s-ES" dirty="0"/>
              <a:t>El bautismo de Juan, ¿era del cielo o de los hombres? </a:t>
            </a:r>
            <a:r>
              <a:rPr lang="es-ES" dirty="0" smtClean="0"/>
              <a:t>Respondan”.</a:t>
            </a:r>
            <a:r>
              <a:rPr lang="en-US" dirty="0" smtClean="0"/>
              <a:t> </a:t>
            </a:r>
            <a:r>
              <a:rPr lang="en-US" dirty="0" smtClean="0"/>
              <a:t>11:30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Lógica</a:t>
            </a:r>
          </a:p>
          <a:p>
            <a:pPr lvl="1" algn="l" rtl="0"/>
            <a:r>
              <a:rPr lang="en-US" dirty="0" smtClean="0"/>
              <a:t>“</a:t>
            </a:r>
            <a:r>
              <a:rPr lang="en-US" dirty="0" smtClean="0"/>
              <a:t>Den a </a:t>
            </a:r>
            <a:r>
              <a:rPr lang="en-US" dirty="0" smtClean="0"/>
              <a:t>César lo que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smtClean="0"/>
              <a:t>César” 12:17</a:t>
            </a:r>
          </a:p>
          <a:p>
            <a:pPr lvl="1" algn="l" rtl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Reacción</a:t>
            </a:r>
            <a:r>
              <a:rPr lang="en-US" dirty="0"/>
              <a:t> </a:t>
            </a:r>
            <a:r>
              <a:rPr lang="en-US" dirty="0" smtClean="0"/>
              <a:t>a la oposición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dirty="0" smtClean="0"/>
              <a:t>Imparcialidad</a:t>
            </a:r>
          </a:p>
          <a:p>
            <a:pPr lvl="1" algn="l" rtl="0">
              <a:spcBef>
                <a:spcPts val="1200"/>
              </a:spcBef>
            </a:pPr>
            <a:r>
              <a:rPr lang="en-US" dirty="0" smtClean="0"/>
              <a:t>“¿Quiénes son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smtClean="0"/>
              <a:t>madre y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smtClean="0"/>
              <a:t>hermanos?” 3:33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Valor</a:t>
            </a:r>
            <a:endParaRPr lang="en-US" dirty="0" smtClean="0"/>
          </a:p>
          <a:p>
            <a:pPr lvl="1"/>
            <a:r>
              <a:rPr lang="es-ES" dirty="0"/>
              <a:t>Pero Él volviéndose y mirando a Sus discípulos, reprendió a Pedro</a:t>
            </a:r>
            <a:r>
              <a:rPr lang="en-US" dirty="0" smtClean="0"/>
              <a:t>… </a:t>
            </a:r>
            <a:r>
              <a:rPr lang="en-US" dirty="0" smtClean="0"/>
              <a:t>8:33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Fortaleza</a:t>
            </a:r>
          </a:p>
          <a:p>
            <a:pPr lvl="1" algn="l" rtl="0"/>
            <a:r>
              <a:rPr lang="en-US" dirty="0" err="1"/>
              <a:t>V</a:t>
            </a:r>
            <a:r>
              <a:rPr lang="en-US" dirty="0" err="1" smtClean="0"/>
              <a:t>olcó</a:t>
            </a:r>
            <a:r>
              <a:rPr lang="en-US" dirty="0" smtClean="0"/>
              <a:t> </a:t>
            </a:r>
            <a:r>
              <a:rPr lang="en-US" dirty="0" smtClean="0"/>
              <a:t>las mesas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smtClean="0"/>
              <a:t>que </a:t>
            </a:r>
            <a:r>
              <a:rPr lang="en-US" dirty="0" err="1" smtClean="0"/>
              <a:t>cambiaban</a:t>
            </a:r>
            <a:r>
              <a:rPr lang="en-US" dirty="0" smtClean="0"/>
              <a:t> el </a:t>
            </a:r>
            <a:r>
              <a:rPr lang="en-US" dirty="0" err="1" smtClean="0"/>
              <a:t>dinero</a:t>
            </a:r>
            <a:r>
              <a:rPr lang="en-US" dirty="0" smtClean="0"/>
              <a:t>… </a:t>
            </a:r>
            <a:r>
              <a:rPr lang="en-US" dirty="0" smtClean="0"/>
              <a:t>11:15</a:t>
            </a:r>
          </a:p>
          <a:p>
            <a:pPr algn="l" rtl="0">
              <a:spcBef>
                <a:spcPts val="1200"/>
              </a:spcBef>
            </a:pPr>
            <a:r>
              <a:rPr lang="en-US" dirty="0" smtClean="0"/>
              <a:t>Mansedumbre</a:t>
            </a:r>
          </a:p>
          <a:p>
            <a:pPr lvl="1"/>
            <a:r>
              <a:rPr lang="es-ES" dirty="0"/>
              <a:t>Pero Él se quedó callado y nada respondía</a:t>
            </a:r>
            <a:r>
              <a:rPr lang="en-US" dirty="0" smtClean="0"/>
              <a:t>. </a:t>
            </a:r>
            <a:r>
              <a:rPr lang="en-US" dirty="0" smtClean="0"/>
              <a:t>14:61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Reacción</a:t>
            </a:r>
            <a:r>
              <a:rPr lang="en-US" dirty="0"/>
              <a:t> </a:t>
            </a:r>
            <a:r>
              <a:rPr lang="en-US" dirty="0" smtClean="0"/>
              <a:t>a la oposición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</a:pPr>
            <a:r>
              <a:rPr lang="en-US" dirty="0" smtClean="0"/>
              <a:t>Servicio</a:t>
            </a:r>
          </a:p>
          <a:p>
            <a:pPr lvl="1">
              <a:spcBef>
                <a:spcPts val="1200"/>
              </a:spcBef>
            </a:pPr>
            <a:r>
              <a:rPr lang="es-ES" dirty="0"/>
              <a:t>«Ahora subimos a Jerusalén, y el Hijo del Hombre será entregado a los principales sacerdotes y a los escribas, y lo condenarán a muerte y lo entregarán a los gentiles. </a:t>
            </a:r>
            <a:r>
              <a:rPr lang="es-ES" dirty="0" smtClean="0"/>
              <a:t>Se </a:t>
            </a:r>
            <a:r>
              <a:rPr lang="es-ES" dirty="0"/>
              <a:t>burlarán de Él y le escupirán, lo azotarán y lo matarán, y tres días después resucitará». </a:t>
            </a:r>
            <a:r>
              <a:rPr lang="en-US" dirty="0" smtClean="0"/>
              <a:t>10:33-34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“</a:t>
            </a:r>
            <a:r>
              <a:rPr lang="es-ES" dirty="0" smtClean="0"/>
              <a:t>Y</a:t>
            </a:r>
            <a:r>
              <a:rPr lang="es-ES" dirty="0" smtClean="0"/>
              <a:t> </a:t>
            </a:r>
            <a:r>
              <a:rPr lang="es-ES" dirty="0"/>
              <a:t>cualquiera de ustedes que desee ser el primero será siervo de todos. </a:t>
            </a:r>
            <a:r>
              <a:rPr lang="es-ES" dirty="0" smtClean="0"/>
              <a:t>Porque </a:t>
            </a:r>
            <a:r>
              <a:rPr lang="es-ES" dirty="0"/>
              <a:t>ni aun el Hijo del Hombre vino para ser servido, sino para servir, y para dar Su vida en rescate por </a:t>
            </a:r>
            <a:r>
              <a:rPr lang="es-ES" dirty="0" smtClean="0"/>
              <a:t>muchos</a:t>
            </a:r>
            <a:r>
              <a:rPr lang="en-US" dirty="0" smtClean="0"/>
              <a:t>”. </a:t>
            </a:r>
            <a:r>
              <a:rPr lang="en-US" dirty="0" smtClean="0"/>
              <a:t>10:44-45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Reacción</a:t>
            </a:r>
            <a:r>
              <a:rPr lang="en-US" dirty="0"/>
              <a:t> </a:t>
            </a:r>
            <a:r>
              <a:rPr lang="en-US" dirty="0" smtClean="0"/>
              <a:t>a la oposición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Acepta cualquier papel que Dios te ponga delante.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El líder en mí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76200" y="-76200"/>
            <a:ext cx="9296400" cy="701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Picture 5" descr="Shephe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-304800"/>
            <a:ext cx="6324600" cy="94757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1752600"/>
            <a:ext cx="6324600" cy="1200329"/>
          </a:xfrm>
          <a:prstGeom prst="rect">
            <a:avLst/>
          </a:prstGeom>
          <a:solidFill>
            <a:srgbClr val="F8F8F8">
              <a:alpha val="94902"/>
            </a:srgbClr>
          </a:solidFill>
        </p:spPr>
        <p:txBody>
          <a:bodyPr wrap="square" rtlCol="0">
            <a:spAutoFit/>
          </a:bodyPr>
          <a:lstStyle/>
          <a:p>
            <a:pPr algn="ctr" rtl="0"/>
            <a:endParaRPr lang="en-US" dirty="0" smtClean="0">
              <a:solidFill>
                <a:schemeClr val="bg1"/>
              </a:solidFill>
            </a:endParaRPr>
          </a:p>
          <a:p>
            <a:pPr algn="ctr" rtl="0"/>
            <a:r>
              <a:rPr lang="en-US" sz="3600" dirty="0" err="1" smtClean="0">
                <a:solidFill>
                  <a:schemeClr val="bg1"/>
                </a:solidFill>
              </a:rPr>
              <a:t>Preocúpate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 rtl="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Acepta cualquier papel que Dios te ponga delante.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El líder en mí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76200" y="-76200"/>
            <a:ext cx="9296400" cy="701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Picture 5" descr="Shephe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-304800"/>
            <a:ext cx="6324600" cy="94757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1752600"/>
            <a:ext cx="6324600" cy="1200329"/>
          </a:xfrm>
          <a:prstGeom prst="rect">
            <a:avLst/>
          </a:prstGeom>
          <a:solidFill>
            <a:srgbClr val="F8F8F8">
              <a:alpha val="94902"/>
            </a:srgbClr>
          </a:solidFill>
        </p:spPr>
        <p:txBody>
          <a:bodyPr wrap="square" rtlCol="0">
            <a:spAutoFit/>
          </a:bodyPr>
          <a:lstStyle/>
          <a:p>
            <a:pPr algn="ctr" rtl="0"/>
            <a:endParaRPr lang="en-US" dirty="0" smtClean="0">
              <a:solidFill>
                <a:schemeClr val="bg1"/>
              </a:solidFill>
            </a:endParaRPr>
          </a:p>
          <a:p>
            <a:pPr algn="ctr" rtl="0"/>
            <a:r>
              <a:rPr lang="en-US" sz="3600" dirty="0" err="1" smtClean="0">
                <a:solidFill>
                  <a:schemeClr val="bg1"/>
                </a:solidFill>
              </a:rPr>
              <a:t>Sirve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 rtl="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Acepta cualquier papel que Dios te ponga delante.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El líder en mí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76200" y="-76200"/>
            <a:ext cx="9296400" cy="701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Picture 5" descr="Shephe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-304800"/>
            <a:ext cx="6324600" cy="94757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1752600"/>
            <a:ext cx="6324600" cy="1200329"/>
          </a:xfrm>
          <a:prstGeom prst="rect">
            <a:avLst/>
          </a:prstGeom>
          <a:solidFill>
            <a:srgbClr val="F8F8F8">
              <a:alpha val="94902"/>
            </a:srgbClr>
          </a:solidFill>
        </p:spPr>
        <p:txBody>
          <a:bodyPr wrap="square" rtlCol="0">
            <a:spAutoFit/>
          </a:bodyPr>
          <a:lstStyle/>
          <a:p>
            <a:pPr algn="ctr" rtl="0"/>
            <a:endParaRPr lang="en-US" dirty="0" smtClean="0">
              <a:solidFill>
                <a:schemeClr val="bg1"/>
              </a:solidFill>
            </a:endParaRPr>
          </a:p>
          <a:p>
            <a:pPr algn="ctr" rtl="0"/>
            <a:r>
              <a:rPr lang="en-US" sz="3600" dirty="0" err="1" smtClean="0">
                <a:solidFill>
                  <a:schemeClr val="bg1"/>
                </a:solidFill>
              </a:rPr>
              <a:t>Sacrifica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 rtl="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Acepta cualquier papel que Dios te ponga delante.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El líder en mí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52400" y="-152400"/>
            <a:ext cx="9448800" cy="716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Picture 5" descr="Shephe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-304800"/>
            <a:ext cx="6324600" cy="94757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1600" y="1752600"/>
            <a:ext cx="6324600" cy="1200329"/>
          </a:xfrm>
          <a:prstGeom prst="rect">
            <a:avLst/>
          </a:prstGeom>
          <a:solidFill>
            <a:srgbClr val="F8F8F8">
              <a:alpha val="94902"/>
            </a:srgbClr>
          </a:solidFill>
        </p:spPr>
        <p:txBody>
          <a:bodyPr wrap="square" rtlCol="0">
            <a:spAutoFit/>
          </a:bodyPr>
          <a:lstStyle/>
          <a:p>
            <a:pPr algn="ctr" rtl="0"/>
            <a:endParaRPr lang="en-US" dirty="0" smtClean="0">
              <a:solidFill>
                <a:schemeClr val="bg1"/>
              </a:solidFill>
            </a:endParaRPr>
          </a:p>
          <a:p>
            <a:pPr algn="ctr" rtl="0"/>
            <a:r>
              <a:rPr lang="en-US" sz="3600" dirty="0" err="1" smtClean="0">
                <a:solidFill>
                  <a:schemeClr val="bg1"/>
                </a:solidFill>
              </a:rPr>
              <a:t>Sé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líder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 rtl="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Grandes líderes en la Biblia</a:t>
            </a:r>
          </a:p>
          <a:p>
            <a:pPr lvl="1" algn="l" rtl="0"/>
            <a:r>
              <a:rPr lang="en-US" dirty="0" smtClean="0"/>
              <a:t>David</a:t>
            </a:r>
          </a:p>
          <a:p>
            <a:pPr lvl="1" algn="l" rtl="0"/>
            <a:r>
              <a:rPr lang="en-US" dirty="0" smtClean="0"/>
              <a:t>Moisés</a:t>
            </a:r>
          </a:p>
          <a:p>
            <a:pPr lvl="1" algn="l" rtl="0"/>
            <a:r>
              <a:rPr lang="en-US" dirty="0" smtClean="0"/>
              <a:t>Nehemías</a:t>
            </a:r>
          </a:p>
          <a:p>
            <a:pPr lvl="1" algn="l" rtl="0"/>
            <a:r>
              <a:rPr lang="en-US" dirty="0" smtClean="0"/>
              <a:t>Jesús</a:t>
            </a:r>
          </a:p>
          <a:p>
            <a:pPr algn="l" rtl="0">
              <a:spcBef>
                <a:spcPts val="2400"/>
              </a:spcBef>
            </a:pPr>
            <a:r>
              <a:rPr lang="en-US" dirty="0" smtClean="0"/>
              <a:t>Cualidades de liderazgo</a:t>
            </a:r>
          </a:p>
          <a:p>
            <a:pPr algn="l" rtl="0">
              <a:spcBef>
                <a:spcPts val="2400"/>
              </a:spcBef>
            </a:pPr>
            <a:r>
              <a:rPr lang="en-US" dirty="0" smtClean="0"/>
              <a:t>Cómo manejar la oposición y las críticas</a:t>
            </a:r>
          </a:p>
          <a:p>
            <a:pPr algn="l" rtl="0">
              <a:spcBef>
                <a:spcPts val="2400"/>
              </a:spcBef>
            </a:pPr>
            <a:r>
              <a:rPr lang="en-US" dirty="0" smtClean="0"/>
              <a:t>El líder que Dios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smtClean="0"/>
              <a:t>que </a:t>
            </a:r>
            <a:r>
              <a:rPr lang="en-US" dirty="0" err="1" smtClean="0"/>
              <a:t>yo</a:t>
            </a:r>
            <a:r>
              <a:rPr lang="en-US" dirty="0" smtClean="0"/>
              <a:t> sea.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Serie de liderazgo de verano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allAtOnce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¿Quién es el </a:t>
            </a:r>
            <a:r>
              <a:rPr lang="en-US" dirty="0" smtClean="0"/>
              <a:t>mayor?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Marcos 9:33-37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Un </a:t>
            </a:r>
            <a:r>
              <a:rPr lang="en-US" dirty="0" smtClean="0"/>
              <a:t>joven rico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Marcos 10:17-31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La </a:t>
            </a:r>
            <a:r>
              <a:rPr lang="en-US" dirty="0" err="1" smtClean="0"/>
              <a:t>p</a:t>
            </a:r>
            <a:r>
              <a:rPr lang="en-US" dirty="0" err="1" smtClean="0"/>
              <a:t>etición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Jacobo</a:t>
            </a:r>
            <a:r>
              <a:rPr lang="en-US" dirty="0" smtClean="0"/>
              <a:t> </a:t>
            </a:r>
            <a:r>
              <a:rPr lang="en-US" dirty="0" smtClean="0"/>
              <a:t>y Juan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Marcos 10:35-45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“</a:t>
            </a:r>
            <a:r>
              <a:rPr lang="es-ES" dirty="0"/>
              <a:t>Pero muchos primeros serán últimos, y los últimos, primeros</a:t>
            </a:r>
            <a:r>
              <a:rPr lang="en-US" dirty="0" smtClean="0"/>
              <a:t>”. </a:t>
            </a:r>
            <a:r>
              <a:rPr lang="en-US" dirty="0" smtClean="0"/>
              <a:t>10:31</a:t>
            </a:r>
          </a:p>
          <a:p>
            <a:pPr lvl="1" algn="l" rtl="0">
              <a:spcBef>
                <a:spcPts val="1800"/>
              </a:spcBef>
            </a:pPr>
            <a:r>
              <a:rPr lang="en-US" dirty="0" smtClean="0"/>
              <a:t>¿Sumos sacerdotes?</a:t>
            </a:r>
          </a:p>
          <a:p>
            <a:pPr lvl="1" algn="l" rtl="0">
              <a:spcBef>
                <a:spcPts val="1800"/>
              </a:spcBef>
            </a:pPr>
            <a:r>
              <a:rPr lang="en-US" dirty="0" smtClean="0"/>
              <a:t>¿Fariseos y saduceos?</a:t>
            </a:r>
          </a:p>
          <a:p>
            <a:pPr lvl="1" algn="l" rtl="0">
              <a:spcBef>
                <a:spcPts val="1800"/>
              </a:spcBef>
            </a:pPr>
            <a:r>
              <a:rPr lang="en-US" dirty="0" smtClean="0"/>
              <a:t>¿</a:t>
            </a:r>
            <a:r>
              <a:rPr lang="en-US" dirty="0" err="1" smtClean="0"/>
              <a:t>Expertos</a:t>
            </a:r>
            <a:r>
              <a:rPr lang="en-US" dirty="0" smtClean="0"/>
              <a:t> de la ley </a:t>
            </a:r>
            <a:r>
              <a:rPr lang="en-US" dirty="0" smtClean="0"/>
              <a:t>y escribas?</a:t>
            </a:r>
          </a:p>
          <a:p>
            <a:pPr lvl="1" algn="l" rtl="0">
              <a:spcBef>
                <a:spcPts val="1800"/>
              </a:spcBef>
            </a:pPr>
            <a:r>
              <a:rPr lang="en-US" dirty="0" smtClean="0"/>
              <a:t>¿Herodes y Pilato?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Cualidades de liderazgo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8879391"/>
              </p:ext>
            </p:extLst>
          </p:nvPr>
        </p:nvGraphicFramePr>
        <p:xfrm>
          <a:off x="1143000" y="228600"/>
          <a:ext cx="6858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“</a:t>
            </a:r>
            <a:r>
              <a:rPr lang="es-ES" dirty="0"/>
              <a:t>Si alguien desea ser el primero, será el último de todos y el servidor de todos</a:t>
            </a:r>
            <a:r>
              <a:rPr lang="en-US" dirty="0" smtClean="0"/>
              <a:t>”. </a:t>
            </a:r>
            <a:r>
              <a:rPr lang="en-US" dirty="0" smtClean="0"/>
              <a:t>9:35</a:t>
            </a:r>
          </a:p>
          <a:p>
            <a:pPr lvl="1" algn="l" rtl="0">
              <a:spcBef>
                <a:spcPts val="1800"/>
              </a:spcBef>
            </a:pPr>
            <a:r>
              <a:rPr lang="en-US" dirty="0" err="1" smtClean="0"/>
              <a:t>Sanó</a:t>
            </a:r>
            <a:r>
              <a:rPr lang="en-US" dirty="0" smtClean="0"/>
              <a:t> al </a:t>
            </a:r>
            <a:r>
              <a:rPr lang="en-US" dirty="0" err="1" smtClean="0"/>
              <a:t>l</a:t>
            </a:r>
            <a:r>
              <a:rPr lang="en-US" dirty="0" err="1" smtClean="0"/>
              <a:t>eproso</a:t>
            </a:r>
            <a:r>
              <a:rPr lang="en-US" dirty="0" smtClean="0"/>
              <a:t>, </a:t>
            </a:r>
            <a:r>
              <a:rPr lang="en-US" dirty="0" smtClean="0"/>
              <a:t>2:42</a:t>
            </a:r>
          </a:p>
          <a:p>
            <a:pPr lvl="1" algn="l" rtl="0">
              <a:spcBef>
                <a:spcPts val="1800"/>
              </a:spcBef>
            </a:pPr>
            <a:r>
              <a:rPr lang="en-US" dirty="0" smtClean="0"/>
              <a:t>Enseñó a miles, 6:34</a:t>
            </a:r>
          </a:p>
          <a:p>
            <a:pPr lvl="1" algn="l" rtl="0">
              <a:spcBef>
                <a:spcPts val="1800"/>
              </a:spcBef>
            </a:pPr>
            <a:r>
              <a:rPr lang="en-US" dirty="0" err="1" smtClean="0"/>
              <a:t>Sanó</a:t>
            </a:r>
            <a:r>
              <a:rPr lang="en-US" dirty="0" smtClean="0"/>
              <a:t> al </a:t>
            </a:r>
            <a:r>
              <a:rPr lang="en-US" dirty="0" err="1" smtClean="0"/>
              <a:t>sordo</a:t>
            </a:r>
            <a:r>
              <a:rPr lang="en-US" dirty="0" smtClean="0"/>
              <a:t>, </a:t>
            </a:r>
            <a:r>
              <a:rPr lang="en-US" dirty="0" smtClean="0"/>
              <a:t>7:35</a:t>
            </a:r>
          </a:p>
          <a:p>
            <a:pPr lvl="1" algn="l" rtl="0">
              <a:spcBef>
                <a:spcPts val="1800"/>
              </a:spcBef>
            </a:pPr>
            <a:r>
              <a:rPr lang="en-US" dirty="0" err="1" smtClean="0"/>
              <a:t>Bendijo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smtClean="0"/>
              <a:t>niños, 10:16</a:t>
            </a:r>
          </a:p>
          <a:p>
            <a:pPr lvl="1" algn="l" rtl="0">
              <a:spcBef>
                <a:spcPts val="1800"/>
              </a:spcBef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Cualidades de liderazgo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7739</TotalTime>
  <Words>711</Words>
  <Application>Microsoft Office PowerPoint</Application>
  <PresentationFormat>On-screen Show (4:3)</PresentationFormat>
  <Paragraphs>134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Constantia</vt:lpstr>
      <vt:lpstr>Wingdings 2</vt:lpstr>
      <vt:lpstr>Paper</vt:lpstr>
      <vt:lpstr>PowerPoint Presentation</vt:lpstr>
      <vt:lpstr>Jesús</vt:lpstr>
      <vt:lpstr>Serie de liderazgo de verano</vt:lpstr>
      <vt:lpstr>¿Quién es el mayor?</vt:lpstr>
      <vt:lpstr>Un joven rico</vt:lpstr>
      <vt:lpstr>La petición de Jacobo y Juan</vt:lpstr>
      <vt:lpstr>Cualidades de liderazgo</vt:lpstr>
      <vt:lpstr>PowerPoint Presentation</vt:lpstr>
      <vt:lpstr>Cualidades de liderazgo</vt:lpstr>
      <vt:lpstr>PowerPoint Presentation</vt:lpstr>
      <vt:lpstr>PowerPoint Presentation</vt:lpstr>
      <vt:lpstr>Cualidades de liderazgo</vt:lpstr>
      <vt:lpstr>PowerPoint Presentation</vt:lpstr>
      <vt:lpstr>PowerPoint Presentation</vt:lpstr>
      <vt:lpstr>Oposición y conflicto</vt:lpstr>
      <vt:lpstr>Oposición y conflicto</vt:lpstr>
      <vt:lpstr>Oposición y conflicto</vt:lpstr>
      <vt:lpstr>Oposición y conflicto</vt:lpstr>
      <vt:lpstr>Reacción a la oposición</vt:lpstr>
      <vt:lpstr>Reacción a la oposición</vt:lpstr>
      <vt:lpstr>Reacción a la oposición</vt:lpstr>
      <vt:lpstr>Reacción a la oposición</vt:lpstr>
      <vt:lpstr>Reacción a la oposición</vt:lpstr>
      <vt:lpstr>El líder en mí</vt:lpstr>
      <vt:lpstr>El líder en mí</vt:lpstr>
      <vt:lpstr>El líder en mí</vt:lpstr>
      <vt:lpstr>El líder en mí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</dc:title>
  <dc:creator>Adrienne</dc:creator>
  <cp:lastModifiedBy>Esther Eubanks</cp:lastModifiedBy>
  <cp:revision>319</cp:revision>
  <dcterms:created xsi:type="dcterms:W3CDTF">2010-06-12T13:02:01Z</dcterms:created>
  <dcterms:modified xsi:type="dcterms:W3CDTF">2023-10-27T16:46:54Z</dcterms:modified>
</cp:coreProperties>
</file>