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9" r:id="rId2"/>
    <p:sldId id="263" r:id="rId3"/>
    <p:sldId id="262" r:id="rId4"/>
    <p:sldId id="257" r:id="rId5"/>
    <p:sldId id="265" r:id="rId6"/>
    <p:sldId id="264" r:id="rId7"/>
    <p:sldId id="258" r:id="rId8"/>
    <p:sldId id="261" r:id="rId9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5"/>
    <p:restoredTop sz="94586"/>
  </p:normalViewPr>
  <p:slideViewPr>
    <p:cSldViewPr snapToGrid="0" snapToObjects="1">
      <p:cViewPr>
        <p:scale>
          <a:sx n="98" d="100"/>
          <a:sy n="98" d="100"/>
        </p:scale>
        <p:origin x="712" y="52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4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7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2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7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856C-E67B-F54B-B03B-E3DAD62B453F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9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" y="2017030"/>
            <a:ext cx="4523623" cy="3392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" y="305253"/>
            <a:ext cx="4563227" cy="3042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28" y="2305513"/>
            <a:ext cx="4657724" cy="31042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62" y="305253"/>
            <a:ext cx="4995690" cy="3042152"/>
          </a:xfrm>
          <a:prstGeom prst="rect">
            <a:avLst/>
          </a:prstGeom>
        </p:spPr>
      </p:pic>
      <p:pic>
        <p:nvPicPr>
          <p:cNvPr id="1030" name="Picture 6" descr="t's complicated: Social media and well-being during COVID-19 - The 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31" y="305253"/>
            <a:ext cx="3713738" cy="24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75" y="2772124"/>
            <a:ext cx="3521363" cy="2637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" y="1385345"/>
            <a:ext cx="3990975" cy="29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99" y="1610863"/>
            <a:ext cx="5175802" cy="248007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128280" y="2341163"/>
            <a:ext cx="4887441" cy="10326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Avenir Book" charset="0"/>
                <a:ea typeface="Avenir Book" charset="0"/>
                <a:cs typeface="Avenir Book" charset="0"/>
              </a:rPr>
              <a:t>mindlessness?</a:t>
            </a:r>
            <a:endParaRPr lang="en-US" sz="5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03223"/>
            <a:ext cx="6858000" cy="1790700"/>
          </a:xfrm>
        </p:spPr>
        <p:txBody>
          <a:bodyPr>
            <a:normAutofit/>
          </a:bodyPr>
          <a:lstStyle/>
          <a:p>
            <a:r>
              <a:rPr lang="en-US" sz="4050" dirty="0" smtClean="0">
                <a:latin typeface="Avenir Book" charset="0"/>
                <a:ea typeface="Avenir Book" charset="0"/>
                <a:cs typeface="Avenir Book" charset="0"/>
              </a:rPr>
              <a:t>Faith &amp; Our Digital World</a:t>
            </a:r>
            <a:endParaRPr lang="en-US" sz="405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862979"/>
            <a:ext cx="6858000" cy="1241822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Embry Hills church</a:t>
            </a:r>
            <a:endParaRPr lang="en-US" sz="3300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3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November 11-12, </a:t>
            </a:r>
            <a:r>
              <a:rPr lang="en-US" sz="33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2023</a:t>
            </a:r>
            <a:endParaRPr lang="en-US" sz="3300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0613" y="998930"/>
            <a:ext cx="6962775" cy="17907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venir Book" charset="0"/>
                <a:ea typeface="Avenir Book" charset="0"/>
                <a:cs typeface="Avenir Book" charset="0"/>
              </a:rPr>
              <a:t>Eden vs. Babel</a:t>
            </a:r>
            <a:endParaRPr lang="en-US" sz="5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858686"/>
            <a:ext cx="6858000" cy="124182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Two Visions of Technology</a:t>
            </a:r>
          </a:p>
          <a:p>
            <a:r>
              <a:rPr lang="en-US" sz="36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Genesis 1-11</a:t>
            </a:r>
            <a:endParaRPr lang="en-US" sz="3600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64" y="417268"/>
            <a:ext cx="7267873" cy="64934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Two Visions of Technology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2283" y="1066613"/>
            <a:ext cx="3578572" cy="83060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Garden of Eden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(Genesis 1-2)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1449" y="1897216"/>
            <a:ext cx="4402836" cy="3285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Man was made to rule (cultivate, protect), filling the earth with God’s glory.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We are made in God’s image, with intellect &amp; ingenuity.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God intended for man to build, create, invent to fulfill  his God-given purpose.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5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64" y="417268"/>
            <a:ext cx="7267873" cy="64934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Two Visions of Technology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2283" y="1066613"/>
            <a:ext cx="3578572" cy="83060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Garden of Eden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(Genesis 1-2)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1449" y="1897216"/>
            <a:ext cx="4402836" cy="3285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Man was made to rule (cultivate, protect), filling the earth with God’s glory.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We are made in God’s image, with intellect &amp; ingenuity.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God intended for man to build, create, invent to fulfill  his God-given purpose.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77880" y="1023750"/>
            <a:ext cx="3591074" cy="83060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City of Babel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(Genesis 11)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1999" y="1897216"/>
            <a:ext cx="4402836" cy="3285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Man is intelligent &amp; capable, human potential is unlimited. If we can, we should (&amp; will).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We are better off seeking our own purposes (w/o God).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We can overcome our limitations and make our world what we want it to be. </a:t>
            </a:r>
            <a:endParaRPr lang="en-US" sz="2400" dirty="0">
              <a:solidFill>
                <a:schemeClr val="accent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381" y="417271"/>
            <a:ext cx="5915025" cy="59659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My Vision of Tech/Devices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19146" y="1020447"/>
            <a:ext cx="2956619" cy="7742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Can I redeem my view in Christ?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2910" y="1906007"/>
            <a:ext cx="4149090" cy="32769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Can I use my device in submission to God?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Can I use tech &amp; media to produce good fruit in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myself and others?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Does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my use of tech give glory to God?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25616" y="973741"/>
            <a:ext cx="3443287" cy="81658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Have I bought into Babylon’s view?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06007"/>
            <a:ext cx="4149090" cy="32769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4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Am I operating under the “If I can</a:t>
            </a:r>
            <a:r>
              <a:rPr lang="mr-IN" sz="24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r>
              <a:rPr lang="en-US" sz="24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I will” mentality?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4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Is personal pleasure / fulfillment the end goal of my technology use?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4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Does technology / media leave me empty &amp; isolated?</a:t>
            </a:r>
            <a:endParaRPr lang="en-US" sz="2400" dirty="0">
              <a:solidFill>
                <a:schemeClr val="accent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03223"/>
            <a:ext cx="6858000" cy="1790700"/>
          </a:xfrm>
        </p:spPr>
        <p:txBody>
          <a:bodyPr>
            <a:normAutofit/>
          </a:bodyPr>
          <a:lstStyle/>
          <a:p>
            <a:r>
              <a:rPr lang="en-US" sz="4050" dirty="0" smtClean="0">
                <a:latin typeface="Avenir Book" charset="0"/>
                <a:ea typeface="Avenir Book" charset="0"/>
                <a:cs typeface="Avenir Book" charset="0"/>
              </a:rPr>
              <a:t>Faith &amp; Our Digital World</a:t>
            </a:r>
            <a:endParaRPr lang="en-US" sz="405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862980"/>
            <a:ext cx="6858000" cy="159635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Be self-critical</a:t>
            </a:r>
          </a:p>
          <a:p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Start a conversation</a:t>
            </a:r>
          </a:p>
          <a:p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Seek wisdom &amp; fruitfulness</a:t>
            </a:r>
            <a:endParaRPr lang="en-US" sz="3000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2432</TotalTime>
  <Words>297</Words>
  <Application>Microsoft Macintosh PowerPoint</Application>
  <PresentationFormat>On-screen Show (16:10)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Avenir Book</vt:lpstr>
      <vt:lpstr>Calibri</vt:lpstr>
      <vt:lpstr>Calibri Light</vt:lpstr>
      <vt:lpstr>Arial</vt:lpstr>
      <vt:lpstr>Office Theme</vt:lpstr>
      <vt:lpstr>PowerPoint Presentation</vt:lpstr>
      <vt:lpstr>Faith &amp; Our Digital World</vt:lpstr>
      <vt:lpstr>Eden vs. Babel</vt:lpstr>
      <vt:lpstr>Two Visions of Technology</vt:lpstr>
      <vt:lpstr>PowerPoint Presentation</vt:lpstr>
      <vt:lpstr>Two Visions of Technology</vt:lpstr>
      <vt:lpstr>My Vision of Tech/Devices</vt:lpstr>
      <vt:lpstr>Faith &amp; Our Digital World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dcterms:created xsi:type="dcterms:W3CDTF">2021-10-30T18:52:52Z</dcterms:created>
  <dcterms:modified xsi:type="dcterms:W3CDTF">2023-11-08T15:14:43Z</dcterms:modified>
</cp:coreProperties>
</file>