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4"/>
  </p:handoutMasterIdLst>
  <p:sldIdLst>
    <p:sldId id="276" r:id="rId2"/>
    <p:sldId id="281" r:id="rId3"/>
    <p:sldId id="279" r:id="rId4"/>
    <p:sldId id="283" r:id="rId5"/>
    <p:sldId id="262" r:id="rId6"/>
    <p:sldId id="288" r:id="rId7"/>
    <p:sldId id="287" r:id="rId8"/>
    <p:sldId id="289" r:id="rId9"/>
    <p:sldId id="290" r:id="rId10"/>
    <p:sldId id="284" r:id="rId11"/>
    <p:sldId id="271" r:id="rId12"/>
    <p:sldId id="286" r:id="rId1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6"/>
    <p:restoredTop sz="94586"/>
  </p:normalViewPr>
  <p:slideViewPr>
    <p:cSldViewPr snapToGrid="0" snapToObjects="1">
      <p:cViewPr>
        <p:scale>
          <a:sx n="91" d="100"/>
          <a:sy n="91" d="100"/>
        </p:scale>
        <p:origin x="888" y="65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934BB-E8A6-9E4B-9192-06EE67D265FB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13D7-99F0-D140-921C-D12E2AEE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6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0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2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56C-E67B-F54B-B03B-E3DAD62B453F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4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0437" y="513079"/>
            <a:ext cx="80231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2700" i="1" dirty="0">
                <a:latin typeface="Avenir Book" charset="0"/>
                <a:ea typeface="Avenir Book" charset="0"/>
                <a:cs typeface="Avenir Book" charset="0"/>
              </a:rPr>
              <a:t>“We’re a company that focuses on connecting people. One of the reasons I started Facebook was at the time you could use the internet to find almost anything, except the thing that matters most of all: people.”  ~ </a:t>
            </a:r>
            <a:r>
              <a:rPr lang="en-US" sz="2400" dirty="0">
                <a:latin typeface="Avenir Book" charset="0"/>
                <a:ea typeface="Avenir Book" charset="0"/>
                <a:cs typeface="Avenir Book" charset="0"/>
              </a:rPr>
              <a:t>Mark Zuckerberg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436" y="2928718"/>
            <a:ext cx="80231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27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“[Social Media is] literally at a point now where we have created tools that are ripping apart the social fabric of how society works. … It is eroding the core foundations of how people behave by and between each other.”  ~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Chamath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4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Palihapitiya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704" y="524427"/>
            <a:ext cx="6566594" cy="596594"/>
          </a:xfrm>
        </p:spPr>
        <p:txBody>
          <a:bodyPr>
            <a:noAutofit/>
          </a:bodyPr>
          <a:lstStyle/>
          <a:p>
            <a:pPr algn="ctr"/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Christians and Social Media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177" y="1781175"/>
            <a:ext cx="7145647" cy="2714625"/>
          </a:xfrm>
        </p:spPr>
        <p:txBody>
          <a:bodyPr>
            <a:noAutofit/>
          </a:bodyPr>
          <a:lstStyle/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Is social media working? </a:t>
            </a:r>
          </a:p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What are the problems?</a:t>
            </a:r>
          </a:p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What is the solution?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85756" y="2814638"/>
            <a:ext cx="813421" cy="6477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146376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139 0.179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8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487" y="384131"/>
            <a:ext cx="5915025" cy="113274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Principles for Social Media Use</a:t>
            </a:r>
            <a:b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3200" smtClean="0">
                <a:latin typeface="Avenir Book" charset="0"/>
                <a:ea typeface="Avenir Book" charset="0"/>
                <a:cs typeface="Avenir Book" charset="0"/>
              </a:rPr>
              <a:t>from Philippians 2)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8030" y="1948272"/>
            <a:ext cx="3627938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Focus on flesh &amp; blood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8030" y="3397244"/>
            <a:ext cx="3629465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Imitate </a:t>
            </a:r>
            <a:r>
              <a:rPr lang="en-US" sz="40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Jesus online</a:t>
            </a:r>
            <a:endParaRPr lang="en-US" sz="4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758239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venir Book" charset="0"/>
                <a:ea typeface="Avenir Book" charset="0"/>
                <a:cs typeface="Avenir Book" charset="0"/>
              </a:rPr>
              <a:t>Not All Things Edify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46052" y="2686100"/>
            <a:ext cx="7251896" cy="1925460"/>
          </a:xfrm>
        </p:spPr>
        <p:txBody>
          <a:bodyPr>
            <a:normAutofit/>
          </a:bodyPr>
          <a:lstStyle/>
          <a:p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Whatever you do, do all to the glory of God. </a:t>
            </a:r>
            <a:r>
              <a:rPr lang="mr-IN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not seeking my own profit, but the profit of many, so that they may be saved. </a:t>
            </a:r>
            <a:r>
              <a:rPr lang="mr-IN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27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 Be imitators of me, just as I also am of Christ.</a:t>
            </a:r>
            <a:endParaRPr lang="en-US" sz="27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925" y="935111"/>
            <a:ext cx="7296150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“All things are lawful for me, but not all things are profitable.” </a:t>
            </a:r>
          </a:p>
          <a:p>
            <a:pPr algn="ctr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1 Corinthians 6:12; 10:23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925" y="3002036"/>
            <a:ext cx="7296150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“All things are lawful for me, </a:t>
            </a:r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but</a:t>
            </a: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not all things edify (build up).</a:t>
            </a: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” </a:t>
            </a:r>
          </a:p>
          <a:p>
            <a:pPr algn="ctr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1 Corinthians 10:23</a:t>
            </a:r>
          </a:p>
        </p:txBody>
      </p:sp>
    </p:spTree>
    <p:extLst>
      <p:ext uri="{BB962C8B-B14F-4D97-AF65-F5344CB8AC3E}">
        <p14:creationId xmlns:p14="http://schemas.microsoft.com/office/powerpoint/2010/main" val="190803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venir Book" charset="0"/>
                <a:ea typeface="Avenir Book" charset="0"/>
                <a:cs typeface="Avenir Book" charset="0"/>
              </a:rPr>
              <a:t>Not All Things Edify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solidFill>
                  <a:srgbClr val="00B0F0"/>
                </a:solidFill>
                <a:latin typeface="Avenir Book" charset="0"/>
                <a:ea typeface="Avenir Book" charset="0"/>
                <a:cs typeface="Avenir Book" charset="0"/>
              </a:rPr>
              <a:t>Christians &amp; Social Media</a:t>
            </a:r>
          </a:p>
          <a:p>
            <a:endParaRPr lang="en-US" sz="3600" dirty="0">
              <a:solidFill>
                <a:srgbClr val="00B0F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704" y="524427"/>
            <a:ext cx="6566594" cy="596594"/>
          </a:xfrm>
        </p:spPr>
        <p:txBody>
          <a:bodyPr>
            <a:noAutofit/>
          </a:bodyPr>
          <a:lstStyle/>
          <a:p>
            <a:pPr algn="ctr"/>
            <a:r>
              <a:rPr lang="en-US" sz="4050">
                <a:latin typeface="Avenir Book" charset="0"/>
                <a:ea typeface="Avenir Book" charset="0"/>
                <a:cs typeface="Avenir Book" charset="0"/>
              </a:rPr>
              <a:t>Christians &amp; Social </a:t>
            </a:r>
            <a:r>
              <a:rPr lang="en-US" sz="4050" dirty="0">
                <a:latin typeface="Avenir Book" charset="0"/>
                <a:ea typeface="Avenir Book" charset="0"/>
                <a:cs typeface="Avenir Book" charset="0"/>
              </a:rPr>
              <a:t>Media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9177" y="1781175"/>
            <a:ext cx="7145647" cy="2714625"/>
          </a:xfrm>
        </p:spPr>
        <p:txBody>
          <a:bodyPr>
            <a:noAutofit/>
          </a:bodyPr>
          <a:lstStyle/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Is social media working? </a:t>
            </a:r>
          </a:p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What are the problems?</a:t>
            </a:r>
          </a:p>
          <a:p>
            <a:pPr marL="428625" indent="-771525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romanUcPeriod"/>
            </a:pPr>
            <a:r>
              <a:rPr lang="en-US" sz="4500" dirty="0">
                <a:latin typeface="Avenir Book" charset="0"/>
                <a:ea typeface="Avenir Book" charset="0"/>
                <a:cs typeface="Avenir Book" charset="0"/>
              </a:rPr>
              <a:t>What is the solution?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85756" y="1789967"/>
            <a:ext cx="813421" cy="64770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</p:spTree>
    <p:extLst>
      <p:ext uri="{BB962C8B-B14F-4D97-AF65-F5344CB8AC3E}">
        <p14:creationId xmlns:p14="http://schemas.microsoft.com/office/powerpoint/2010/main" val="206776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-0.00013 0.185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What are the problems with Social Media?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7436198" cy="3220823"/>
          </a:xfrm>
        </p:spPr>
        <p:txBody>
          <a:bodyPr>
            <a:noAutofit/>
          </a:bodyPr>
          <a:lstStyle/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tends toward self-promotion</a:t>
            </a:r>
            <a:r>
              <a:rPr lang="en-US" sz="33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en-US" sz="33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925" y="1441547"/>
            <a:ext cx="7296150" cy="232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“A fool does not delight in understanding, But only in revealing his own mind.” </a:t>
            </a:r>
          </a:p>
          <a:p>
            <a:pPr algn="ctr">
              <a:spcAft>
                <a:spcPts val="450"/>
              </a:spcAft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Proverbs 18:2</a:t>
            </a:r>
          </a:p>
        </p:txBody>
      </p:sp>
    </p:spTree>
    <p:extLst>
      <p:ext uri="{BB962C8B-B14F-4D97-AF65-F5344CB8AC3E}">
        <p14:creationId xmlns:p14="http://schemas.microsoft.com/office/powerpoint/2010/main" val="10192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What are the problems with Social Media?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7436198" cy="3220823"/>
          </a:xfrm>
        </p:spPr>
        <p:txBody>
          <a:bodyPr>
            <a:noAutofit/>
          </a:bodyPr>
          <a:lstStyle/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tends toward self-promotion.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fuels unhealthy comparisons. 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exhausts us with over-connection.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distracts us from flesh &amp; blood.</a:t>
            </a:r>
          </a:p>
        </p:txBody>
      </p:sp>
    </p:spTree>
    <p:extLst>
      <p:ext uri="{BB962C8B-B14F-4D97-AF65-F5344CB8AC3E}">
        <p14:creationId xmlns:p14="http://schemas.microsoft.com/office/powerpoint/2010/main" val="164721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418" y="1005449"/>
            <a:ext cx="7615164" cy="343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3600" i="1" dirty="0">
                <a:latin typeface="Avenir Book" charset="0"/>
                <a:ea typeface="Avenir Book" charset="0"/>
                <a:cs typeface="Avenir Book" charset="0"/>
              </a:rPr>
              <a:t>“Though I have many things to write to you, I do not want to do so with paper and ink; but I hope to come to you and speak face to face, so that your joy may be made </a:t>
            </a:r>
            <a:r>
              <a:rPr lang="en-US" sz="3600" i="1" dirty="0" smtClean="0">
                <a:latin typeface="Avenir Book" charset="0"/>
                <a:ea typeface="Avenir Book" charset="0"/>
                <a:cs typeface="Avenir Book" charset="0"/>
              </a:rPr>
              <a:t>full.” </a:t>
            </a:r>
            <a:endParaRPr lang="en-US" sz="3600" i="1" dirty="0">
              <a:latin typeface="Avenir Book" charset="0"/>
              <a:ea typeface="Avenir Book" charset="0"/>
              <a:cs typeface="Avenir Book" charset="0"/>
            </a:endParaRPr>
          </a:p>
          <a:p>
            <a:pPr algn="ctr">
              <a:spcAft>
                <a:spcPts val="450"/>
              </a:spcAft>
            </a:pPr>
            <a:r>
              <a:rPr lang="en-US" sz="3300" dirty="0" smtClean="0">
                <a:latin typeface="Avenir Book" charset="0"/>
                <a:ea typeface="Avenir Book" charset="0"/>
                <a:cs typeface="Avenir Book" charset="0"/>
              </a:rPr>
              <a:t>2 John 12</a:t>
            </a:r>
            <a:endParaRPr lang="en-US" sz="33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0" y="524427"/>
            <a:ext cx="7530481" cy="770974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latin typeface="Avenir Book" charset="0"/>
                <a:ea typeface="Avenir Book" charset="0"/>
                <a:cs typeface="Avenir Book" charset="0"/>
              </a:rPr>
              <a:t>What are the problems with Social Media?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3901" y="1609725"/>
            <a:ext cx="7436198" cy="3220823"/>
          </a:xfrm>
        </p:spPr>
        <p:txBody>
          <a:bodyPr>
            <a:noAutofit/>
          </a:bodyPr>
          <a:lstStyle/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tends toward self-promotion.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fuels unhealthy comparisons. 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exhausts us with over-connection.</a:t>
            </a:r>
          </a:p>
          <a:p>
            <a:pPr marL="557213" indent="-557213">
              <a:lnSpc>
                <a:spcPct val="100000"/>
              </a:lnSpc>
              <a:spcBef>
                <a:spcPts val="0"/>
              </a:spcBef>
              <a:spcAft>
                <a:spcPts val="2550"/>
              </a:spcAft>
              <a:buFont typeface="+mj-lt"/>
              <a:buAutoNum type="arabicPeriod"/>
            </a:pPr>
            <a:r>
              <a:rPr lang="en-US" sz="3300" dirty="0">
                <a:latin typeface="Avenir Book" charset="0"/>
                <a:ea typeface="Avenir Book" charset="0"/>
                <a:cs typeface="Avenir Book" charset="0"/>
              </a:rPr>
              <a:t>It distracts us from flesh &amp; blood.</a:t>
            </a:r>
          </a:p>
        </p:txBody>
      </p:sp>
    </p:spTree>
    <p:extLst>
      <p:ext uri="{BB962C8B-B14F-4D97-AF65-F5344CB8AC3E}">
        <p14:creationId xmlns:p14="http://schemas.microsoft.com/office/powerpoint/2010/main" val="1654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1944</TotalTime>
  <Words>325</Words>
  <Application>Microsoft Macintosh PowerPoint</Application>
  <PresentationFormat>On-screen Show (16:10)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Avenir Book</vt:lpstr>
      <vt:lpstr>Calibri</vt:lpstr>
      <vt:lpstr>Calibri Light</vt:lpstr>
      <vt:lpstr>Arial</vt:lpstr>
      <vt:lpstr>Office Theme</vt:lpstr>
      <vt:lpstr>PowerPoint Presentation</vt:lpstr>
      <vt:lpstr>PowerPoint Presentation</vt:lpstr>
      <vt:lpstr>Not All Things Edify</vt:lpstr>
      <vt:lpstr>Christians &amp; Social Media</vt:lpstr>
      <vt:lpstr>What are the problems with Social Media?</vt:lpstr>
      <vt:lpstr>PowerPoint Presentation</vt:lpstr>
      <vt:lpstr>What are the problems with Social Media?</vt:lpstr>
      <vt:lpstr>PowerPoint Presentation</vt:lpstr>
      <vt:lpstr>What are the problems with Social Media?</vt:lpstr>
      <vt:lpstr>Christians and Social Media</vt:lpstr>
      <vt:lpstr>Principles for Social Media Use (from Philippians 2)</vt:lpstr>
      <vt:lpstr>Not All Things Edify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41</cp:revision>
  <cp:lastPrinted>2023-01-13T03:14:29Z</cp:lastPrinted>
  <dcterms:created xsi:type="dcterms:W3CDTF">2021-10-30T18:52:52Z</dcterms:created>
  <dcterms:modified xsi:type="dcterms:W3CDTF">2023-11-09T19:31:05Z</dcterms:modified>
</cp:coreProperties>
</file>