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93" r:id="rId2"/>
    <p:sldId id="302" r:id="rId3"/>
    <p:sldId id="303" r:id="rId4"/>
    <p:sldId id="299" r:id="rId5"/>
    <p:sldId id="300" r:id="rId6"/>
    <p:sldId id="283" r:id="rId7"/>
    <p:sldId id="259" r:id="rId8"/>
    <p:sldId id="301" r:id="rId9"/>
    <p:sldId id="284" r:id="rId10"/>
    <p:sldId id="288" r:id="rId11"/>
    <p:sldId id="289" r:id="rId12"/>
    <p:sldId id="290" r:id="rId13"/>
    <p:sldId id="304" r:id="rId14"/>
    <p:sldId id="292" r:id="rId15"/>
    <p:sldId id="294" r:id="rId16"/>
    <p:sldId id="295" r:id="rId17"/>
    <p:sldId id="297" r:id="rId18"/>
    <p:sldId id="298" r:id="rId19"/>
    <p:sldId id="266" r:id="rId20"/>
    <p:sldId id="305"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68"/>
    <p:restoredTop sz="94716"/>
  </p:normalViewPr>
  <p:slideViewPr>
    <p:cSldViewPr snapToGrid="0">
      <p:cViewPr varScale="1">
        <p:scale>
          <a:sx n="47" d="100"/>
          <a:sy n="47" d="100"/>
        </p:scale>
        <p:origin x="7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60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6045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D6F12-65FB-4147-B5C2-25842B05EB63}"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10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chemeClr val="bg1"/>
                </a:solidFill>
              </a:defRPr>
            </a:lvl1pPr>
            <a:lvl2pPr>
              <a:defRPr sz="24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D6F12-65FB-4147-B5C2-25842B05EB63}"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6524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D6F12-65FB-4147-B5C2-25842B05EB63}"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3678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DD6F12-65FB-4147-B5C2-25842B05EB63}"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10820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D6F12-65FB-4147-B5C2-25842B05EB63}"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1176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D6F12-65FB-4147-B5C2-25842B05EB63}"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9049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D6F12-65FB-4147-B5C2-25842B05EB63}"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276844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6037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7DD6F12-65FB-4147-B5C2-25842B05EB63}"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4A4B73-CC2B-E046-AB48-7F683D51D66B}" type="slidenum">
              <a:rPr lang="en-US" smtClean="0"/>
              <a:t>‹#›</a:t>
            </a:fld>
            <a:endParaRPr lang="en-US"/>
          </a:p>
        </p:txBody>
      </p:sp>
    </p:spTree>
    <p:extLst>
      <p:ext uri="{BB962C8B-B14F-4D97-AF65-F5344CB8AC3E}">
        <p14:creationId xmlns:p14="http://schemas.microsoft.com/office/powerpoint/2010/main" val="3869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7DD6F12-65FB-4147-B5C2-25842B05EB63}" type="datetimeFigureOut">
              <a:rPr lang="en-US" smtClean="0"/>
              <a:t>10/15/2023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F4A4B73-CC2B-E046-AB48-7F683D51D66B}" type="slidenum">
              <a:rPr lang="en-US" smtClean="0"/>
              <a:t>‹#›</a:t>
            </a:fld>
            <a:endParaRPr lang="en-US"/>
          </a:p>
        </p:txBody>
      </p:sp>
    </p:spTree>
    <p:extLst>
      <p:ext uri="{BB962C8B-B14F-4D97-AF65-F5344CB8AC3E}">
        <p14:creationId xmlns:p14="http://schemas.microsoft.com/office/powerpoint/2010/main" val="2043688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lnSpcReduction="10000"/>
          </a:bodyPr>
          <a:lstStyle/>
          <a:p>
            <a:pPr marL="0" indent="0" algn="ctr">
              <a:buNone/>
            </a:pPr>
            <a:r>
              <a:rPr lang="es-ES" sz="3200" i="1" dirty="0">
                <a:latin typeface="Calibri" panose="020F0502020204030204" pitchFamily="34" charset="0"/>
                <a:ea typeface="Calibri" panose="020F0502020204030204" pitchFamily="34" charset="0"/>
                <a:cs typeface="Times New Roman" panose="02020603050405020304" pitchFamily="18" charset="0"/>
              </a:rPr>
              <a:t>Por tanto, </a:t>
            </a:r>
            <a:r>
              <a:rPr lang="es-ES" sz="3200" i="1" u="sng" dirty="0">
                <a:latin typeface="Calibri" panose="020F0502020204030204" pitchFamily="34" charset="0"/>
                <a:ea typeface="Calibri" panose="020F0502020204030204" pitchFamily="34" charset="0"/>
                <a:cs typeface="Times New Roman" panose="02020603050405020304" pitchFamily="18" charset="0"/>
              </a:rPr>
              <a:t>puesto que tenemos en derredor nuestro tan gran nube de testigos</a:t>
            </a:r>
            <a:r>
              <a:rPr lang="es-ES" sz="3200" i="1" dirty="0">
                <a:latin typeface="Calibri" panose="020F0502020204030204" pitchFamily="34" charset="0"/>
                <a:ea typeface="Calibri" panose="020F0502020204030204" pitchFamily="34" charset="0"/>
                <a:cs typeface="Times New Roman" panose="02020603050405020304" pitchFamily="18" charset="0"/>
              </a:rPr>
              <a:t>, despojémonos también de todo peso y del pecado que tan fácilmente nos envuelve, y corramos con paciencia la carrera que tenemos por delante, </a:t>
            </a:r>
            <a:r>
              <a:rPr lang="es-ES" sz="3200" i="1" dirty="0" smtClean="0">
                <a:latin typeface="Calibri" panose="020F0502020204030204" pitchFamily="34" charset="0"/>
                <a:ea typeface="Calibri" panose="020F0502020204030204" pitchFamily="34" charset="0"/>
                <a:cs typeface="Times New Roman" panose="02020603050405020304" pitchFamily="18" charset="0"/>
              </a:rPr>
              <a:t>2</a:t>
            </a:r>
            <a:r>
              <a:rPr lang="es-ES" sz="3200" i="1" dirty="0">
                <a:latin typeface="Calibri" panose="020F0502020204030204" pitchFamily="34" charset="0"/>
                <a:ea typeface="Calibri" panose="020F0502020204030204" pitchFamily="34" charset="0"/>
                <a:cs typeface="Times New Roman" panose="02020603050405020304" pitchFamily="18" charset="0"/>
              </a:rPr>
              <a:t>  puestos los ojos en Jesús, el autor y consumador de la fe, quien por el gozo puesto delante de Él soportó la cruz, despreciando la vergüenza, y se ha sentado a la diestra del trono de Dios. </a:t>
            </a:r>
            <a:endParaRPr lang="en-US" sz="4400" dirty="0"/>
          </a:p>
        </p:txBody>
      </p:sp>
    </p:spTree>
    <p:extLst>
      <p:ext uri="{BB962C8B-B14F-4D97-AF65-F5344CB8AC3E}">
        <p14:creationId xmlns:p14="http://schemas.microsoft.com/office/powerpoint/2010/main" val="412934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smtClean="0"/>
              <a:t>Jesús</a:t>
            </a:r>
            <a:r>
              <a:rPr lang="en-US" sz="4000" u="sng" dirty="0" smtClean="0"/>
              <a:t>, el </a:t>
            </a:r>
            <a:r>
              <a:rPr lang="en-US" sz="4000" u="sng" dirty="0" err="1" smtClean="0"/>
              <a:t>fiel</a:t>
            </a:r>
            <a:endParaRPr lang="en-US" sz="4000" u="sng" dirty="0"/>
          </a:p>
        </p:txBody>
      </p:sp>
      <p:sp>
        <p:nvSpPr>
          <p:cNvPr id="4" name="Content Placeholder 3">
            <a:extLst>
              <a:ext uri="{FF2B5EF4-FFF2-40B4-BE49-F238E27FC236}">
                <a16:creationId xmlns="" xmlns:a16="http://schemas.microsoft.com/office/drawing/2014/main" id="{316576D0-CA83-31CD-3283-6C7A445787E8}"/>
              </a:ext>
            </a:extLst>
          </p:cNvPr>
          <p:cNvSpPr>
            <a:spLocks noGrp="1"/>
          </p:cNvSpPr>
          <p:nvPr>
            <p:ph idx="1"/>
          </p:nvPr>
        </p:nvSpPr>
        <p:spPr>
          <a:xfrm>
            <a:off x="628650" y="1044442"/>
            <a:ext cx="7886700" cy="3626115"/>
          </a:xfrm>
        </p:spPr>
        <p:txBody>
          <a:bodyPr>
            <a:normAutofit/>
          </a:bodyPr>
          <a:lstStyle/>
          <a:p>
            <a:pPr marL="0" indent="0" algn="ctr">
              <a:buNone/>
            </a:pPr>
            <a:r>
              <a:rPr lang="es-ES" sz="3600" dirty="0"/>
              <a:t>“La fe es la convicción de la verdad de cualquier cosa”.</a:t>
            </a:r>
          </a:p>
        </p:txBody>
      </p:sp>
      <p:sp>
        <p:nvSpPr>
          <p:cNvPr id="5" name="TextBox 4">
            <a:extLst>
              <a:ext uri="{FF2B5EF4-FFF2-40B4-BE49-F238E27FC236}">
                <a16:creationId xmlns="" xmlns:a16="http://schemas.microsoft.com/office/drawing/2014/main" id="{EC4F7D79-DC23-F176-34A4-964B916E7118}"/>
              </a:ext>
            </a:extLst>
          </p:cNvPr>
          <p:cNvSpPr txBox="1"/>
          <p:nvPr/>
        </p:nvSpPr>
        <p:spPr>
          <a:xfrm>
            <a:off x="798023" y="2287719"/>
            <a:ext cx="3458094" cy="2905060"/>
          </a:xfrm>
          <a:prstGeom prst="rect">
            <a:avLst/>
          </a:prstGeom>
          <a:noFill/>
          <a:ln w="38100">
            <a:solidFill>
              <a:schemeClr val="accent1">
                <a:lumMod val="75000"/>
              </a:schemeClr>
            </a:solidFill>
          </a:ln>
        </p:spPr>
        <p:txBody>
          <a:bodyPr wrap="square" rtlCol="0" anchor="ctr">
            <a:normAutofit/>
          </a:bodyPr>
          <a:lstStyle/>
          <a:p>
            <a:pPr algn="ctr"/>
            <a:r>
              <a:rPr lang="en-US" sz="3600" b="0" i="0" u="none" strike="noStrike" dirty="0" err="1" smtClean="0">
                <a:solidFill>
                  <a:schemeClr val="bg1"/>
                </a:solidFill>
                <a:effectLst/>
                <a:latin typeface="Calibri" panose="020F0502020204030204" pitchFamily="34" charset="0"/>
                <a:cs typeface="Calibri" panose="020F0502020204030204" pitchFamily="34" charset="0"/>
              </a:rPr>
              <a:t>Jesús</a:t>
            </a:r>
            <a:r>
              <a:rPr lang="en-US" sz="3600" b="0" i="0" u="none" strike="noStrike" dirty="0" smtClean="0">
                <a:solidFill>
                  <a:schemeClr val="bg1"/>
                </a:solidFill>
                <a:effectLst/>
                <a:latin typeface="Calibri" panose="020F0502020204030204" pitchFamily="34" charset="0"/>
                <a:cs typeface="Calibri" panose="020F0502020204030204" pitchFamily="34" charset="0"/>
              </a:rPr>
              <a:t>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es</a:t>
            </a:r>
            <a:r>
              <a:rPr lang="en-US" sz="3600" b="0" i="0" u="none" strike="noStrike" dirty="0" smtClean="0">
                <a:solidFill>
                  <a:schemeClr val="bg1"/>
                </a:solidFill>
                <a:effectLst/>
                <a:latin typeface="Calibri" panose="020F0502020204030204" pitchFamily="34" charset="0"/>
                <a:cs typeface="Calibri" panose="020F0502020204030204" pitchFamily="34" charset="0"/>
              </a:rPr>
              <a:t> el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autor</a:t>
            </a:r>
            <a:r>
              <a:rPr lang="en-US" sz="3600" b="0" i="0" u="none" strike="noStrike" dirty="0" smtClean="0">
                <a:solidFill>
                  <a:schemeClr val="bg1"/>
                </a:solidFill>
                <a:effectLst/>
                <a:latin typeface="Calibri" panose="020F0502020204030204" pitchFamily="34" charset="0"/>
                <a:cs typeface="Calibri" panose="020F0502020204030204" pitchFamily="34" charset="0"/>
              </a:rPr>
              <a:t> de la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fe</a:t>
            </a:r>
            <a:r>
              <a:rPr lang="en-US" sz="3600" b="0" i="0" u="none" strike="noStrike" dirty="0" smtClean="0">
                <a:solidFill>
                  <a:schemeClr val="bg1"/>
                </a:solidFill>
                <a:effectLst/>
                <a:latin typeface="Calibri" panose="020F0502020204030204" pitchFamily="34" charset="0"/>
                <a:cs typeface="Calibri" panose="020F0502020204030204" pitchFamily="34" charset="0"/>
              </a:rPr>
              <a:t>.</a:t>
            </a:r>
            <a:endParaRPr lang="en-US" sz="360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D9AAEE6B-2743-F888-E3A5-DC73CC4D98EA}"/>
              </a:ext>
            </a:extLst>
          </p:cNvPr>
          <p:cNvSpPr txBox="1"/>
          <p:nvPr/>
        </p:nvSpPr>
        <p:spPr>
          <a:xfrm>
            <a:off x="4884767" y="2287719"/>
            <a:ext cx="3458094" cy="2905060"/>
          </a:xfrm>
          <a:prstGeom prst="rect">
            <a:avLst/>
          </a:prstGeom>
          <a:noFill/>
          <a:ln w="38100">
            <a:solidFill>
              <a:schemeClr val="accent1">
                <a:lumMod val="75000"/>
              </a:schemeClr>
            </a:solidFill>
          </a:ln>
        </p:spPr>
        <p:txBody>
          <a:bodyPr wrap="square" rtlCol="0" anchor="ctr">
            <a:normAutofit/>
          </a:bodyPr>
          <a:lstStyle/>
          <a:p>
            <a:pPr algn="ctr"/>
            <a:r>
              <a:rPr lang="en-US" sz="3600" b="0" i="0" u="none" strike="noStrike" dirty="0" err="1" smtClean="0">
                <a:solidFill>
                  <a:schemeClr val="bg1"/>
                </a:solidFill>
                <a:effectLst/>
                <a:latin typeface="Calibri" panose="020F0502020204030204" pitchFamily="34" charset="0"/>
                <a:cs typeface="Calibri" panose="020F0502020204030204" pitchFamily="34" charset="0"/>
              </a:rPr>
              <a:t>Jesús</a:t>
            </a:r>
            <a:r>
              <a:rPr lang="en-US" sz="3600" b="0" i="0" u="none" strike="noStrike" dirty="0" smtClean="0">
                <a:solidFill>
                  <a:schemeClr val="bg1"/>
                </a:solidFill>
                <a:effectLst/>
                <a:latin typeface="Calibri" panose="020F0502020204030204" pitchFamily="34" charset="0"/>
                <a:cs typeface="Calibri" panose="020F0502020204030204" pitchFamily="34" charset="0"/>
              </a:rPr>
              <a:t>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es</a:t>
            </a:r>
            <a:r>
              <a:rPr lang="en-US" sz="3600" b="0" i="0" u="none" strike="noStrike" dirty="0" smtClean="0">
                <a:solidFill>
                  <a:schemeClr val="bg1"/>
                </a:solidFill>
                <a:effectLst/>
                <a:latin typeface="Calibri" panose="020F0502020204030204" pitchFamily="34" charset="0"/>
                <a:cs typeface="Calibri" panose="020F0502020204030204" pitchFamily="34" charset="0"/>
              </a:rPr>
              <a:t> el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consumador</a:t>
            </a:r>
            <a:r>
              <a:rPr lang="en-US" sz="3600" b="0" i="0" u="none" strike="noStrike" dirty="0" smtClean="0">
                <a:solidFill>
                  <a:schemeClr val="bg1"/>
                </a:solidFill>
                <a:effectLst/>
                <a:latin typeface="Calibri" panose="020F0502020204030204" pitchFamily="34" charset="0"/>
                <a:cs typeface="Calibri" panose="020F0502020204030204" pitchFamily="34" charset="0"/>
              </a:rPr>
              <a:t> de la </a:t>
            </a:r>
            <a:r>
              <a:rPr lang="en-US" sz="3600" b="0" i="0" u="none" strike="noStrike" dirty="0" err="1" smtClean="0">
                <a:solidFill>
                  <a:schemeClr val="bg1"/>
                </a:solidFill>
                <a:effectLst/>
                <a:latin typeface="Calibri" panose="020F0502020204030204" pitchFamily="34" charset="0"/>
                <a:cs typeface="Calibri" panose="020F0502020204030204" pitchFamily="34" charset="0"/>
              </a:rPr>
              <a:t>fe</a:t>
            </a:r>
            <a:r>
              <a:rPr lang="en-US" sz="3600" b="0" i="0" u="none" strike="noStrike" dirty="0" smtClean="0">
                <a:solidFill>
                  <a:schemeClr val="bg1"/>
                </a:solidFill>
                <a:effectLst/>
                <a:latin typeface="Calibri" panose="020F0502020204030204" pitchFamily="34" charset="0"/>
                <a:cs typeface="Calibri" panose="020F0502020204030204" pitchFamily="34" charset="0"/>
              </a:rPr>
              <a:t>.</a:t>
            </a:r>
            <a:endParaRPr lang="en-US"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02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smtClean="0"/>
              <a:t>Jesús</a:t>
            </a:r>
            <a:r>
              <a:rPr lang="en-US" sz="4000" u="sng" dirty="0" smtClean="0"/>
              <a:t>, el </a:t>
            </a:r>
            <a:r>
              <a:rPr lang="en-US" sz="4000" u="sng" dirty="0" err="1" smtClean="0"/>
              <a:t>fiel</a:t>
            </a:r>
            <a:endParaRPr lang="en-US" sz="4000" u="sng" dirty="0"/>
          </a:p>
        </p:txBody>
      </p:sp>
      <p:sp>
        <p:nvSpPr>
          <p:cNvPr id="5" name="TextBox 4">
            <a:extLst>
              <a:ext uri="{FF2B5EF4-FFF2-40B4-BE49-F238E27FC236}">
                <a16:creationId xmlns="" xmlns:a16="http://schemas.microsoft.com/office/drawing/2014/main" id="{EC4F7D79-DC23-F176-34A4-964B916E7118}"/>
              </a:ext>
            </a:extLst>
          </p:cNvPr>
          <p:cNvSpPr txBox="1"/>
          <p:nvPr/>
        </p:nvSpPr>
        <p:spPr>
          <a:xfrm>
            <a:off x="1122393" y="1148816"/>
            <a:ext cx="3510741" cy="2238912"/>
          </a:xfrm>
          <a:prstGeom prst="rect">
            <a:avLst/>
          </a:prstGeom>
          <a:noFill/>
          <a:ln w="38100">
            <a:solidFill>
              <a:schemeClr val="bg1"/>
            </a:solidFill>
          </a:ln>
        </p:spPr>
        <p:txBody>
          <a:bodyPr wrap="square" rtlCol="0" anchor="ctr">
            <a:normAutofit/>
          </a:bodyPr>
          <a:lstStyle/>
          <a:p>
            <a:pPr algn="ctr"/>
            <a:r>
              <a:rPr lang="en-US" sz="4000" b="0" i="0" u="none" strike="noStrike" dirty="0" smtClean="0">
                <a:solidFill>
                  <a:schemeClr val="bg1"/>
                </a:solidFill>
                <a:effectLst/>
                <a:latin typeface="Calibri" panose="020F0502020204030204" pitchFamily="34" charset="0"/>
                <a:cs typeface="Calibri" panose="020F0502020204030204" pitchFamily="34" charset="0"/>
              </a:rPr>
              <a:t>Las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convicciones</a:t>
            </a:r>
            <a:r>
              <a:rPr lang="en-US" sz="4000" b="0" i="0" u="none" strike="noStrike" dirty="0" smtClean="0">
                <a:solidFill>
                  <a:schemeClr val="bg1"/>
                </a:solidFill>
                <a:effectLst/>
                <a:latin typeface="Calibri" panose="020F0502020204030204" pitchFamily="34" charset="0"/>
                <a:cs typeface="Calibri" panose="020F0502020204030204" pitchFamily="34" charset="0"/>
              </a:rPr>
              <a:t> que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tenía</a:t>
            </a:r>
            <a:r>
              <a:rPr lang="en-US" sz="4000" b="0" i="0" u="none" strike="noStrike" dirty="0" smtClean="0">
                <a:solidFill>
                  <a:schemeClr val="bg1"/>
                </a:solidFill>
                <a:effectLst/>
                <a:latin typeface="Calibri" panose="020F0502020204030204" pitchFamily="34" charset="0"/>
                <a:cs typeface="Calibri" panose="020F0502020204030204" pitchFamily="34" charset="0"/>
              </a:rPr>
              <a:t>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Jesús</a:t>
            </a:r>
            <a:r>
              <a:rPr lang="en-US" sz="4000" b="0" i="0" u="none" strike="noStrike" dirty="0" smtClean="0">
                <a:solidFill>
                  <a:schemeClr val="bg1"/>
                </a:solidFill>
                <a:effectLst/>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7D9D2742-3645-F014-D098-037B3702787F}"/>
              </a:ext>
            </a:extLst>
          </p:cNvPr>
          <p:cNvSpPr txBox="1"/>
          <p:nvPr/>
        </p:nvSpPr>
        <p:spPr>
          <a:xfrm>
            <a:off x="4633134" y="1148816"/>
            <a:ext cx="3510741" cy="2238912"/>
          </a:xfrm>
          <a:prstGeom prst="rect">
            <a:avLst/>
          </a:prstGeom>
          <a:noFill/>
          <a:ln w="38100">
            <a:solidFill>
              <a:schemeClr val="bg1"/>
            </a:solidFill>
          </a:ln>
        </p:spPr>
        <p:txBody>
          <a:bodyPr wrap="square" rtlCol="0" anchor="ctr">
            <a:normAutofit/>
          </a:bodyPr>
          <a:lstStyle/>
          <a:p>
            <a:pPr algn="ctr"/>
            <a:r>
              <a:rPr lang="en-US" sz="4000" b="0" i="0" u="none" strike="noStrike" dirty="0" err="1" smtClean="0">
                <a:solidFill>
                  <a:schemeClr val="bg1"/>
                </a:solidFill>
                <a:effectLst/>
                <a:latin typeface="Calibri" panose="020F0502020204030204" pitchFamily="34" charset="0"/>
                <a:cs typeface="Calibri" panose="020F0502020204030204" pitchFamily="34" charset="0"/>
              </a:rPr>
              <a:t>Viendo</a:t>
            </a:r>
            <a:r>
              <a:rPr lang="en-US" sz="4000" b="0" i="0" u="none" strike="noStrike" dirty="0" smtClean="0">
                <a:solidFill>
                  <a:schemeClr val="bg1"/>
                </a:solidFill>
                <a:effectLst/>
                <a:latin typeface="Calibri" panose="020F0502020204030204" pitchFamily="34" charset="0"/>
                <a:cs typeface="Calibri" panose="020F0502020204030204" pitchFamily="34" charset="0"/>
              </a:rPr>
              <a:t> la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fe</a:t>
            </a:r>
            <a:r>
              <a:rPr lang="en-US" sz="4000" b="0" i="0" u="none" strike="noStrike" dirty="0" smtClean="0">
                <a:solidFill>
                  <a:schemeClr val="bg1"/>
                </a:solidFill>
                <a:effectLst/>
                <a:latin typeface="Calibri" panose="020F0502020204030204" pitchFamily="34" charset="0"/>
                <a:cs typeface="Calibri" panose="020F0502020204030204" pitchFamily="34" charset="0"/>
              </a:rPr>
              <a:t> de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Jesús</a:t>
            </a:r>
            <a:r>
              <a:rPr lang="en-US" sz="4000" b="0" i="0" u="none" strike="noStrike" dirty="0" smtClean="0">
                <a:solidFill>
                  <a:schemeClr val="bg1"/>
                </a:solidFill>
                <a:effectLst/>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6D226CB5-538C-62BC-4D8C-63513EDB44C8}"/>
              </a:ext>
            </a:extLst>
          </p:cNvPr>
          <p:cNvSpPr txBox="1"/>
          <p:nvPr/>
        </p:nvSpPr>
        <p:spPr>
          <a:xfrm>
            <a:off x="2877763" y="3387728"/>
            <a:ext cx="3510741" cy="2238912"/>
          </a:xfrm>
          <a:prstGeom prst="rect">
            <a:avLst/>
          </a:prstGeom>
          <a:noFill/>
          <a:ln w="38100">
            <a:solidFill>
              <a:schemeClr val="bg1"/>
            </a:solidFill>
          </a:ln>
        </p:spPr>
        <p:txBody>
          <a:bodyPr wrap="square" rtlCol="0" anchor="ctr">
            <a:normAutofit fontScale="92500"/>
          </a:bodyPr>
          <a:lstStyle/>
          <a:p>
            <a:pPr algn="ctr"/>
            <a:r>
              <a:rPr lang="en-US" sz="4000" b="0" i="0" u="none" strike="noStrike" dirty="0" err="1" smtClean="0">
                <a:solidFill>
                  <a:schemeClr val="bg1"/>
                </a:solidFill>
                <a:effectLst/>
                <a:latin typeface="Calibri" panose="020F0502020204030204" pitchFamily="34" charset="0"/>
                <a:cs typeface="Calibri" panose="020F0502020204030204" pitchFamily="34" charset="0"/>
              </a:rPr>
              <a:t>Poniendo</a:t>
            </a:r>
            <a:r>
              <a:rPr lang="en-US" sz="4000" b="0" i="0" u="none" strike="noStrike" dirty="0" smtClean="0">
                <a:solidFill>
                  <a:schemeClr val="bg1"/>
                </a:solidFill>
                <a:effectLst/>
                <a:latin typeface="Calibri" panose="020F0502020204030204" pitchFamily="34" charset="0"/>
                <a:cs typeface="Calibri" panose="020F0502020204030204" pitchFamily="34" charset="0"/>
              </a:rPr>
              <a:t>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nuestros</a:t>
            </a:r>
            <a:r>
              <a:rPr lang="en-US" sz="4000" b="0" i="0" u="none" strike="noStrike" dirty="0" smtClean="0">
                <a:solidFill>
                  <a:schemeClr val="bg1"/>
                </a:solidFill>
                <a:effectLst/>
                <a:latin typeface="Calibri" panose="020F0502020204030204" pitchFamily="34" charset="0"/>
                <a:cs typeface="Calibri" panose="020F0502020204030204" pitchFamily="34" charset="0"/>
              </a:rPr>
              <a:t>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ojos</a:t>
            </a:r>
            <a:r>
              <a:rPr lang="en-US" sz="4000" b="0" i="0" u="none" strike="noStrike" dirty="0" smtClean="0">
                <a:solidFill>
                  <a:schemeClr val="bg1"/>
                </a:solidFill>
                <a:effectLst/>
                <a:latin typeface="Calibri" panose="020F0502020204030204" pitchFamily="34" charset="0"/>
                <a:cs typeface="Calibri" panose="020F0502020204030204" pitchFamily="34" charset="0"/>
              </a:rPr>
              <a:t>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en</a:t>
            </a:r>
            <a:r>
              <a:rPr lang="en-US" sz="4000" b="0" i="0" u="none" strike="noStrike" dirty="0" smtClean="0">
                <a:solidFill>
                  <a:schemeClr val="bg1"/>
                </a:solidFill>
                <a:effectLst/>
                <a:latin typeface="Calibri" panose="020F0502020204030204" pitchFamily="34" charset="0"/>
                <a:cs typeface="Calibri" panose="020F0502020204030204" pitchFamily="34" charset="0"/>
              </a:rPr>
              <a:t> la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fe</a:t>
            </a:r>
            <a:r>
              <a:rPr lang="en-US" sz="4000" b="0" i="0" u="none" strike="noStrike" dirty="0" smtClean="0">
                <a:solidFill>
                  <a:schemeClr val="bg1"/>
                </a:solidFill>
                <a:effectLst/>
                <a:latin typeface="Calibri" panose="020F0502020204030204" pitchFamily="34" charset="0"/>
                <a:cs typeface="Calibri" panose="020F0502020204030204" pitchFamily="34" charset="0"/>
              </a:rPr>
              <a:t> de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Jesús</a:t>
            </a:r>
            <a:r>
              <a:rPr lang="en-US" sz="4000" b="0" i="0" u="none" strike="noStrike" dirty="0" smtClean="0">
                <a:solidFill>
                  <a:schemeClr val="bg1"/>
                </a:solidFill>
                <a:effectLst/>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59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smtClean="0"/>
              <a:t>Las </a:t>
            </a:r>
            <a:r>
              <a:rPr lang="en-US" u="sng" dirty="0" err="1" smtClean="0"/>
              <a:t>convicciones</a:t>
            </a:r>
            <a:r>
              <a:rPr lang="en-US" u="sng" dirty="0" smtClean="0"/>
              <a:t> de </a:t>
            </a:r>
            <a:r>
              <a:rPr lang="en-US" u="sng" dirty="0" err="1" smtClean="0"/>
              <a:t>Jesús</a:t>
            </a:r>
            <a:r>
              <a:rPr lang="en-US" u="sng" dirty="0" smtClean="0"/>
              <a:t> de </a:t>
            </a:r>
            <a:r>
              <a:rPr lang="en-US" u="sng" dirty="0" err="1" smtClean="0"/>
              <a:t>Nazaret</a:t>
            </a:r>
            <a:endParaRPr lang="en-US" u="sng" dirty="0"/>
          </a:p>
        </p:txBody>
      </p:sp>
      <p:sp>
        <p:nvSpPr>
          <p:cNvPr id="4" name="Content Placeholder 3">
            <a:extLst>
              <a:ext uri="{FF2B5EF4-FFF2-40B4-BE49-F238E27FC236}">
                <a16:creationId xmlns="" xmlns:a16="http://schemas.microsoft.com/office/drawing/2014/main" id="{461D0CA3-67F6-ED80-8273-84BA49C75206}"/>
              </a:ext>
            </a:extLst>
          </p:cNvPr>
          <p:cNvSpPr>
            <a:spLocks noGrp="1"/>
          </p:cNvSpPr>
          <p:nvPr>
            <p:ph idx="1"/>
          </p:nvPr>
        </p:nvSpPr>
        <p:spPr>
          <a:xfrm>
            <a:off x="628650" y="1152356"/>
            <a:ext cx="7886700" cy="4514924"/>
          </a:xfrm>
        </p:spPr>
        <p:txBody>
          <a:bodyPr anchor="ctr">
            <a:normAutofit fontScale="92500" lnSpcReduction="10000"/>
          </a:bodyPr>
          <a:lstStyle/>
          <a:p>
            <a:pPr marL="0" indent="0" algn="ctr">
              <a:buNone/>
            </a:pPr>
            <a:r>
              <a:rPr lang="es-ES" dirty="0" smtClean="0">
                <a:latin typeface="Calibri" panose="020F0502020204030204" pitchFamily="34" charset="0"/>
                <a:cs typeface="Calibri" panose="020F0502020204030204" pitchFamily="34" charset="0"/>
              </a:rPr>
              <a:t>Juan </a:t>
            </a:r>
            <a:r>
              <a:rPr lang="es-ES" dirty="0">
                <a:latin typeface="Calibri" panose="020F0502020204030204" pitchFamily="34" charset="0"/>
                <a:cs typeface="Calibri" panose="020F0502020204030204" pitchFamily="34" charset="0"/>
              </a:rPr>
              <a:t>5:19-23  Por eso Jesús les decía: «En verdad les digo que el Hijo no puede hacer nada por su cuenta, sino lo que ve hacer al Padre; porque todo lo que hace el Padre, eso también hace el Hijo de igual manera.  20  Pues el Padre ama al Hijo, y le muestra todo lo que Él mismo hace; y obras mayores que estas le mostrará, para que ustedes se queden asombrados.  21  Porque así como el Padre levanta a los muertos y les da vida, asimismo el Hijo también da vida a los que Él quiere.  22  Porque ni aun el Padre juzga a nadie, sino que todo juicio se lo ha confiado al Hijo,  23  para que todos honren al Hijo así como honran al Padre. El que no honra al Hijo, no honra al Padre que lo envió.</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98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smtClean="0"/>
              <a:t>Las </a:t>
            </a:r>
            <a:r>
              <a:rPr lang="en-US" u="sng" dirty="0" err="1" smtClean="0"/>
              <a:t>convicciones</a:t>
            </a:r>
            <a:r>
              <a:rPr lang="en-US" u="sng" dirty="0" smtClean="0"/>
              <a:t> de </a:t>
            </a:r>
            <a:r>
              <a:rPr lang="en-US" u="sng" dirty="0" err="1" smtClean="0"/>
              <a:t>Jesús</a:t>
            </a:r>
            <a:r>
              <a:rPr lang="en-US" u="sng" dirty="0" smtClean="0"/>
              <a:t> de </a:t>
            </a:r>
            <a:r>
              <a:rPr lang="en-US" u="sng" dirty="0" err="1" smtClean="0"/>
              <a:t>Nazaret</a:t>
            </a:r>
            <a:endParaRPr lang="en-US" u="sng" dirty="0"/>
          </a:p>
        </p:txBody>
      </p:sp>
      <p:sp>
        <p:nvSpPr>
          <p:cNvPr id="4" name="Content Placeholder 3">
            <a:extLst>
              <a:ext uri="{FF2B5EF4-FFF2-40B4-BE49-F238E27FC236}">
                <a16:creationId xmlns="" xmlns:a16="http://schemas.microsoft.com/office/drawing/2014/main" id="{461D0CA3-67F6-ED80-8273-84BA49C75206}"/>
              </a:ext>
            </a:extLst>
          </p:cNvPr>
          <p:cNvSpPr>
            <a:spLocks noGrp="1"/>
          </p:cNvSpPr>
          <p:nvPr>
            <p:ph idx="1"/>
          </p:nvPr>
        </p:nvSpPr>
        <p:spPr>
          <a:xfrm>
            <a:off x="628650" y="1152356"/>
            <a:ext cx="7886700" cy="4514924"/>
          </a:xfrm>
        </p:spPr>
        <p:txBody>
          <a:bodyPr anchor="ctr">
            <a:normAutofit fontScale="92500" lnSpcReduction="10000"/>
          </a:bodyPr>
          <a:lstStyle/>
          <a:p>
            <a:pPr marL="0" indent="0" algn="ctr">
              <a:buNone/>
            </a:pPr>
            <a:r>
              <a:rPr lang="es-ES" dirty="0" smtClean="0">
                <a:latin typeface="Calibri" panose="020F0502020204030204" pitchFamily="34" charset="0"/>
                <a:cs typeface="Calibri" panose="020F0502020204030204" pitchFamily="34" charset="0"/>
              </a:rPr>
              <a:t>Juan </a:t>
            </a:r>
            <a:r>
              <a:rPr lang="es-ES" dirty="0">
                <a:latin typeface="Calibri" panose="020F0502020204030204" pitchFamily="34" charset="0"/>
                <a:cs typeface="Calibri" panose="020F0502020204030204" pitchFamily="34" charset="0"/>
              </a:rPr>
              <a:t>5:19-23  Por eso Jesús les decía: «En verdad les digo que el Hijo no puede hacer nada por su cuenta, sino lo que ve hacer al Padre; porque todo lo que hace el Padre, eso también hace el Hijo de igual manera.  20  Pues el Padre ama al Hijo, y le muestra todo lo que Él mismo hace; y obras mayores que estas le mostrará, para que ustedes se queden asombrados.  21  Porque así como el Padre levanta a los muertos y les da vida, asimismo el Hijo también da vida a los que Él quiere.  22  Porque ni aun el Padre juzga a nadie, sino que todo juicio se lo ha confiado al Hijo,  23  para que todos honren al Hijo así como honran al Padre. El que no honra al Hijo, no honra al Padre que lo envió.</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2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a:t>The convictions of Jesus of Nazareth</a:t>
            </a:r>
          </a:p>
        </p:txBody>
      </p:sp>
      <p:sp>
        <p:nvSpPr>
          <p:cNvPr id="4" name="Content Placeholder 3">
            <a:extLst>
              <a:ext uri="{FF2B5EF4-FFF2-40B4-BE49-F238E27FC236}">
                <a16:creationId xmlns="" xmlns:a16="http://schemas.microsoft.com/office/drawing/2014/main" id="{461D0CA3-67F6-ED80-8273-84BA49C75206}"/>
              </a:ext>
            </a:extLst>
          </p:cNvPr>
          <p:cNvSpPr>
            <a:spLocks noGrp="1"/>
          </p:cNvSpPr>
          <p:nvPr>
            <p:ph idx="1"/>
          </p:nvPr>
        </p:nvSpPr>
        <p:spPr>
          <a:xfrm>
            <a:off x="628650" y="1152356"/>
            <a:ext cx="7886700" cy="4514924"/>
          </a:xfrm>
        </p:spPr>
        <p:txBody>
          <a:bodyPr anchor="ctr">
            <a:normAutofit/>
          </a:bodyPr>
          <a:lstStyle/>
          <a:p>
            <a:pPr marL="0" indent="0" algn="ctr">
              <a:buNone/>
            </a:pPr>
            <a:r>
              <a:rPr lang="es-ES" dirty="0" smtClean="0">
                <a:latin typeface="Calibri" panose="020F0502020204030204" pitchFamily="34" charset="0"/>
                <a:cs typeface="Calibri" panose="020F0502020204030204" pitchFamily="34" charset="0"/>
              </a:rPr>
              <a:t>24 En </a:t>
            </a:r>
            <a:r>
              <a:rPr lang="es-ES" dirty="0">
                <a:latin typeface="Calibri" panose="020F0502020204030204" pitchFamily="34" charset="0"/>
                <a:cs typeface="Calibri" panose="020F0502020204030204" pitchFamily="34" charset="0"/>
              </a:rPr>
              <a:t>verdad les digo: el que oye Mi palabra y cree al que me envió, tiene vida eterna y no viene a condenación, sino que ha pasado de muerte a vida.  25  En verdad les digo que viene la hora, y ahora es, cuando los muertos oirán la voz del Hijo de Dios, y los que oigan vivirán.  26  Porque como el Padre tiene vida en Él mismo, así también le dio al Hijo el tener vida en Él mismo;  27  y le dio autoridad para ejecutar juicio, porque Él es el Hijo del Hombre.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27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a:ln w="31750">
            <a:noFill/>
          </a:ln>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 xmlns:a16="http://schemas.microsoft.com/office/drawing/2014/main" id="{02216ED8-7242-2695-2B18-109E60B0D2C6}"/>
              </a:ext>
            </a:extLst>
          </p:cNvPr>
          <p:cNvSpPr>
            <a:spLocks noGrp="1"/>
          </p:cNvSpPr>
          <p:nvPr>
            <p:ph type="title"/>
          </p:nvPr>
        </p:nvSpPr>
        <p:spPr>
          <a:xfrm>
            <a:off x="628650" y="47720"/>
            <a:ext cx="7886700" cy="1104636"/>
          </a:xfrm>
        </p:spPr>
        <p:txBody>
          <a:bodyPr/>
          <a:lstStyle/>
          <a:p>
            <a:pPr algn="ctr"/>
            <a:r>
              <a:rPr lang="en-US" u="sng" dirty="0" err="1" smtClean="0"/>
              <a:t>Jesús</a:t>
            </a:r>
            <a:r>
              <a:rPr lang="en-US" u="sng" dirty="0" smtClean="0"/>
              <a:t> de </a:t>
            </a:r>
            <a:r>
              <a:rPr lang="en-US" u="sng" dirty="0" err="1" smtClean="0"/>
              <a:t>Nazaret</a:t>
            </a:r>
            <a:r>
              <a:rPr lang="en-US" u="sng" dirty="0" smtClean="0"/>
              <a:t> </a:t>
            </a:r>
            <a:r>
              <a:rPr lang="en-US" u="sng" dirty="0" err="1" smtClean="0"/>
              <a:t>estaba</a:t>
            </a:r>
            <a:r>
              <a:rPr lang="en-US" u="sng" dirty="0" smtClean="0"/>
              <a:t> </a:t>
            </a:r>
            <a:r>
              <a:rPr lang="en-US" u="sng" dirty="0" err="1" smtClean="0"/>
              <a:t>convencido</a:t>
            </a:r>
            <a:r>
              <a:rPr lang="en-US" u="sng" dirty="0" smtClean="0"/>
              <a:t> de…</a:t>
            </a:r>
            <a:endParaRPr lang="en-US" u="sng" dirty="0"/>
          </a:p>
        </p:txBody>
      </p:sp>
      <p:sp>
        <p:nvSpPr>
          <p:cNvPr id="11" name="Rounded Rectangle 10">
            <a:extLst>
              <a:ext uri="{FF2B5EF4-FFF2-40B4-BE49-F238E27FC236}">
                <a16:creationId xmlns="" xmlns:a16="http://schemas.microsoft.com/office/drawing/2014/main" id="{685E2102-5D72-8C38-C861-515B203E8522}"/>
              </a:ext>
            </a:extLst>
          </p:cNvPr>
          <p:cNvSpPr/>
          <p:nvPr/>
        </p:nvSpPr>
        <p:spPr>
          <a:xfrm>
            <a:off x="154559" y="1446424"/>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bg1"/>
                </a:solidFill>
              </a:rPr>
              <a:t>el </a:t>
            </a:r>
            <a:r>
              <a:rPr lang="en-US" sz="2800" dirty="0" err="1" smtClean="0">
                <a:solidFill>
                  <a:schemeClr val="bg1"/>
                </a:solidFill>
              </a:rPr>
              <a:t>amor</a:t>
            </a:r>
            <a:r>
              <a:rPr lang="en-US" sz="2800" dirty="0" smtClean="0">
                <a:solidFill>
                  <a:schemeClr val="bg1"/>
                </a:solidFill>
              </a:rPr>
              <a:t> que el Padre le </a:t>
            </a:r>
            <a:r>
              <a:rPr lang="en-US" sz="2800" dirty="0" err="1" smtClean="0">
                <a:solidFill>
                  <a:schemeClr val="bg1"/>
                </a:solidFill>
              </a:rPr>
              <a:t>tenía</a:t>
            </a:r>
            <a:r>
              <a:rPr lang="en-US" sz="2800" dirty="0" smtClean="0">
                <a:solidFill>
                  <a:schemeClr val="bg1"/>
                </a:solidFill>
              </a:rPr>
              <a:t>.</a:t>
            </a:r>
            <a:endParaRPr lang="en-US" sz="2800" dirty="0">
              <a:solidFill>
                <a:schemeClr val="bg1"/>
              </a:solidFill>
            </a:endParaRPr>
          </a:p>
        </p:txBody>
      </p:sp>
      <p:sp>
        <p:nvSpPr>
          <p:cNvPr id="12" name="Rounded Rectangle 11">
            <a:extLst>
              <a:ext uri="{FF2B5EF4-FFF2-40B4-BE49-F238E27FC236}">
                <a16:creationId xmlns="" xmlns:a16="http://schemas.microsoft.com/office/drawing/2014/main" id="{241601D5-7EA7-DA62-2A51-A19638BB1662}"/>
              </a:ext>
            </a:extLst>
          </p:cNvPr>
          <p:cNvSpPr/>
          <p:nvPr/>
        </p:nvSpPr>
        <p:spPr>
          <a:xfrm>
            <a:off x="3177794" y="1446424"/>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accent4">
                    <a:lumMod val="40000"/>
                    <a:lumOff val="60000"/>
                  </a:schemeClr>
                </a:solidFill>
              </a:rPr>
              <a:t>que la </a:t>
            </a:r>
            <a:r>
              <a:rPr lang="en-US" sz="2800" dirty="0" err="1" smtClean="0">
                <a:solidFill>
                  <a:schemeClr val="accent4">
                    <a:lumMod val="40000"/>
                    <a:lumOff val="60000"/>
                  </a:schemeClr>
                </a:solidFill>
              </a:rPr>
              <a:t>voluntad</a:t>
            </a:r>
            <a:r>
              <a:rPr lang="en-US" sz="2800" dirty="0" smtClean="0">
                <a:solidFill>
                  <a:schemeClr val="accent4">
                    <a:lumMod val="40000"/>
                    <a:lumOff val="60000"/>
                  </a:schemeClr>
                </a:solidFill>
              </a:rPr>
              <a:t> de </a:t>
            </a:r>
            <a:r>
              <a:rPr lang="en-US" sz="2800" dirty="0" err="1" smtClean="0">
                <a:solidFill>
                  <a:schemeClr val="accent4">
                    <a:lumMod val="40000"/>
                    <a:lumOff val="60000"/>
                  </a:schemeClr>
                </a:solidFill>
              </a:rPr>
              <a:t>Dio</a:t>
            </a:r>
            <a:r>
              <a:rPr lang="en-US" sz="2800" dirty="0" smtClean="0">
                <a:solidFill>
                  <a:schemeClr val="accent4">
                    <a:lumMod val="40000"/>
                    <a:lumOff val="60000"/>
                  </a:schemeClr>
                </a:solidFill>
              </a:rPr>
              <a:t> se </a:t>
            </a:r>
            <a:r>
              <a:rPr lang="en-US" sz="2800" dirty="0" err="1" smtClean="0">
                <a:solidFill>
                  <a:schemeClr val="accent4">
                    <a:lumMod val="40000"/>
                    <a:lumOff val="60000"/>
                  </a:schemeClr>
                </a:solidFill>
              </a:rPr>
              <a:t>llevaba</a:t>
            </a:r>
            <a:r>
              <a:rPr lang="en-US" sz="2800" dirty="0" smtClean="0">
                <a:solidFill>
                  <a:schemeClr val="accent4">
                    <a:lumMod val="40000"/>
                    <a:lumOff val="60000"/>
                  </a:schemeClr>
                </a:solidFill>
              </a:rPr>
              <a:t> a </a:t>
            </a:r>
            <a:r>
              <a:rPr lang="en-US" sz="2800" dirty="0" err="1" smtClean="0">
                <a:solidFill>
                  <a:schemeClr val="accent4">
                    <a:lumMod val="40000"/>
                    <a:lumOff val="60000"/>
                  </a:schemeClr>
                </a:solidFill>
              </a:rPr>
              <a:t>cabo</a:t>
            </a:r>
            <a:r>
              <a:rPr lang="en-US" sz="2800" dirty="0" smtClean="0">
                <a:solidFill>
                  <a:schemeClr val="accent4">
                    <a:lumMod val="40000"/>
                    <a:lumOff val="60000"/>
                  </a:schemeClr>
                </a:solidFill>
              </a:rPr>
              <a:t> </a:t>
            </a:r>
            <a:r>
              <a:rPr lang="en-US" sz="2800" dirty="0" err="1" smtClean="0">
                <a:solidFill>
                  <a:schemeClr val="accent4">
                    <a:lumMod val="40000"/>
                    <a:lumOff val="60000"/>
                  </a:schemeClr>
                </a:solidFill>
              </a:rPr>
              <a:t>en</a:t>
            </a:r>
            <a:r>
              <a:rPr lang="en-US" sz="2800" dirty="0" smtClean="0">
                <a:solidFill>
                  <a:schemeClr val="accent4">
                    <a:lumMod val="40000"/>
                    <a:lumOff val="60000"/>
                  </a:schemeClr>
                </a:solidFill>
              </a:rPr>
              <a:t> </a:t>
            </a:r>
            <a:r>
              <a:rPr lang="en-US" sz="2800" dirty="0" err="1" smtClean="0">
                <a:solidFill>
                  <a:schemeClr val="accent4">
                    <a:lumMod val="40000"/>
                    <a:lumOff val="60000"/>
                  </a:schemeClr>
                </a:solidFill>
              </a:rPr>
              <a:t>su</a:t>
            </a:r>
            <a:r>
              <a:rPr lang="en-US" sz="2800" dirty="0" smtClean="0">
                <a:solidFill>
                  <a:schemeClr val="accent4">
                    <a:lumMod val="40000"/>
                    <a:lumOff val="60000"/>
                  </a:schemeClr>
                </a:solidFill>
              </a:rPr>
              <a:t> </a:t>
            </a:r>
            <a:r>
              <a:rPr lang="en-US" sz="2800" dirty="0" err="1" smtClean="0">
                <a:solidFill>
                  <a:schemeClr val="accent4">
                    <a:lumMod val="40000"/>
                    <a:lumOff val="60000"/>
                  </a:schemeClr>
                </a:solidFill>
              </a:rPr>
              <a:t>vida</a:t>
            </a:r>
            <a:r>
              <a:rPr lang="en-US" sz="2800" dirty="0" smtClean="0">
                <a:solidFill>
                  <a:schemeClr val="accent4">
                    <a:lumMod val="40000"/>
                    <a:lumOff val="60000"/>
                  </a:schemeClr>
                </a:solidFill>
              </a:rPr>
              <a:t>.</a:t>
            </a:r>
            <a:endParaRPr lang="en-US" sz="2800" dirty="0">
              <a:solidFill>
                <a:schemeClr val="accent4">
                  <a:lumMod val="40000"/>
                  <a:lumOff val="60000"/>
                </a:schemeClr>
              </a:solidFill>
            </a:endParaRPr>
          </a:p>
        </p:txBody>
      </p:sp>
      <p:sp>
        <p:nvSpPr>
          <p:cNvPr id="13" name="Rounded Rectangle 12">
            <a:extLst>
              <a:ext uri="{FF2B5EF4-FFF2-40B4-BE49-F238E27FC236}">
                <a16:creationId xmlns="" xmlns:a16="http://schemas.microsoft.com/office/drawing/2014/main" id="{373E9D04-2260-E559-FEF8-90A60ED4AD76}"/>
              </a:ext>
            </a:extLst>
          </p:cNvPr>
          <p:cNvSpPr/>
          <p:nvPr/>
        </p:nvSpPr>
        <p:spPr>
          <a:xfrm>
            <a:off x="6201029" y="1446424"/>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rPr>
              <a:t>e</a:t>
            </a:r>
            <a:r>
              <a:rPr lang="en-US" sz="2800" dirty="0" smtClean="0">
                <a:solidFill>
                  <a:schemeClr val="bg1"/>
                </a:solidFill>
              </a:rPr>
              <a:t>l derecho que </a:t>
            </a:r>
            <a:r>
              <a:rPr lang="en-US" sz="2800" dirty="0" err="1" smtClean="0">
                <a:solidFill>
                  <a:schemeClr val="bg1"/>
                </a:solidFill>
              </a:rPr>
              <a:t>Él</a:t>
            </a:r>
            <a:r>
              <a:rPr lang="en-US" sz="2800" dirty="0" smtClean="0">
                <a:solidFill>
                  <a:schemeClr val="bg1"/>
                </a:solidFill>
              </a:rPr>
              <a:t> </a:t>
            </a:r>
            <a:r>
              <a:rPr lang="en-US" sz="2800" dirty="0" err="1" smtClean="0">
                <a:solidFill>
                  <a:schemeClr val="bg1"/>
                </a:solidFill>
              </a:rPr>
              <a:t>tenía</a:t>
            </a:r>
            <a:r>
              <a:rPr lang="en-US" sz="2800" dirty="0" smtClean="0">
                <a:solidFill>
                  <a:schemeClr val="bg1"/>
                </a:solidFill>
              </a:rPr>
              <a:t> para </a:t>
            </a:r>
            <a:r>
              <a:rPr lang="en-US" sz="2800" dirty="0" err="1" smtClean="0">
                <a:solidFill>
                  <a:schemeClr val="bg1"/>
                </a:solidFill>
              </a:rPr>
              <a:t>juzgar</a:t>
            </a:r>
            <a:r>
              <a:rPr lang="en-US" sz="2800" dirty="0" smtClean="0">
                <a:solidFill>
                  <a:schemeClr val="bg1"/>
                </a:solidFill>
              </a:rPr>
              <a:t> y </a:t>
            </a:r>
            <a:r>
              <a:rPr lang="en-US" sz="2800" dirty="0" err="1" smtClean="0">
                <a:solidFill>
                  <a:schemeClr val="bg1"/>
                </a:solidFill>
              </a:rPr>
              <a:t>dar</a:t>
            </a:r>
            <a:r>
              <a:rPr lang="en-US" sz="2800" dirty="0" smtClean="0">
                <a:solidFill>
                  <a:schemeClr val="bg1"/>
                </a:solidFill>
              </a:rPr>
              <a:t> </a:t>
            </a:r>
            <a:r>
              <a:rPr lang="en-US" sz="2800" dirty="0" err="1" smtClean="0">
                <a:solidFill>
                  <a:schemeClr val="bg1"/>
                </a:solidFill>
              </a:rPr>
              <a:t>vida</a:t>
            </a:r>
            <a:r>
              <a:rPr lang="en-US" sz="2800" dirty="0" smtClean="0">
                <a:solidFill>
                  <a:schemeClr val="bg1"/>
                </a:solidFill>
              </a:rPr>
              <a:t>.</a:t>
            </a:r>
            <a:endParaRPr lang="en-US" sz="2800" dirty="0">
              <a:solidFill>
                <a:schemeClr val="bg1"/>
              </a:solidFill>
            </a:endParaRPr>
          </a:p>
        </p:txBody>
      </p:sp>
      <p:sp>
        <p:nvSpPr>
          <p:cNvPr id="14" name="Rounded Rectangle 13">
            <a:extLst>
              <a:ext uri="{FF2B5EF4-FFF2-40B4-BE49-F238E27FC236}">
                <a16:creationId xmlns="" xmlns:a16="http://schemas.microsoft.com/office/drawing/2014/main" id="{5818CE95-ECD3-A864-7A04-ACEAAD247FF3}"/>
              </a:ext>
            </a:extLst>
          </p:cNvPr>
          <p:cNvSpPr/>
          <p:nvPr/>
        </p:nvSpPr>
        <p:spPr>
          <a:xfrm>
            <a:off x="154559" y="3555555"/>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accent4">
                    <a:lumMod val="40000"/>
                    <a:lumOff val="60000"/>
                  </a:schemeClr>
                </a:solidFill>
              </a:rPr>
              <a:t>la idea de que </a:t>
            </a:r>
            <a:r>
              <a:rPr lang="en-US" sz="2800" dirty="0" err="1" smtClean="0">
                <a:solidFill>
                  <a:schemeClr val="accent4">
                    <a:lumMod val="40000"/>
                    <a:lumOff val="60000"/>
                  </a:schemeClr>
                </a:solidFill>
              </a:rPr>
              <a:t>Él</a:t>
            </a:r>
            <a:r>
              <a:rPr lang="en-US" sz="2800" dirty="0" smtClean="0">
                <a:solidFill>
                  <a:schemeClr val="accent4">
                    <a:lumMod val="40000"/>
                    <a:lumOff val="60000"/>
                  </a:schemeClr>
                </a:solidFill>
              </a:rPr>
              <a:t> vino del Padre.</a:t>
            </a:r>
            <a:endParaRPr lang="en-US" sz="2800" dirty="0">
              <a:solidFill>
                <a:schemeClr val="accent4">
                  <a:lumMod val="40000"/>
                  <a:lumOff val="60000"/>
                </a:schemeClr>
              </a:solidFill>
            </a:endParaRPr>
          </a:p>
        </p:txBody>
      </p:sp>
      <p:sp>
        <p:nvSpPr>
          <p:cNvPr id="15" name="Rounded Rectangle 14">
            <a:extLst>
              <a:ext uri="{FF2B5EF4-FFF2-40B4-BE49-F238E27FC236}">
                <a16:creationId xmlns="" xmlns:a16="http://schemas.microsoft.com/office/drawing/2014/main" id="{C462F5AE-327F-DB42-CE63-ABCF913BA73B}"/>
              </a:ext>
            </a:extLst>
          </p:cNvPr>
          <p:cNvSpPr/>
          <p:nvPr/>
        </p:nvSpPr>
        <p:spPr>
          <a:xfrm>
            <a:off x="3177794" y="3555555"/>
            <a:ext cx="2736342" cy="1865376"/>
          </a:xfrm>
          <a:prstGeom prst="roundRect">
            <a:avLst/>
          </a:prstGeom>
          <a:noFill/>
          <a:ln w="31750">
            <a:solidFill>
              <a:schemeClr val="accent4">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bg1"/>
                </a:solidFill>
              </a:rPr>
              <a:t>que </a:t>
            </a:r>
            <a:r>
              <a:rPr lang="en-US" sz="2800" dirty="0" err="1" smtClean="0">
                <a:solidFill>
                  <a:schemeClr val="bg1"/>
                </a:solidFill>
              </a:rPr>
              <a:t>ésta</a:t>
            </a:r>
            <a:r>
              <a:rPr lang="en-US" sz="2800" dirty="0" smtClean="0">
                <a:solidFill>
                  <a:schemeClr val="bg1"/>
                </a:solidFill>
              </a:rPr>
              <a:t> era la </a:t>
            </a:r>
            <a:r>
              <a:rPr lang="en-US" sz="2800" dirty="0" err="1" smtClean="0">
                <a:solidFill>
                  <a:schemeClr val="bg1"/>
                </a:solidFill>
              </a:rPr>
              <a:t>manera</a:t>
            </a:r>
            <a:r>
              <a:rPr lang="en-US" sz="2800" dirty="0" smtClean="0">
                <a:solidFill>
                  <a:schemeClr val="bg1"/>
                </a:solidFill>
              </a:rPr>
              <a:t> de </a:t>
            </a:r>
            <a:r>
              <a:rPr lang="en-US" sz="2800" dirty="0" err="1" smtClean="0">
                <a:solidFill>
                  <a:schemeClr val="bg1"/>
                </a:solidFill>
              </a:rPr>
              <a:t>honrar</a:t>
            </a:r>
            <a:r>
              <a:rPr lang="en-US" sz="2800" dirty="0" smtClean="0">
                <a:solidFill>
                  <a:schemeClr val="bg1"/>
                </a:solidFill>
              </a:rPr>
              <a:t> al </a:t>
            </a:r>
            <a:r>
              <a:rPr lang="en-US" sz="2800" dirty="0" err="1" smtClean="0">
                <a:solidFill>
                  <a:schemeClr val="bg1"/>
                </a:solidFill>
              </a:rPr>
              <a:t>Hijo</a:t>
            </a:r>
            <a:r>
              <a:rPr lang="en-US" sz="2800" dirty="0" smtClean="0">
                <a:solidFill>
                  <a:schemeClr val="bg1"/>
                </a:solidFill>
              </a:rPr>
              <a:t> y al Padre.</a:t>
            </a:r>
            <a:endParaRPr lang="en-US" sz="2800" dirty="0">
              <a:solidFill>
                <a:schemeClr val="bg1"/>
              </a:solidFill>
            </a:endParaRPr>
          </a:p>
        </p:txBody>
      </p:sp>
      <p:sp>
        <p:nvSpPr>
          <p:cNvPr id="16" name="Rounded Rectangle 15">
            <a:extLst>
              <a:ext uri="{FF2B5EF4-FFF2-40B4-BE49-F238E27FC236}">
                <a16:creationId xmlns="" xmlns:a16="http://schemas.microsoft.com/office/drawing/2014/main" id="{C7F4FEB4-C65E-30CA-BAD4-2399CFE840F1}"/>
              </a:ext>
            </a:extLst>
          </p:cNvPr>
          <p:cNvSpPr/>
          <p:nvPr/>
        </p:nvSpPr>
        <p:spPr>
          <a:xfrm>
            <a:off x="6201029" y="3555555"/>
            <a:ext cx="2736342" cy="1865376"/>
          </a:xfrm>
          <a:prstGeom prst="roundRect">
            <a:avLst/>
          </a:prstGeom>
          <a:noFill/>
          <a:ln w="317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accent4">
                    <a:lumMod val="40000"/>
                    <a:lumOff val="60000"/>
                  </a:schemeClr>
                </a:solidFill>
              </a:rPr>
              <a:t>que </a:t>
            </a:r>
            <a:r>
              <a:rPr lang="en-US" sz="2800" dirty="0" err="1" smtClean="0">
                <a:solidFill>
                  <a:schemeClr val="accent4">
                    <a:lumMod val="40000"/>
                    <a:lumOff val="60000"/>
                  </a:schemeClr>
                </a:solidFill>
              </a:rPr>
              <a:t>Él</a:t>
            </a:r>
            <a:r>
              <a:rPr lang="en-US" sz="2800" dirty="0" smtClean="0">
                <a:solidFill>
                  <a:schemeClr val="accent4">
                    <a:lumMod val="40000"/>
                    <a:lumOff val="60000"/>
                  </a:schemeClr>
                </a:solidFill>
              </a:rPr>
              <a:t> y el Padre son Uno.</a:t>
            </a:r>
            <a:endParaRPr lang="en-US" sz="2800" dirty="0">
              <a:solidFill>
                <a:schemeClr val="accent4">
                  <a:lumMod val="40000"/>
                  <a:lumOff val="60000"/>
                </a:schemeClr>
              </a:solidFill>
            </a:endParaRPr>
          </a:p>
        </p:txBody>
      </p:sp>
    </p:spTree>
    <p:extLst>
      <p:ext uri="{BB962C8B-B14F-4D97-AF65-F5344CB8AC3E}">
        <p14:creationId xmlns:p14="http://schemas.microsoft.com/office/powerpoint/2010/main" val="72684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smtClean="0">
                <a:solidFill>
                  <a:schemeClr val="bg1"/>
                </a:solidFill>
              </a:rPr>
              <a:t>Viendo</a:t>
            </a:r>
            <a:r>
              <a:rPr lang="en-US" sz="4000" u="sng" dirty="0" smtClean="0">
                <a:solidFill>
                  <a:schemeClr val="bg1"/>
                </a:solidFill>
              </a:rPr>
              <a:t> la </a:t>
            </a:r>
            <a:r>
              <a:rPr lang="en-US" sz="4000" u="sng" dirty="0" err="1" smtClean="0">
                <a:solidFill>
                  <a:schemeClr val="bg1"/>
                </a:solidFill>
              </a:rPr>
              <a:t>fe</a:t>
            </a:r>
            <a:r>
              <a:rPr lang="en-US" sz="4000" u="sng" dirty="0" smtClean="0">
                <a:solidFill>
                  <a:schemeClr val="bg1"/>
                </a:solidFill>
              </a:rPr>
              <a:t> de Dios </a:t>
            </a:r>
            <a:r>
              <a:rPr lang="en-US" sz="4000" u="sng" dirty="0" err="1" smtClean="0">
                <a:solidFill>
                  <a:schemeClr val="bg1"/>
                </a:solidFill>
              </a:rPr>
              <a:t>Hijo</a:t>
            </a:r>
            <a:endParaRPr lang="en-US" sz="4000" u="sng" dirty="0">
              <a:solidFill>
                <a:schemeClr val="bg1"/>
              </a:solidFill>
            </a:endParaRPr>
          </a:p>
        </p:txBody>
      </p:sp>
      <p:sp>
        <p:nvSpPr>
          <p:cNvPr id="6" name="Content Placeholder 5">
            <a:extLst>
              <a:ext uri="{FF2B5EF4-FFF2-40B4-BE49-F238E27FC236}">
                <a16:creationId xmlns="" xmlns:a16="http://schemas.microsoft.com/office/drawing/2014/main" id="{C3351253-C288-5F90-7B30-21074E9BE1C8}"/>
              </a:ext>
            </a:extLst>
          </p:cNvPr>
          <p:cNvSpPr>
            <a:spLocks noGrp="1"/>
          </p:cNvSpPr>
          <p:nvPr>
            <p:ph sz="half" idx="2"/>
          </p:nvPr>
        </p:nvSpPr>
        <p:spPr>
          <a:xfrm>
            <a:off x="3487165" y="1192996"/>
            <a:ext cx="5446272" cy="4318804"/>
          </a:xfrm>
        </p:spPr>
        <p:txBody>
          <a:bodyPr anchor="ctr">
            <a:normAutofit/>
          </a:bodyPr>
          <a:lstStyle/>
          <a:p>
            <a:pPr marL="0" indent="0" algn="ctr">
              <a:buNone/>
            </a:pP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Juan 1:1 </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 el principio ya existía el Verbo, y el Verbo estaba con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Dios</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 el Verbo era Dios.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Él estaba en el principio con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Dios. 3</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Todas las cosas fueron hechas por medio de Él, y sin Él nada de lo que ha sido hecho, fue hecho. </a:t>
            </a: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14 </a:t>
            </a:r>
            <a:r>
              <a:rPr lang="es-ES" sz="28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El Verbo se hizo carne, y habitó entre nosotros</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 vimos Su gloria, gloria como del unigénito del Padre, lleno de gracia y de verdad. </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fontScale="92500"/>
          </a:bodyPr>
          <a:lstStyle/>
          <a:p>
            <a:pPr algn="ctr"/>
            <a:r>
              <a:rPr lang="en-US" sz="4000" b="0" i="0" u="none" strike="noStrike" dirty="0" smtClean="0">
                <a:solidFill>
                  <a:schemeClr val="bg1"/>
                </a:solidFill>
                <a:effectLst/>
                <a:latin typeface="Calibri" panose="020F0502020204030204" pitchFamily="34" charset="0"/>
                <a:cs typeface="Calibri" panose="020F0502020204030204" pitchFamily="34" charset="0"/>
              </a:rPr>
              <a:t>Fe al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sacrificar</a:t>
            </a:r>
            <a:r>
              <a:rPr lang="en-US" sz="4000" b="0" i="0" u="none" strike="noStrike" dirty="0" smtClean="0">
                <a:solidFill>
                  <a:schemeClr val="bg1"/>
                </a:solidFill>
                <a:effectLst/>
                <a:latin typeface="Calibri" panose="020F0502020204030204" pitchFamily="34" charset="0"/>
                <a:cs typeface="Calibri" panose="020F0502020204030204" pitchFamily="34" charset="0"/>
              </a:rPr>
              <a:t> el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cielo</a:t>
            </a:r>
            <a:r>
              <a:rPr lang="en-US" sz="4000" b="0" i="0" u="none" strike="noStrike" dirty="0" smtClean="0">
                <a:solidFill>
                  <a:schemeClr val="bg1"/>
                </a:solidFill>
                <a:effectLst/>
                <a:latin typeface="Calibri" panose="020F0502020204030204" pitchFamily="34" charset="0"/>
                <a:cs typeface="Calibri" panose="020F0502020204030204" pitchFamily="34" charset="0"/>
              </a:rPr>
              <a:t> para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redimir</a:t>
            </a:r>
            <a:r>
              <a:rPr lang="en-US" sz="4000" b="0" i="0" u="none" strike="noStrike" dirty="0" smtClean="0">
                <a:solidFill>
                  <a:schemeClr val="bg1"/>
                </a:solidFill>
                <a:effectLst/>
                <a:latin typeface="Calibri" panose="020F0502020204030204" pitchFamily="34" charset="0"/>
                <a:cs typeface="Calibri" panose="020F0502020204030204" pitchFamily="34" charset="0"/>
              </a:rPr>
              <a:t> al hombre.</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 xmlns:a16="http://schemas.microsoft.com/office/drawing/2014/main" id="{23C6ED66-FE51-A453-4FEF-C224A64F6035}"/>
              </a:ext>
            </a:extLst>
          </p:cNvPr>
          <p:cNvCxnSpPr/>
          <p:nvPr/>
        </p:nvCxnSpPr>
        <p:spPr>
          <a:xfrm>
            <a:off x="3487165" y="14478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6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a:solidFill>
                  <a:schemeClr val="bg1"/>
                </a:solidFill>
              </a:rPr>
              <a:t>Viendo</a:t>
            </a:r>
            <a:r>
              <a:rPr lang="en-US" sz="4000" u="sng" dirty="0">
                <a:solidFill>
                  <a:schemeClr val="bg1"/>
                </a:solidFill>
              </a:rPr>
              <a:t> la </a:t>
            </a:r>
            <a:r>
              <a:rPr lang="en-US" sz="4000" u="sng" dirty="0" err="1">
                <a:solidFill>
                  <a:schemeClr val="bg1"/>
                </a:solidFill>
              </a:rPr>
              <a:t>fe</a:t>
            </a:r>
            <a:r>
              <a:rPr lang="en-US" sz="4000" u="sng" dirty="0">
                <a:solidFill>
                  <a:schemeClr val="bg1"/>
                </a:solidFill>
              </a:rPr>
              <a:t> de Dios </a:t>
            </a:r>
            <a:r>
              <a:rPr lang="en-US" sz="4000" u="sng" dirty="0" err="1">
                <a:solidFill>
                  <a:schemeClr val="bg1"/>
                </a:solidFill>
              </a:rPr>
              <a:t>Hijo</a:t>
            </a:r>
            <a:endParaRPr lang="en-US" sz="4000" u="sng" dirty="0">
              <a:solidFill>
                <a:schemeClr val="bg1"/>
              </a:solidFill>
            </a:endParaRPr>
          </a:p>
        </p:txBody>
      </p:sp>
      <p:sp>
        <p:nvSpPr>
          <p:cNvPr id="6" name="Content Placeholder 5">
            <a:extLst>
              <a:ext uri="{FF2B5EF4-FFF2-40B4-BE49-F238E27FC236}">
                <a16:creationId xmlns="" xmlns:a16="http://schemas.microsoft.com/office/drawing/2014/main" id="{C3351253-C288-5F90-7B30-21074E9BE1C8}"/>
              </a:ext>
            </a:extLst>
          </p:cNvPr>
          <p:cNvSpPr>
            <a:spLocks noGrp="1"/>
          </p:cNvSpPr>
          <p:nvPr>
            <p:ph sz="half" idx="2"/>
          </p:nvPr>
        </p:nvSpPr>
        <p:spPr>
          <a:xfrm>
            <a:off x="3487164" y="1016000"/>
            <a:ext cx="5656833" cy="4654820"/>
          </a:xfrm>
        </p:spPr>
        <p:txBody>
          <a:bodyPr anchor="ctr">
            <a:normAutofit fontScale="85000" lnSpcReduction="10000"/>
          </a:bodyPr>
          <a:lstStyle/>
          <a:p>
            <a:pPr marL="0" indent="0" algn="ctr">
              <a:buNone/>
            </a:pPr>
            <a:r>
              <a:rPr lang="en-US" sz="2800" kern="10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Hebreos</a:t>
            </a: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 </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Hijo, a quien constituyó heredero de todas las cosas, por medio de quien hizo también el universo.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Él es el resplandor de Su gloria y la expresión exacta de Su naturaleza, y sostiene todas las cosas por la palabra de Su poder. Después de llevar a cabo la purificación de los pecados, el Hijo se sentó a la diestra de la Majestad en las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alturas</a:t>
            </a: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1 </a:t>
            </a:r>
            <a:r>
              <a:rPr lang="en-U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Ped.</a:t>
            </a: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2:21-24 </a:t>
            </a:r>
            <a:r>
              <a:rPr lang="en-US" sz="2800" kern="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Cristo sufrió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EL </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CUAL NO COMETIÓ PECADO, NI ENGAÑO ALGUNO SE HALLÓ EN SU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BOCA” y luego mientras vivía así Él fue “ultrajado, padeció y murió” y “no respondía ultrajando, no </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amenazaba, sino que se encomendaba a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Dios”.</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fontScale="92500" lnSpcReduction="20000"/>
          </a:bodyPr>
          <a:lstStyle/>
          <a:p>
            <a:pPr algn="ctr"/>
            <a:r>
              <a:rPr lang="en-US" sz="4000" b="0" i="0" u="none" strike="noStrike" dirty="0" smtClean="0">
                <a:solidFill>
                  <a:schemeClr val="bg1"/>
                </a:solidFill>
                <a:effectLst/>
                <a:latin typeface="Calibri" panose="020F0502020204030204" pitchFamily="34" charset="0"/>
                <a:cs typeface="Calibri" panose="020F0502020204030204" pitchFamily="34" charset="0"/>
              </a:rPr>
              <a:t>Fe para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someterse</a:t>
            </a:r>
            <a:r>
              <a:rPr lang="en-US" sz="4000" b="0" i="0" u="none" strike="noStrike" dirty="0" smtClean="0">
                <a:solidFill>
                  <a:schemeClr val="bg1"/>
                </a:solidFill>
                <a:effectLst/>
                <a:latin typeface="Calibri" panose="020F0502020204030204" pitchFamily="34" charset="0"/>
                <a:cs typeface="Calibri" panose="020F0502020204030204" pitchFamily="34" charset="0"/>
              </a:rPr>
              <a:t> hasta el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punto</a:t>
            </a:r>
            <a:r>
              <a:rPr lang="en-US" sz="4000" b="0" i="0" u="none" strike="noStrike" dirty="0" smtClean="0">
                <a:solidFill>
                  <a:schemeClr val="bg1"/>
                </a:solidFill>
                <a:effectLst/>
                <a:latin typeface="Calibri" panose="020F0502020204030204" pitchFamily="34" charset="0"/>
                <a:cs typeface="Calibri" panose="020F0502020204030204" pitchFamily="34" charset="0"/>
              </a:rPr>
              <a:t> de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humillación</a:t>
            </a:r>
            <a:r>
              <a:rPr lang="en-US" sz="4000" b="0" i="0" u="none" strike="noStrike" dirty="0" smtClean="0">
                <a:solidFill>
                  <a:schemeClr val="bg1"/>
                </a:solidFill>
                <a:effectLst/>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 xmlns:a16="http://schemas.microsoft.com/office/drawing/2014/main" id="{23C6ED66-FE51-A453-4FEF-C224A64F6035}"/>
              </a:ext>
            </a:extLst>
          </p:cNvPr>
          <p:cNvCxnSpPr/>
          <p:nvPr/>
        </p:nvCxnSpPr>
        <p:spPr>
          <a:xfrm>
            <a:off x="3487165" y="14478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99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a:solidFill>
                  <a:schemeClr val="bg1"/>
                </a:solidFill>
              </a:rPr>
              <a:t>Viendo</a:t>
            </a:r>
            <a:r>
              <a:rPr lang="en-US" sz="4000" u="sng" dirty="0">
                <a:solidFill>
                  <a:schemeClr val="bg1"/>
                </a:solidFill>
              </a:rPr>
              <a:t> la </a:t>
            </a:r>
            <a:r>
              <a:rPr lang="en-US" sz="4000" u="sng" dirty="0" err="1">
                <a:solidFill>
                  <a:schemeClr val="bg1"/>
                </a:solidFill>
              </a:rPr>
              <a:t>fe</a:t>
            </a:r>
            <a:r>
              <a:rPr lang="en-US" sz="4000" u="sng" dirty="0">
                <a:solidFill>
                  <a:schemeClr val="bg1"/>
                </a:solidFill>
              </a:rPr>
              <a:t> de Dios </a:t>
            </a:r>
            <a:r>
              <a:rPr lang="en-US" sz="4000" u="sng" dirty="0" err="1">
                <a:solidFill>
                  <a:schemeClr val="bg1"/>
                </a:solidFill>
              </a:rPr>
              <a:t>Hijo</a:t>
            </a:r>
            <a:endParaRPr lang="en-US" sz="4000" u="sng" dirty="0">
              <a:solidFill>
                <a:schemeClr val="bg1"/>
              </a:solidFill>
            </a:endParaRPr>
          </a:p>
        </p:txBody>
      </p:sp>
      <p:sp>
        <p:nvSpPr>
          <p:cNvPr id="6" name="Content Placeholder 5">
            <a:extLst>
              <a:ext uri="{FF2B5EF4-FFF2-40B4-BE49-F238E27FC236}">
                <a16:creationId xmlns="" xmlns:a16="http://schemas.microsoft.com/office/drawing/2014/main" id="{C3351253-C288-5F90-7B30-21074E9BE1C8}"/>
              </a:ext>
            </a:extLst>
          </p:cNvPr>
          <p:cNvSpPr>
            <a:spLocks noGrp="1"/>
          </p:cNvSpPr>
          <p:nvPr>
            <p:ph sz="half" idx="2"/>
          </p:nvPr>
        </p:nvSpPr>
        <p:spPr>
          <a:xfrm>
            <a:off x="3493515" y="804627"/>
            <a:ext cx="5656833" cy="4654820"/>
          </a:xfrm>
        </p:spPr>
        <p:txBody>
          <a:bodyPr anchor="ctr">
            <a:normAutofit fontScale="85000" lnSpcReduction="20000"/>
          </a:bodyPr>
          <a:lstStyle/>
          <a:p>
            <a:pPr marL="0" indent="0" algn="ctr">
              <a:buNone/>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Luc </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22:41 </a:t>
            </a:r>
            <a:r>
              <a:rPr lang="es-E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 se apartó de ellos como a un tiro de piedra, y poniéndose de rodillas, oraba, </a:t>
            </a:r>
            <a:r>
              <a:rPr lang="es-ES" sz="2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42</a:t>
            </a:r>
            <a:r>
              <a:rPr lang="es-E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diciendo: «Padre, si es Tu voluntad, aparta de Mí esta copa; </a:t>
            </a:r>
            <a:r>
              <a:rPr lang="es-ES" sz="28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pero no se haga Mi voluntad, sino la Tuya</a:t>
            </a:r>
            <a:r>
              <a:rPr lang="es-ES" sz="2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marL="0" indent="0" algn="ctr">
              <a:buNone/>
            </a:pPr>
            <a:r>
              <a:rPr lang="es-E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Luc </a:t>
            </a:r>
            <a:r>
              <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23:43 </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Entonces Jesús le dijo: «</a:t>
            </a:r>
            <a:r>
              <a:rPr lang="es-ES" sz="2800" b="1"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 verdad te digo: hoy estarás conmigo en el paraíso</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44</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Era ya como la hora sexta, cuando descendieron tinieblas sobre toda la tierra hasta la hora novena,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45</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al eclipsarse el sol. El velo del templo se rasgó en dos. </a:t>
            </a:r>
            <a:r>
              <a:rPr lang="es-ES" sz="2800"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46</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Y Jesús, clamando a gran voz, dijo: «</a:t>
            </a:r>
            <a:r>
              <a:rPr lang="es-ES" sz="2800" b="1"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Padre, EN TUS MANOS ENCOMIENDO MI ESPÍRITU</a:t>
            </a:r>
            <a:r>
              <a:rPr lang="es-E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Habiendo dicho esto, expiró. </a:t>
            </a:r>
            <a:endParaRPr lang="en-US" sz="2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EC4F7D79-DC23-F176-34A4-964B916E7118}"/>
              </a:ext>
            </a:extLst>
          </p:cNvPr>
          <p:cNvSpPr txBox="1"/>
          <p:nvPr/>
        </p:nvSpPr>
        <p:spPr>
          <a:xfrm>
            <a:off x="210563" y="1844474"/>
            <a:ext cx="3066038" cy="2575126"/>
          </a:xfrm>
          <a:prstGeom prst="rect">
            <a:avLst/>
          </a:prstGeom>
          <a:noFill/>
          <a:ln w="50800" cap="rnd" cmpd="tri">
            <a:solidFill>
              <a:srgbClr val="1B4D60"/>
            </a:solidFill>
            <a:round/>
          </a:ln>
        </p:spPr>
        <p:txBody>
          <a:bodyPr wrap="square" rtlCol="0" anchor="ctr">
            <a:normAutofit fontScale="92500" lnSpcReduction="20000"/>
          </a:bodyPr>
          <a:lstStyle/>
          <a:p>
            <a:pPr algn="ctr"/>
            <a:r>
              <a:rPr lang="en-US" sz="4000" b="0" i="0" u="none" strike="noStrike" dirty="0" smtClean="0">
                <a:solidFill>
                  <a:schemeClr val="bg1"/>
                </a:solidFill>
                <a:effectLst/>
                <a:latin typeface="Calibri" panose="020F0502020204030204" pitchFamily="34" charset="0"/>
                <a:cs typeface="Calibri" panose="020F0502020204030204" pitchFamily="34" charset="0"/>
              </a:rPr>
              <a:t>Fe para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morir</a:t>
            </a:r>
            <a:r>
              <a:rPr lang="en-US" sz="4000" b="0" i="0" u="none" strike="noStrike" dirty="0" smtClean="0">
                <a:solidFill>
                  <a:schemeClr val="bg1"/>
                </a:solidFill>
                <a:effectLst/>
                <a:latin typeface="Calibri" panose="020F0502020204030204" pitchFamily="34" charset="0"/>
                <a:cs typeface="Calibri" panose="020F0502020204030204" pitchFamily="34" charset="0"/>
              </a:rPr>
              <a:t> con la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esperanza</a:t>
            </a:r>
            <a:r>
              <a:rPr lang="en-US" sz="4000" b="0" i="0" u="none" strike="noStrike" dirty="0" smtClean="0">
                <a:solidFill>
                  <a:schemeClr val="bg1"/>
                </a:solidFill>
                <a:effectLst/>
                <a:latin typeface="Calibri" panose="020F0502020204030204" pitchFamily="34" charset="0"/>
                <a:cs typeface="Calibri" panose="020F0502020204030204" pitchFamily="34" charset="0"/>
              </a:rPr>
              <a:t> de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recibir</a:t>
            </a:r>
            <a:r>
              <a:rPr lang="en-US" sz="4000" b="0" i="0" u="none" strike="noStrike" dirty="0" smtClean="0">
                <a:solidFill>
                  <a:schemeClr val="bg1"/>
                </a:solidFill>
                <a:effectLst/>
                <a:latin typeface="Calibri" panose="020F0502020204030204" pitchFamily="34" charset="0"/>
                <a:cs typeface="Calibri" panose="020F0502020204030204" pitchFamily="34" charset="0"/>
              </a:rPr>
              <a:t> y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dar</a:t>
            </a:r>
            <a:r>
              <a:rPr lang="en-US" sz="4000" b="0" i="0" u="none" strike="noStrike" dirty="0" smtClean="0">
                <a:solidFill>
                  <a:schemeClr val="bg1"/>
                </a:solidFill>
                <a:effectLst/>
                <a:latin typeface="Calibri" panose="020F0502020204030204" pitchFamily="34" charset="0"/>
                <a:cs typeface="Calibri" panose="020F0502020204030204" pitchFamily="34" charset="0"/>
              </a:rPr>
              <a:t> la </a:t>
            </a:r>
            <a:r>
              <a:rPr lang="en-US" sz="4000" b="0" i="0" u="none" strike="noStrike" dirty="0" err="1" smtClean="0">
                <a:solidFill>
                  <a:schemeClr val="bg1"/>
                </a:solidFill>
                <a:effectLst/>
                <a:latin typeface="Calibri" panose="020F0502020204030204" pitchFamily="34" charset="0"/>
                <a:cs typeface="Calibri" panose="020F0502020204030204" pitchFamily="34" charset="0"/>
              </a:rPr>
              <a:t>vida</a:t>
            </a:r>
            <a:r>
              <a:rPr lang="en-US" sz="4000" b="0" i="0" u="none" strike="noStrike" dirty="0" smtClean="0">
                <a:solidFill>
                  <a:schemeClr val="bg1"/>
                </a:solidFill>
                <a:effectLst/>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 xmlns:a16="http://schemas.microsoft.com/office/drawing/2014/main" id="{23C6ED66-FE51-A453-4FEF-C224A64F6035}"/>
              </a:ext>
            </a:extLst>
          </p:cNvPr>
          <p:cNvCxnSpPr/>
          <p:nvPr/>
        </p:nvCxnSpPr>
        <p:spPr>
          <a:xfrm>
            <a:off x="3487164" y="1435100"/>
            <a:ext cx="0" cy="3657600"/>
          </a:xfrm>
          <a:prstGeom prst="line">
            <a:avLst/>
          </a:prstGeom>
          <a:ln w="38100">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4FFD5460-4753-94E3-0B3E-BAB0CEA8846C}"/>
              </a:ext>
            </a:extLst>
          </p:cNvPr>
          <p:cNvCxnSpPr>
            <a:cxnSpLocks/>
          </p:cNvCxnSpPr>
          <p:nvPr/>
        </p:nvCxnSpPr>
        <p:spPr>
          <a:xfrm flipH="1">
            <a:off x="4128515" y="2641600"/>
            <a:ext cx="4386835" cy="0"/>
          </a:xfrm>
          <a:prstGeom prst="line">
            <a:avLst/>
          </a:prstGeom>
          <a:ln w="38100">
            <a:solidFill>
              <a:schemeClr val="bg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3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building with pillars&#10;&#10;Description automatically generated with medium confidence">
            <a:extLst>
              <a:ext uri="{FF2B5EF4-FFF2-40B4-BE49-F238E27FC236}">
                <a16:creationId xmlns="" xmlns:a16="http://schemas.microsoft.com/office/drawing/2014/main" id="{40AFD6D8-9962-DE7F-56A9-B7A401EEC6D5}"/>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3000"/>
                    </a14:imgEffect>
                  </a14:imgLayer>
                </a14:imgProps>
              </a:ext>
            </a:extLst>
          </a:blip>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3357BDFD-999A-A5E0-2A79-546FFE09DD0E}"/>
              </a:ext>
            </a:extLst>
          </p:cNvPr>
          <p:cNvSpPr>
            <a:spLocks noGrp="1"/>
          </p:cNvSpPr>
          <p:nvPr>
            <p:ph type="title"/>
          </p:nvPr>
        </p:nvSpPr>
        <p:spPr>
          <a:xfrm>
            <a:off x="628650" y="33588"/>
            <a:ext cx="7886700" cy="1104636"/>
          </a:xfrm>
        </p:spPr>
        <p:txBody>
          <a:bodyPr>
            <a:normAutofit fontScale="90000"/>
          </a:bodyPr>
          <a:lstStyle/>
          <a:p>
            <a:pPr algn="ctr"/>
            <a:r>
              <a:rPr lang="en-US" sz="4000" b="1" u="sng" dirty="0" err="1" smtClean="0"/>
              <a:t>Poniendo</a:t>
            </a:r>
            <a:r>
              <a:rPr lang="en-US" sz="4000" b="1" u="sng" dirty="0" smtClean="0"/>
              <a:t> </a:t>
            </a:r>
            <a:r>
              <a:rPr lang="en-US" sz="4000" b="1" u="sng" dirty="0" err="1" smtClean="0"/>
              <a:t>nuestros</a:t>
            </a:r>
            <a:r>
              <a:rPr lang="en-US" sz="4000" b="1" u="sng" dirty="0" smtClean="0"/>
              <a:t> </a:t>
            </a:r>
            <a:r>
              <a:rPr lang="en-US" sz="4000" b="1" u="sng" dirty="0" err="1" smtClean="0"/>
              <a:t>ojos</a:t>
            </a:r>
            <a:r>
              <a:rPr lang="en-US" sz="4000" b="1" u="sng" dirty="0" smtClean="0"/>
              <a:t> </a:t>
            </a:r>
            <a:r>
              <a:rPr lang="en-US" sz="4000" b="1" u="sng" dirty="0" err="1" smtClean="0"/>
              <a:t>en</a:t>
            </a:r>
            <a:r>
              <a:rPr lang="en-US" sz="4000" b="1" u="sng" dirty="0" smtClean="0"/>
              <a:t> la </a:t>
            </a:r>
            <a:r>
              <a:rPr lang="en-US" sz="4000" b="1" u="sng" dirty="0" err="1" smtClean="0"/>
              <a:t>fe</a:t>
            </a:r>
            <a:r>
              <a:rPr lang="en-US" sz="4000" b="1" u="sng" dirty="0" smtClean="0"/>
              <a:t> de </a:t>
            </a:r>
            <a:r>
              <a:rPr lang="en-US" sz="4000" b="1" u="sng" dirty="0" err="1" smtClean="0"/>
              <a:t>Jesús</a:t>
            </a:r>
            <a:endParaRPr lang="en-US" sz="4000" b="1" u="sng" dirty="0"/>
          </a:p>
        </p:txBody>
      </p:sp>
      <p:sp>
        <p:nvSpPr>
          <p:cNvPr id="3" name="Content Placeholder 2">
            <a:extLst>
              <a:ext uri="{FF2B5EF4-FFF2-40B4-BE49-F238E27FC236}">
                <a16:creationId xmlns="" xmlns:a16="http://schemas.microsoft.com/office/drawing/2014/main" id="{42A2B1ED-9993-C2C4-144C-12D58D98EACA}"/>
              </a:ext>
            </a:extLst>
          </p:cNvPr>
          <p:cNvSpPr>
            <a:spLocks noGrp="1"/>
          </p:cNvSpPr>
          <p:nvPr>
            <p:ph idx="1"/>
          </p:nvPr>
        </p:nvSpPr>
        <p:spPr>
          <a:xfrm>
            <a:off x="1013805" y="1521354"/>
            <a:ext cx="3743845" cy="1978429"/>
          </a:xfrm>
          <a:ln w="31750" cmpd="dbl">
            <a:solidFill>
              <a:schemeClr val="bg1"/>
            </a:solidFill>
          </a:ln>
        </p:spPr>
        <p:txBody>
          <a:bodyPr anchor="ctr">
            <a:normAutofit/>
          </a:bodyPr>
          <a:lstStyle/>
          <a:p>
            <a:pPr marL="0" indent="0" algn="ctr">
              <a:buNone/>
            </a:pPr>
            <a:r>
              <a:rPr lang="en-US" sz="3600" dirty="0" smtClean="0"/>
              <a:t>Mira la </a:t>
            </a:r>
            <a:r>
              <a:rPr lang="en-US" sz="3600" dirty="0" err="1" smtClean="0"/>
              <a:t>fe</a:t>
            </a:r>
            <a:r>
              <a:rPr lang="en-US" sz="3600" dirty="0" smtClean="0"/>
              <a:t> de </a:t>
            </a:r>
            <a:r>
              <a:rPr lang="en-US" sz="3600" dirty="0" err="1" smtClean="0"/>
              <a:t>Jesús</a:t>
            </a:r>
            <a:r>
              <a:rPr lang="en-US" sz="3600" dirty="0" smtClean="0"/>
              <a:t> y </a:t>
            </a:r>
            <a:r>
              <a:rPr lang="en-US" sz="3600" dirty="0" err="1" smtClean="0"/>
              <a:t>aprende</a:t>
            </a:r>
            <a:r>
              <a:rPr lang="en-US" sz="3600" dirty="0" smtClean="0"/>
              <a:t> </a:t>
            </a:r>
            <a:r>
              <a:rPr lang="en-US" sz="3600" dirty="0" err="1" smtClean="0"/>
              <a:t>sobre</a:t>
            </a:r>
            <a:r>
              <a:rPr lang="en-US" sz="3600" dirty="0" smtClean="0"/>
              <a:t> el </a:t>
            </a:r>
            <a:r>
              <a:rPr lang="en-US" sz="3600" dirty="0" err="1" smtClean="0"/>
              <a:t>sacrificio</a:t>
            </a:r>
            <a:r>
              <a:rPr lang="en-US" sz="3600" dirty="0" smtClean="0"/>
              <a:t>.</a:t>
            </a:r>
            <a:endParaRPr lang="en-US" sz="3600" dirty="0"/>
          </a:p>
        </p:txBody>
      </p:sp>
      <p:sp>
        <p:nvSpPr>
          <p:cNvPr id="4" name="Content Placeholder 2">
            <a:extLst>
              <a:ext uri="{FF2B5EF4-FFF2-40B4-BE49-F238E27FC236}">
                <a16:creationId xmlns="" xmlns:a16="http://schemas.microsoft.com/office/drawing/2014/main" id="{4207C33D-11E2-2E19-7B26-8833C115412D}"/>
              </a:ext>
            </a:extLst>
          </p:cNvPr>
          <p:cNvSpPr txBox="1">
            <a:spLocks/>
          </p:cNvSpPr>
          <p:nvPr/>
        </p:nvSpPr>
        <p:spPr>
          <a:xfrm>
            <a:off x="4757650" y="1521354"/>
            <a:ext cx="3743845" cy="1978429"/>
          </a:xfrm>
          <a:prstGeom prst="rect">
            <a:avLst/>
          </a:prstGeom>
          <a:ln w="31750" cmpd="dbl">
            <a:solidFill>
              <a:schemeClr val="bg1"/>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Mira la </a:t>
            </a:r>
            <a:r>
              <a:rPr lang="en-US" sz="3600" dirty="0" err="1" smtClean="0"/>
              <a:t>fe</a:t>
            </a:r>
            <a:r>
              <a:rPr lang="en-US" sz="3600" dirty="0" smtClean="0"/>
              <a:t> de </a:t>
            </a:r>
            <a:r>
              <a:rPr lang="en-US" sz="3600" dirty="0" err="1" smtClean="0"/>
              <a:t>Jesús</a:t>
            </a:r>
            <a:r>
              <a:rPr lang="en-US" sz="3600" dirty="0" smtClean="0"/>
              <a:t> y </a:t>
            </a:r>
            <a:r>
              <a:rPr lang="en-US" sz="3600" dirty="0" err="1" smtClean="0"/>
              <a:t>ve</a:t>
            </a:r>
            <a:r>
              <a:rPr lang="en-US" sz="3600" dirty="0" smtClean="0"/>
              <a:t> la </a:t>
            </a:r>
            <a:r>
              <a:rPr lang="en-US" sz="3600" dirty="0" err="1" smtClean="0"/>
              <a:t>fidelidad</a:t>
            </a:r>
            <a:r>
              <a:rPr lang="en-US" sz="3600" dirty="0" smtClean="0"/>
              <a:t> de Dios.</a:t>
            </a:r>
            <a:endParaRPr lang="en-US" sz="3600" dirty="0"/>
          </a:p>
        </p:txBody>
      </p:sp>
      <p:sp>
        <p:nvSpPr>
          <p:cNvPr id="8" name="Content Placeholder 2">
            <a:extLst>
              <a:ext uri="{FF2B5EF4-FFF2-40B4-BE49-F238E27FC236}">
                <a16:creationId xmlns="" xmlns:a16="http://schemas.microsoft.com/office/drawing/2014/main" id="{C2A9DE97-0C28-6AF3-3FBC-96B0629AE6A0}"/>
              </a:ext>
            </a:extLst>
          </p:cNvPr>
          <p:cNvSpPr txBox="1">
            <a:spLocks/>
          </p:cNvSpPr>
          <p:nvPr/>
        </p:nvSpPr>
        <p:spPr>
          <a:xfrm>
            <a:off x="1013805" y="3499783"/>
            <a:ext cx="3743845" cy="1978429"/>
          </a:xfrm>
          <a:prstGeom prst="rect">
            <a:avLst/>
          </a:prstGeom>
          <a:ln w="31750" cmpd="dbl">
            <a:solidFill>
              <a:schemeClr val="bg1"/>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Mira la </a:t>
            </a:r>
            <a:r>
              <a:rPr lang="en-US" sz="3600" dirty="0" err="1" smtClean="0"/>
              <a:t>fe</a:t>
            </a:r>
            <a:r>
              <a:rPr lang="en-US" sz="3600" dirty="0" smtClean="0"/>
              <a:t> de </a:t>
            </a:r>
            <a:r>
              <a:rPr lang="en-US" sz="3600" dirty="0" err="1" smtClean="0"/>
              <a:t>Jesús</a:t>
            </a:r>
            <a:r>
              <a:rPr lang="en-US" sz="3600" dirty="0" smtClean="0"/>
              <a:t> y </a:t>
            </a:r>
            <a:r>
              <a:rPr lang="en-US" sz="3600" dirty="0" err="1" smtClean="0"/>
              <a:t>pon</a:t>
            </a:r>
            <a:r>
              <a:rPr lang="en-US" sz="3600" dirty="0" smtClean="0"/>
              <a:t> un </a:t>
            </a:r>
            <a:r>
              <a:rPr lang="en-US" sz="3600" dirty="0" err="1" smtClean="0"/>
              <a:t>ejemplo</a:t>
            </a:r>
            <a:r>
              <a:rPr lang="en-US" sz="3600" dirty="0" smtClean="0"/>
              <a:t> para </a:t>
            </a:r>
            <a:r>
              <a:rPr lang="en-US" sz="3600" dirty="0" err="1" smtClean="0"/>
              <a:t>los</a:t>
            </a:r>
            <a:r>
              <a:rPr lang="en-US" sz="3600" dirty="0" smtClean="0"/>
              <a:t> que </a:t>
            </a:r>
            <a:r>
              <a:rPr lang="en-US" sz="3600" dirty="0" err="1" smtClean="0"/>
              <a:t>te</a:t>
            </a:r>
            <a:r>
              <a:rPr lang="en-US" sz="3600" dirty="0" smtClean="0"/>
              <a:t> </a:t>
            </a:r>
            <a:r>
              <a:rPr lang="en-US" sz="3600" dirty="0" err="1" smtClean="0"/>
              <a:t>miran</a:t>
            </a:r>
            <a:r>
              <a:rPr lang="en-US" sz="3600" dirty="0" smtClean="0"/>
              <a:t> a </a:t>
            </a:r>
            <a:r>
              <a:rPr lang="en-US" sz="3600" dirty="0" err="1" smtClean="0"/>
              <a:t>ti</a:t>
            </a:r>
            <a:r>
              <a:rPr lang="en-US" sz="3600" dirty="0" smtClean="0"/>
              <a:t>.</a:t>
            </a:r>
            <a:endParaRPr lang="en-US" sz="3600" dirty="0"/>
          </a:p>
        </p:txBody>
      </p:sp>
      <p:sp>
        <p:nvSpPr>
          <p:cNvPr id="9" name="Content Placeholder 2">
            <a:extLst>
              <a:ext uri="{FF2B5EF4-FFF2-40B4-BE49-F238E27FC236}">
                <a16:creationId xmlns="" xmlns:a16="http://schemas.microsoft.com/office/drawing/2014/main" id="{B7353A27-559A-6FA9-A793-5350E9D2347B}"/>
              </a:ext>
            </a:extLst>
          </p:cNvPr>
          <p:cNvSpPr txBox="1">
            <a:spLocks/>
          </p:cNvSpPr>
          <p:nvPr/>
        </p:nvSpPr>
        <p:spPr>
          <a:xfrm>
            <a:off x="4757649" y="3499783"/>
            <a:ext cx="3743845" cy="1978429"/>
          </a:xfrm>
          <a:prstGeom prst="rect">
            <a:avLst/>
          </a:prstGeom>
          <a:ln w="31750" cmpd="dbl">
            <a:solidFill>
              <a:schemeClr val="bg1"/>
            </a:solidFill>
          </a:ln>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Mira la </a:t>
            </a:r>
            <a:r>
              <a:rPr lang="en-US" sz="3600" dirty="0" err="1" smtClean="0"/>
              <a:t>fe</a:t>
            </a:r>
            <a:r>
              <a:rPr lang="en-US" sz="3600" dirty="0" smtClean="0"/>
              <a:t> de </a:t>
            </a:r>
            <a:r>
              <a:rPr lang="en-US" sz="3600" dirty="0" err="1" smtClean="0"/>
              <a:t>Jesús</a:t>
            </a:r>
            <a:r>
              <a:rPr lang="en-US" sz="3600" dirty="0" smtClean="0"/>
              <a:t> y </a:t>
            </a:r>
            <a:r>
              <a:rPr lang="en-US" sz="3600" dirty="0" err="1" smtClean="0"/>
              <a:t>ve</a:t>
            </a:r>
            <a:r>
              <a:rPr lang="en-US" sz="3600" dirty="0" smtClean="0"/>
              <a:t> que la </a:t>
            </a:r>
            <a:r>
              <a:rPr lang="en-US" sz="3600" dirty="0" err="1" smtClean="0"/>
              <a:t>fe</a:t>
            </a:r>
            <a:r>
              <a:rPr lang="en-US" sz="3600" dirty="0" smtClean="0"/>
              <a:t> no </a:t>
            </a:r>
            <a:r>
              <a:rPr lang="en-US" sz="3600" dirty="0" err="1" smtClean="0"/>
              <a:t>busca</a:t>
            </a:r>
            <a:r>
              <a:rPr lang="en-US" sz="3600" dirty="0" smtClean="0"/>
              <a:t> la </a:t>
            </a:r>
            <a:r>
              <a:rPr lang="en-US" sz="3600" dirty="0" err="1" smtClean="0"/>
              <a:t>salida</a:t>
            </a:r>
            <a:r>
              <a:rPr lang="en-US" sz="3600" dirty="0" smtClean="0"/>
              <a:t> </a:t>
            </a:r>
            <a:r>
              <a:rPr lang="en-US" sz="3600" dirty="0" err="1" smtClean="0"/>
              <a:t>fácil</a:t>
            </a:r>
            <a:r>
              <a:rPr lang="en-US" sz="3600" smtClean="0"/>
              <a:t>.</a:t>
            </a:r>
            <a:endParaRPr lang="en-US" sz="3600" dirty="0"/>
          </a:p>
        </p:txBody>
      </p:sp>
    </p:spTree>
    <p:extLst>
      <p:ext uri="{BB962C8B-B14F-4D97-AF65-F5344CB8AC3E}">
        <p14:creationId xmlns:p14="http://schemas.microsoft.com/office/powerpoint/2010/main" val="12807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lnSpcReduction="10000"/>
          </a:bodyPr>
          <a:lstStyle/>
          <a:p>
            <a:pPr marL="0" indent="0" algn="ctr">
              <a:buNone/>
            </a:pPr>
            <a:r>
              <a:rPr lang="es-ES" sz="3200" i="1" dirty="0">
                <a:latin typeface="Calibri" panose="020F0502020204030204" pitchFamily="34" charset="0"/>
                <a:ea typeface="Calibri" panose="020F0502020204030204" pitchFamily="34" charset="0"/>
                <a:cs typeface="Times New Roman" panose="02020603050405020304" pitchFamily="18" charset="0"/>
              </a:rPr>
              <a:t>Por tanto, puesto que tenemos en derredor nuestro tan gran nube de testigos, </a:t>
            </a:r>
            <a:r>
              <a:rPr lang="es-ES" sz="3200" i="1" u="sng" dirty="0">
                <a:latin typeface="Calibri" panose="020F0502020204030204" pitchFamily="34" charset="0"/>
                <a:ea typeface="Calibri" panose="020F0502020204030204" pitchFamily="34" charset="0"/>
                <a:cs typeface="Times New Roman" panose="02020603050405020304" pitchFamily="18" charset="0"/>
              </a:rPr>
              <a:t>despojémonos también de todo peso y del pecado</a:t>
            </a:r>
            <a:r>
              <a:rPr lang="es-ES" sz="3200" i="1" dirty="0">
                <a:latin typeface="Calibri" panose="020F0502020204030204" pitchFamily="34" charset="0"/>
                <a:ea typeface="Calibri" panose="020F0502020204030204" pitchFamily="34" charset="0"/>
                <a:cs typeface="Times New Roman" panose="02020603050405020304" pitchFamily="18" charset="0"/>
              </a:rPr>
              <a:t> que tan fácilmente nos envuelve, y corramos con paciencia la carrera que tenemos por delante, </a:t>
            </a:r>
            <a:r>
              <a:rPr lang="es-ES" sz="3200" i="1" dirty="0" smtClean="0">
                <a:latin typeface="Calibri" panose="020F0502020204030204" pitchFamily="34" charset="0"/>
                <a:ea typeface="Calibri" panose="020F0502020204030204" pitchFamily="34" charset="0"/>
                <a:cs typeface="Times New Roman" panose="02020603050405020304" pitchFamily="18" charset="0"/>
              </a:rPr>
              <a:t>2</a:t>
            </a:r>
            <a:r>
              <a:rPr lang="es-ES" sz="3200" i="1" dirty="0">
                <a:latin typeface="Calibri" panose="020F0502020204030204" pitchFamily="34" charset="0"/>
                <a:ea typeface="Calibri" panose="020F0502020204030204" pitchFamily="34" charset="0"/>
                <a:cs typeface="Times New Roman" panose="02020603050405020304" pitchFamily="18" charset="0"/>
              </a:rPr>
              <a:t>  puestos los ojos en Jesús, el autor y consumador de la fe, quien por el gozo puesto delante de Él soportó la cruz, despreciando la vergüenza, y se ha sentado a la diestra del trono de Dios. </a:t>
            </a:r>
            <a:endParaRPr lang="en-US" sz="4400" dirty="0"/>
          </a:p>
        </p:txBody>
      </p:sp>
    </p:spTree>
    <p:extLst>
      <p:ext uri="{BB962C8B-B14F-4D97-AF65-F5344CB8AC3E}">
        <p14:creationId xmlns:p14="http://schemas.microsoft.com/office/powerpoint/2010/main" val="424526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xmlns=""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xmlns=""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
        <p:nvSpPr>
          <p:cNvPr id="2" name="TextBox 1"/>
          <p:cNvSpPr txBox="1"/>
          <p:nvPr/>
        </p:nvSpPr>
        <p:spPr>
          <a:xfrm>
            <a:off x="2057400" y="1379764"/>
            <a:ext cx="4710793" cy="584775"/>
          </a:xfrm>
          <a:prstGeom prst="rect">
            <a:avLst/>
          </a:prstGeom>
          <a:solidFill>
            <a:schemeClr val="accent1">
              <a:lumMod val="50000"/>
            </a:schemeClr>
          </a:solidFill>
        </p:spPr>
        <p:txBody>
          <a:bodyPr wrap="square" rtlCol="0">
            <a:spAutoFit/>
          </a:bodyPr>
          <a:lstStyle/>
          <a:p>
            <a:pPr algn="ctr"/>
            <a:r>
              <a:rPr lang="en-US" sz="3200" dirty="0" smtClean="0">
                <a:solidFill>
                  <a:schemeClr val="bg1"/>
                </a:solidFill>
              </a:rPr>
              <a:t>PUESTOS LOS OJOS EN</a:t>
            </a:r>
            <a:endParaRPr lang="en-US" sz="3200" dirty="0">
              <a:solidFill>
                <a:schemeClr val="bg1"/>
              </a:solidFill>
            </a:endParaRPr>
          </a:p>
        </p:txBody>
      </p:sp>
      <p:sp>
        <p:nvSpPr>
          <p:cNvPr id="6" name="TextBox 5"/>
          <p:cNvSpPr txBox="1"/>
          <p:nvPr/>
        </p:nvSpPr>
        <p:spPr>
          <a:xfrm>
            <a:off x="2849335" y="4308021"/>
            <a:ext cx="3126921" cy="584775"/>
          </a:xfrm>
          <a:prstGeom prst="rect">
            <a:avLst/>
          </a:prstGeom>
          <a:solidFill>
            <a:schemeClr val="accent1">
              <a:lumMod val="50000"/>
            </a:schemeClr>
          </a:solidFill>
        </p:spPr>
        <p:txBody>
          <a:bodyPr wrap="square" rtlCol="0">
            <a:spAutoFit/>
          </a:bodyPr>
          <a:lstStyle/>
          <a:p>
            <a:pPr algn="ctr"/>
            <a:r>
              <a:rPr lang="en-US" sz="3200" dirty="0" smtClean="0">
                <a:solidFill>
                  <a:schemeClr val="bg1"/>
                </a:solidFill>
              </a:rPr>
              <a:t>HEBREOS 12:1-2</a:t>
            </a:r>
            <a:endParaRPr lang="en-US" sz="3200" dirty="0">
              <a:solidFill>
                <a:schemeClr val="bg1"/>
              </a:solidFill>
            </a:endParaRPr>
          </a:p>
        </p:txBody>
      </p:sp>
    </p:spTree>
    <p:extLst>
      <p:ext uri="{BB962C8B-B14F-4D97-AF65-F5344CB8AC3E}">
        <p14:creationId xmlns:p14="http://schemas.microsoft.com/office/powerpoint/2010/main" val="253660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4" name="Content Placeholder 3">
            <a:extLst>
              <a:ext uri="{FF2B5EF4-FFF2-40B4-BE49-F238E27FC236}">
                <a16:creationId xmlns="" xmlns:a16="http://schemas.microsoft.com/office/drawing/2014/main" id="{316576D0-CA83-31CD-3283-6C7A445787E8}"/>
              </a:ext>
            </a:extLst>
          </p:cNvPr>
          <p:cNvSpPr>
            <a:spLocks noGrp="1"/>
          </p:cNvSpPr>
          <p:nvPr>
            <p:ph idx="1"/>
          </p:nvPr>
        </p:nvSpPr>
        <p:spPr>
          <a:xfrm>
            <a:off x="628650" y="724340"/>
            <a:ext cx="7886700" cy="4266320"/>
          </a:xfrm>
        </p:spPr>
        <p:txBody>
          <a:bodyPr anchor="ctr">
            <a:normAutofit lnSpcReduction="10000"/>
          </a:bodyPr>
          <a:lstStyle/>
          <a:p>
            <a:pPr marL="0" indent="0" algn="ctr">
              <a:buNone/>
            </a:pPr>
            <a:r>
              <a:rPr lang="es-ES" sz="3200" i="1" dirty="0">
                <a:latin typeface="Calibri" panose="020F0502020204030204" pitchFamily="34" charset="0"/>
                <a:ea typeface="Calibri" panose="020F0502020204030204" pitchFamily="34" charset="0"/>
                <a:cs typeface="Times New Roman" panose="02020603050405020304" pitchFamily="18" charset="0"/>
              </a:rPr>
              <a:t>Por tanto, puesto que tenemos en derredor nuestro tan gran nube de testigos, despojémonos también de todo peso y del pecado que tan fácilmente nos envuelve, y </a:t>
            </a:r>
            <a:r>
              <a:rPr lang="es-ES" sz="3200" i="1" u="sng" dirty="0">
                <a:latin typeface="Calibri" panose="020F0502020204030204" pitchFamily="34" charset="0"/>
                <a:ea typeface="Calibri" panose="020F0502020204030204" pitchFamily="34" charset="0"/>
                <a:cs typeface="Times New Roman" panose="02020603050405020304" pitchFamily="18" charset="0"/>
              </a:rPr>
              <a:t>corramos con paciencia la carrera que tenemos por delante</a:t>
            </a:r>
            <a:r>
              <a:rPr lang="es-ES" sz="3200" i="1" dirty="0">
                <a:latin typeface="Calibri" panose="020F0502020204030204" pitchFamily="34" charset="0"/>
                <a:ea typeface="Calibri" panose="020F0502020204030204" pitchFamily="34" charset="0"/>
                <a:cs typeface="Times New Roman" panose="02020603050405020304" pitchFamily="18" charset="0"/>
              </a:rPr>
              <a:t>, </a:t>
            </a:r>
            <a:r>
              <a:rPr lang="es-ES" sz="3200" i="1" dirty="0" smtClean="0">
                <a:latin typeface="Calibri" panose="020F0502020204030204" pitchFamily="34" charset="0"/>
                <a:ea typeface="Calibri" panose="020F0502020204030204" pitchFamily="34" charset="0"/>
                <a:cs typeface="Times New Roman" panose="02020603050405020304" pitchFamily="18" charset="0"/>
              </a:rPr>
              <a:t>2</a:t>
            </a:r>
            <a:r>
              <a:rPr lang="es-ES" sz="3200" i="1" dirty="0">
                <a:latin typeface="Calibri" panose="020F0502020204030204" pitchFamily="34" charset="0"/>
                <a:ea typeface="Calibri" panose="020F0502020204030204" pitchFamily="34" charset="0"/>
                <a:cs typeface="Times New Roman" panose="02020603050405020304" pitchFamily="18" charset="0"/>
              </a:rPr>
              <a:t>  puestos los ojos en Jesús, el autor y consumador de la fe, quien por el gozo puesto delante de Él soportó la cruz, despreciando la vergüenza, y se ha sentado a la diestra del trono de Dios. </a:t>
            </a:r>
            <a:endParaRPr lang="en-US" sz="4400" dirty="0"/>
          </a:p>
        </p:txBody>
      </p:sp>
    </p:spTree>
    <p:extLst>
      <p:ext uri="{BB962C8B-B14F-4D97-AF65-F5344CB8AC3E}">
        <p14:creationId xmlns:p14="http://schemas.microsoft.com/office/powerpoint/2010/main" val="26173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columns&#10;&#10;Description automatically generated with medium confidence">
            <a:extLst>
              <a:ext uri="{FF2B5EF4-FFF2-40B4-BE49-F238E27FC236}">
                <a16:creationId xmlns:a16="http://schemas.microsoft.com/office/drawing/2014/main" xmlns="" id="{045E1916-9B27-EFCE-A0F3-38A291B087CD}"/>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xmlns="" id="{250F65FC-3911-CBC6-ECD8-1563A95820B4}"/>
              </a:ext>
            </a:extLst>
          </p:cNvPr>
          <p:cNvPicPr>
            <a:picLocks noChangeAspect="1"/>
          </p:cNvPicPr>
          <p:nvPr/>
        </p:nvPicPr>
        <p:blipFill rotWithShape="1">
          <a:blip r:embed="rId3"/>
          <a:srcRect t="17965"/>
          <a:stretch/>
        </p:blipFill>
        <p:spPr>
          <a:xfrm>
            <a:off x="0" y="1026695"/>
            <a:ext cx="9143998" cy="4688303"/>
          </a:xfrm>
          <a:prstGeom prst="rect">
            <a:avLst/>
          </a:prstGeom>
        </p:spPr>
      </p:pic>
      <p:sp>
        <p:nvSpPr>
          <p:cNvPr id="2" name="TextBox 1"/>
          <p:cNvSpPr txBox="1"/>
          <p:nvPr/>
        </p:nvSpPr>
        <p:spPr>
          <a:xfrm>
            <a:off x="2057400" y="1379764"/>
            <a:ext cx="4710793" cy="584775"/>
          </a:xfrm>
          <a:prstGeom prst="rect">
            <a:avLst/>
          </a:prstGeom>
          <a:solidFill>
            <a:schemeClr val="accent1">
              <a:lumMod val="50000"/>
            </a:schemeClr>
          </a:solidFill>
        </p:spPr>
        <p:txBody>
          <a:bodyPr wrap="square" rtlCol="0">
            <a:spAutoFit/>
          </a:bodyPr>
          <a:lstStyle/>
          <a:p>
            <a:pPr algn="ctr"/>
            <a:r>
              <a:rPr lang="en-US" sz="3200" dirty="0" smtClean="0">
                <a:solidFill>
                  <a:schemeClr val="bg1"/>
                </a:solidFill>
              </a:rPr>
              <a:t>PUESTOS LOS OJOS EN</a:t>
            </a:r>
            <a:endParaRPr lang="en-US" sz="3200" dirty="0">
              <a:solidFill>
                <a:schemeClr val="bg1"/>
              </a:solidFill>
            </a:endParaRPr>
          </a:p>
        </p:txBody>
      </p:sp>
      <p:sp>
        <p:nvSpPr>
          <p:cNvPr id="6" name="TextBox 5"/>
          <p:cNvSpPr txBox="1"/>
          <p:nvPr/>
        </p:nvSpPr>
        <p:spPr>
          <a:xfrm>
            <a:off x="2849335" y="4308021"/>
            <a:ext cx="3126921" cy="584775"/>
          </a:xfrm>
          <a:prstGeom prst="rect">
            <a:avLst/>
          </a:prstGeom>
          <a:solidFill>
            <a:schemeClr val="accent1">
              <a:lumMod val="50000"/>
            </a:schemeClr>
          </a:solidFill>
        </p:spPr>
        <p:txBody>
          <a:bodyPr wrap="square" rtlCol="0">
            <a:spAutoFit/>
          </a:bodyPr>
          <a:lstStyle/>
          <a:p>
            <a:pPr algn="ctr"/>
            <a:r>
              <a:rPr lang="en-US" sz="3200" dirty="0" smtClean="0">
                <a:solidFill>
                  <a:schemeClr val="bg1"/>
                </a:solidFill>
              </a:rPr>
              <a:t>HEBREOS 12:1-2</a:t>
            </a:r>
            <a:endParaRPr lang="en-US" sz="3200" dirty="0">
              <a:solidFill>
                <a:schemeClr val="bg1"/>
              </a:solidFill>
            </a:endParaRPr>
          </a:p>
        </p:txBody>
      </p:sp>
    </p:spTree>
    <p:extLst>
      <p:ext uri="{BB962C8B-B14F-4D97-AF65-F5344CB8AC3E}">
        <p14:creationId xmlns:p14="http://schemas.microsoft.com/office/powerpoint/2010/main" val="321213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rk sky with tall buildings&#10;&#10;Description automatically generated with medium confidence">
            <a:extLst>
              <a:ext uri="{FF2B5EF4-FFF2-40B4-BE49-F238E27FC236}">
                <a16:creationId xmlns:a16="http://schemas.microsoft.com/office/drawing/2014/main" xmlns="" id="{DF07A86D-E3C3-0DF7-78B3-834F33F435DB}"/>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xmlns="" id="{C895CEA0-E44C-E92B-DFD3-DB8960609FFF}"/>
              </a:ext>
            </a:extLst>
          </p:cNvPr>
          <p:cNvSpPr>
            <a:spLocks noGrp="1"/>
          </p:cNvSpPr>
          <p:nvPr>
            <p:ph type="title"/>
          </p:nvPr>
        </p:nvSpPr>
        <p:spPr/>
        <p:txBody>
          <a:bodyPr>
            <a:normAutofit fontScale="90000"/>
          </a:bodyPr>
          <a:lstStyle/>
          <a:p>
            <a:r>
              <a:rPr lang="en-US" sz="4000" b="1" dirty="0" err="1">
                <a:solidFill>
                  <a:schemeClr val="accent4">
                    <a:lumMod val="40000"/>
                    <a:lumOff val="60000"/>
                  </a:schemeClr>
                </a:solidFill>
              </a:rPr>
              <a:t>A</a:t>
            </a:r>
            <a:r>
              <a:rPr lang="en-US" sz="4000" b="1" dirty="0" err="1" smtClean="0">
                <a:solidFill>
                  <a:schemeClr val="accent4">
                    <a:lumMod val="40000"/>
                    <a:lumOff val="60000"/>
                  </a:schemeClr>
                </a:solidFill>
              </a:rPr>
              <a:t>ctividades</a:t>
            </a:r>
            <a:r>
              <a:rPr lang="en-US" sz="4000" b="1" dirty="0" smtClean="0">
                <a:solidFill>
                  <a:schemeClr val="accent4">
                    <a:lumMod val="40000"/>
                    <a:lumOff val="60000"/>
                  </a:schemeClr>
                </a:solidFill>
              </a:rPr>
              <a:t> </a:t>
            </a:r>
            <a:r>
              <a:rPr lang="en-US" sz="4000" b="1" dirty="0" err="1" smtClean="0">
                <a:solidFill>
                  <a:schemeClr val="accent4">
                    <a:lumMod val="40000"/>
                    <a:lumOff val="60000"/>
                  </a:schemeClr>
                </a:solidFill>
              </a:rPr>
              <a:t>relacionadas</a:t>
            </a:r>
            <a:r>
              <a:rPr lang="en-US" sz="4000" b="1" dirty="0" smtClean="0">
                <a:solidFill>
                  <a:schemeClr val="accent4">
                    <a:lumMod val="40000"/>
                    <a:lumOff val="60000"/>
                  </a:schemeClr>
                </a:solidFill>
              </a:rPr>
              <a:t> con </a:t>
            </a:r>
            <a:r>
              <a:rPr lang="en-US" sz="4000" b="1" dirty="0" err="1" smtClean="0">
                <a:solidFill>
                  <a:schemeClr val="accent4">
                    <a:lumMod val="40000"/>
                    <a:lumOff val="60000"/>
                  </a:schemeClr>
                </a:solidFill>
              </a:rPr>
              <a:t>nuestro</a:t>
            </a:r>
            <a:r>
              <a:rPr lang="en-US" sz="4000" b="1" dirty="0" smtClean="0">
                <a:solidFill>
                  <a:schemeClr val="accent4">
                    <a:lumMod val="40000"/>
                    <a:lumOff val="60000"/>
                  </a:schemeClr>
                </a:solidFill>
              </a:rPr>
              <a:t> </a:t>
            </a:r>
            <a:r>
              <a:rPr lang="en-US" sz="4000" b="1" dirty="0" err="1" smtClean="0">
                <a:solidFill>
                  <a:schemeClr val="accent4">
                    <a:lumMod val="40000"/>
                    <a:lumOff val="60000"/>
                  </a:schemeClr>
                </a:solidFill>
              </a:rPr>
              <a:t>tema</a:t>
            </a:r>
            <a:endParaRPr lang="en-US" sz="4000" b="1" dirty="0">
              <a:solidFill>
                <a:schemeClr val="accent4">
                  <a:lumMod val="40000"/>
                  <a:lumOff val="60000"/>
                </a:schemeClr>
              </a:solidFill>
            </a:endParaRPr>
          </a:p>
        </p:txBody>
      </p:sp>
      <p:sp>
        <p:nvSpPr>
          <p:cNvPr id="4" name="Content Placeholder 3">
            <a:extLst>
              <a:ext uri="{FF2B5EF4-FFF2-40B4-BE49-F238E27FC236}">
                <a16:creationId xmlns:a16="http://schemas.microsoft.com/office/drawing/2014/main" xmlns="" id="{F9FE1193-E43E-73A8-02F2-45AD7F0DB6F4}"/>
              </a:ext>
            </a:extLst>
          </p:cNvPr>
          <p:cNvSpPr>
            <a:spLocks noGrp="1"/>
          </p:cNvSpPr>
          <p:nvPr>
            <p:ph idx="1"/>
          </p:nvPr>
        </p:nvSpPr>
        <p:spPr/>
        <p:txBody>
          <a:bodyPr/>
          <a:lstStyle/>
          <a:p>
            <a:r>
              <a:rPr lang="en-US" dirty="0" err="1" smtClean="0"/>
              <a:t>Clases</a:t>
            </a:r>
            <a:r>
              <a:rPr lang="en-US" dirty="0" smtClean="0"/>
              <a:t> de </a:t>
            </a:r>
            <a:r>
              <a:rPr lang="en-US" dirty="0" err="1" smtClean="0"/>
              <a:t>niños</a:t>
            </a:r>
            <a:r>
              <a:rPr lang="en-US" dirty="0" smtClean="0"/>
              <a:t> – </a:t>
            </a:r>
            <a:r>
              <a:rPr lang="en-US" dirty="0" err="1" smtClean="0"/>
              <a:t>Evangelios</a:t>
            </a:r>
            <a:r>
              <a:rPr lang="en-US" dirty="0" smtClean="0"/>
              <a:t> </a:t>
            </a:r>
            <a:endParaRPr lang="en-US" dirty="0"/>
          </a:p>
          <a:p>
            <a:r>
              <a:rPr lang="en-US" dirty="0" err="1" smtClean="0"/>
              <a:t>Lecturas</a:t>
            </a:r>
            <a:r>
              <a:rPr lang="en-US" dirty="0" smtClean="0"/>
              <a:t> </a:t>
            </a:r>
            <a:r>
              <a:rPr lang="en-US" dirty="0" err="1" smtClean="0"/>
              <a:t>públicas</a:t>
            </a:r>
            <a:r>
              <a:rPr lang="en-US" dirty="0" smtClean="0"/>
              <a:t> </a:t>
            </a:r>
            <a:r>
              <a:rPr lang="en-US" dirty="0"/>
              <a:t>– </a:t>
            </a:r>
            <a:r>
              <a:rPr lang="en-US" dirty="0" err="1"/>
              <a:t>domingos</a:t>
            </a:r>
            <a:r>
              <a:rPr lang="en-US" dirty="0"/>
              <a:t> </a:t>
            </a:r>
            <a:r>
              <a:rPr lang="en-US" dirty="0" err="1"/>
              <a:t>mañana</a:t>
            </a:r>
            <a:r>
              <a:rPr lang="en-US" dirty="0"/>
              <a:t> y </a:t>
            </a:r>
            <a:r>
              <a:rPr lang="en-US" dirty="0" err="1" smtClean="0"/>
              <a:t>tarde</a:t>
            </a:r>
            <a:endParaRPr lang="en-US" dirty="0" smtClean="0"/>
          </a:p>
          <a:p>
            <a:r>
              <a:rPr lang="en-US" dirty="0" smtClean="0"/>
              <a:t>Plan de </a:t>
            </a:r>
            <a:r>
              <a:rPr lang="en-US" dirty="0" err="1" smtClean="0"/>
              <a:t>lectura</a:t>
            </a:r>
            <a:r>
              <a:rPr lang="en-US" dirty="0" smtClean="0"/>
              <a:t> annual – embryhills.com/podcast</a:t>
            </a:r>
          </a:p>
          <a:p>
            <a:r>
              <a:rPr lang="en-US" dirty="0" err="1" smtClean="0"/>
              <a:t>Estudios</a:t>
            </a:r>
            <a:r>
              <a:rPr lang="en-US" dirty="0" smtClean="0"/>
              <a:t> de fin del </a:t>
            </a:r>
            <a:r>
              <a:rPr lang="en-US" dirty="0" err="1" smtClean="0"/>
              <a:t>año</a:t>
            </a:r>
            <a:r>
              <a:rPr lang="en-US" dirty="0" smtClean="0"/>
              <a:t> </a:t>
            </a:r>
            <a:r>
              <a:rPr lang="en-US" dirty="0"/>
              <a:t>– </a:t>
            </a:r>
            <a:r>
              <a:rPr lang="en-US" dirty="0" err="1" smtClean="0"/>
              <a:t>tema</a:t>
            </a:r>
            <a:r>
              <a:rPr lang="en-US" dirty="0" smtClean="0"/>
              <a:t> </a:t>
            </a:r>
            <a:r>
              <a:rPr lang="en-US" dirty="0" err="1" smtClean="0"/>
              <a:t>será</a:t>
            </a:r>
            <a:r>
              <a:rPr lang="en-US" dirty="0" smtClean="0"/>
              <a:t> </a:t>
            </a:r>
            <a:r>
              <a:rPr lang="en-US" dirty="0" err="1" smtClean="0"/>
              <a:t>sobre</a:t>
            </a:r>
            <a:r>
              <a:rPr lang="en-US" dirty="0" smtClean="0"/>
              <a:t> Cristo</a:t>
            </a:r>
            <a:endParaRPr lang="en-US" dirty="0"/>
          </a:p>
          <a:p>
            <a:r>
              <a:rPr lang="en-US" dirty="0" err="1" smtClean="0"/>
              <a:t>Himno</a:t>
            </a:r>
            <a:r>
              <a:rPr lang="en-US" dirty="0" smtClean="0"/>
              <a:t> </a:t>
            </a:r>
            <a:r>
              <a:rPr lang="en-US" dirty="0"/>
              <a:t>– </a:t>
            </a:r>
            <a:r>
              <a:rPr lang="en-US" dirty="0" smtClean="0"/>
              <a:t>“Miro </a:t>
            </a:r>
            <a:r>
              <a:rPr lang="en-US" dirty="0" err="1" smtClean="0"/>
              <a:t>hacia</a:t>
            </a:r>
            <a:r>
              <a:rPr lang="en-US" dirty="0" smtClean="0"/>
              <a:t> </a:t>
            </a:r>
            <a:r>
              <a:rPr lang="en-US" dirty="0" err="1" smtClean="0"/>
              <a:t>Ti</a:t>
            </a:r>
            <a:r>
              <a:rPr lang="en-US" dirty="0" smtClean="0"/>
              <a:t>”</a:t>
            </a:r>
            <a:endParaRPr lang="en-US" dirty="0"/>
          </a:p>
          <a:p>
            <a:endParaRPr lang="en-US" dirty="0"/>
          </a:p>
        </p:txBody>
      </p:sp>
    </p:spTree>
    <p:extLst>
      <p:ext uri="{BB962C8B-B14F-4D97-AF65-F5344CB8AC3E}">
        <p14:creationId xmlns:p14="http://schemas.microsoft.com/office/powerpoint/2010/main" val="9630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pic>
        <p:nvPicPr>
          <p:cNvPr id="5" name="Picture 4" descr="A tree on a rock&#10;&#10;Description automatically generated">
            <a:extLst>
              <a:ext uri="{FF2B5EF4-FFF2-40B4-BE49-F238E27FC236}">
                <a16:creationId xmlns="" xmlns:a16="http://schemas.microsoft.com/office/drawing/2014/main" id="{599DD880-EBC3-08B2-10D3-3A877972D85F}"/>
              </a:ext>
            </a:extLst>
          </p:cNvPr>
          <p:cNvPicPr>
            <a:picLocks noChangeAspect="1"/>
          </p:cNvPicPr>
          <p:nvPr/>
        </p:nvPicPr>
        <p:blipFill>
          <a:blip r:embed="rId3"/>
          <a:stretch>
            <a:fillRect/>
          </a:stretch>
        </p:blipFill>
        <p:spPr>
          <a:xfrm>
            <a:off x="0" y="0"/>
            <a:ext cx="6196693" cy="5715000"/>
          </a:xfrm>
          <a:prstGeom prst="rect">
            <a:avLst/>
          </a:prstGeom>
        </p:spPr>
      </p:pic>
      <p:sp>
        <p:nvSpPr>
          <p:cNvPr id="8" name="TextBox 7">
            <a:extLst>
              <a:ext uri="{FF2B5EF4-FFF2-40B4-BE49-F238E27FC236}">
                <a16:creationId xmlns="" xmlns:a16="http://schemas.microsoft.com/office/drawing/2014/main" id="{2ED7E475-3467-889A-2665-F29AB703F22A}"/>
              </a:ext>
            </a:extLst>
          </p:cNvPr>
          <p:cNvSpPr txBox="1"/>
          <p:nvPr/>
        </p:nvSpPr>
        <p:spPr>
          <a:xfrm>
            <a:off x="6343911" y="1617785"/>
            <a:ext cx="2751015" cy="2677656"/>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Related to the Annual Reading</a:t>
            </a:r>
          </a:p>
          <a:p>
            <a:pPr marL="342900" indent="-342900">
              <a:buFont typeface="Wingdings" panose="05000000000000000000" pitchFamily="2" charset="2"/>
              <a:buChar char="§"/>
            </a:pPr>
            <a:r>
              <a:rPr lang="en-US" sz="2400" dirty="0">
                <a:solidFill>
                  <a:schemeClr val="bg1"/>
                </a:solidFill>
              </a:rPr>
              <a:t>Available on Spotify</a:t>
            </a:r>
          </a:p>
          <a:p>
            <a:pPr marL="342900" indent="-342900">
              <a:buFont typeface="Wingdings" panose="05000000000000000000" pitchFamily="2" charset="2"/>
              <a:buChar char="§"/>
            </a:pPr>
            <a:r>
              <a:rPr lang="en-US" sz="2400" dirty="0">
                <a:solidFill>
                  <a:schemeClr val="bg1"/>
                </a:solidFill>
              </a:rPr>
              <a:t>Look for an email with a link</a:t>
            </a:r>
          </a:p>
          <a:p>
            <a:pPr marL="342900" indent="-342900">
              <a:buFont typeface="Wingdings" panose="05000000000000000000" pitchFamily="2" charset="2"/>
              <a:buChar char="§"/>
            </a:pPr>
            <a:r>
              <a:rPr lang="en-US" sz="2400" dirty="0">
                <a:solidFill>
                  <a:schemeClr val="bg1"/>
                </a:solidFill>
              </a:rPr>
              <a:t>QR codes</a:t>
            </a:r>
            <a:endParaRPr lang="en-US" dirty="0">
              <a:solidFill>
                <a:schemeClr val="bg1"/>
              </a:solidFill>
            </a:endParaRPr>
          </a:p>
        </p:txBody>
      </p:sp>
      <p:sp>
        <p:nvSpPr>
          <p:cNvPr id="9" name="TextBox 8">
            <a:extLst>
              <a:ext uri="{FF2B5EF4-FFF2-40B4-BE49-F238E27FC236}">
                <a16:creationId xmlns="" xmlns:a16="http://schemas.microsoft.com/office/drawing/2014/main" id="{396B399C-EF27-B695-0CC4-FD45A98A84B7}"/>
              </a:ext>
            </a:extLst>
          </p:cNvPr>
          <p:cNvSpPr txBox="1"/>
          <p:nvPr/>
        </p:nvSpPr>
        <p:spPr>
          <a:xfrm>
            <a:off x="6294839" y="297604"/>
            <a:ext cx="2849161" cy="954107"/>
          </a:xfrm>
          <a:prstGeom prst="rect">
            <a:avLst/>
          </a:prstGeom>
          <a:noFill/>
        </p:spPr>
        <p:txBody>
          <a:bodyPr wrap="square" rtlCol="0">
            <a:spAutoFit/>
          </a:bodyPr>
          <a:lstStyle/>
          <a:p>
            <a:pPr algn="ctr"/>
            <a:r>
              <a:rPr lang="en-US" sz="2800" b="1" dirty="0">
                <a:solidFill>
                  <a:schemeClr val="accent2">
                    <a:lumMod val="60000"/>
                    <a:lumOff val="40000"/>
                  </a:schemeClr>
                </a:solidFill>
              </a:rPr>
              <a:t>10-15 Minute Podcasts</a:t>
            </a:r>
            <a:endParaRPr lang="en-US" sz="2000" b="1" dirty="0">
              <a:solidFill>
                <a:schemeClr val="accent2">
                  <a:lumMod val="60000"/>
                  <a:lumOff val="40000"/>
                </a:schemeClr>
              </a:solidFill>
            </a:endParaRPr>
          </a:p>
        </p:txBody>
      </p:sp>
      <p:pic>
        <p:nvPicPr>
          <p:cNvPr id="4" name="Picture 3" descr="A qr code with a dinosaur&#10;&#10;Description automatically generated">
            <a:extLst>
              <a:ext uri="{FF2B5EF4-FFF2-40B4-BE49-F238E27FC236}">
                <a16:creationId xmlns="" xmlns:a16="http://schemas.microsoft.com/office/drawing/2014/main" id="{4FD9345E-374C-4D81-1BAE-1795D8BADEDA}"/>
              </a:ext>
            </a:extLst>
          </p:cNvPr>
          <p:cNvPicPr>
            <a:picLocks noChangeAspect="1"/>
          </p:cNvPicPr>
          <p:nvPr/>
        </p:nvPicPr>
        <p:blipFill>
          <a:blip r:embed="rId4"/>
          <a:stretch>
            <a:fillRect/>
          </a:stretch>
        </p:blipFill>
        <p:spPr>
          <a:xfrm>
            <a:off x="6196011" y="2857501"/>
            <a:ext cx="2947762" cy="2857500"/>
          </a:xfrm>
          <a:prstGeom prst="rect">
            <a:avLst/>
          </a:prstGeom>
        </p:spPr>
      </p:pic>
      <p:pic>
        <p:nvPicPr>
          <p:cNvPr id="7" name="Picture 6" descr="A qr code with a dinosaur&#10;&#10;Description automatically generated">
            <a:extLst>
              <a:ext uri="{FF2B5EF4-FFF2-40B4-BE49-F238E27FC236}">
                <a16:creationId xmlns="" xmlns:a16="http://schemas.microsoft.com/office/drawing/2014/main" id="{61A4CE2A-B170-38EE-5F41-DD4C9FB6C874}"/>
              </a:ext>
            </a:extLst>
          </p:cNvPr>
          <p:cNvPicPr>
            <a:picLocks noChangeAspect="1"/>
          </p:cNvPicPr>
          <p:nvPr/>
        </p:nvPicPr>
        <p:blipFill>
          <a:blip r:embed="rId5"/>
          <a:stretch>
            <a:fillRect/>
          </a:stretch>
        </p:blipFill>
        <p:spPr>
          <a:xfrm>
            <a:off x="6196239" y="1"/>
            <a:ext cx="2947761" cy="2857500"/>
          </a:xfrm>
          <a:prstGeom prst="rect">
            <a:avLst/>
          </a:prstGeom>
        </p:spPr>
      </p:pic>
    </p:spTree>
    <p:extLst>
      <p:ext uri="{BB962C8B-B14F-4D97-AF65-F5344CB8AC3E}">
        <p14:creationId xmlns:p14="http://schemas.microsoft.com/office/powerpoint/2010/main" val="8399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 xmlns:a16="http://schemas.microsoft.com/office/drawing/2014/main" id="{F39E7ECD-C849-9384-A916-975153110922}"/>
              </a:ext>
            </a:extLst>
          </p:cNvPr>
          <p:cNvGraphicFramePr>
            <a:graphicFrameLocks noGrp="1"/>
          </p:cNvGraphicFramePr>
          <p:nvPr>
            <p:ph idx="1"/>
            <p:extLst>
              <p:ext uri="{D42A27DB-BD31-4B8C-83A1-F6EECF244321}">
                <p14:modId xmlns:p14="http://schemas.microsoft.com/office/powerpoint/2010/main" val="2703425869"/>
              </p:ext>
            </p:extLst>
          </p:nvPr>
        </p:nvGraphicFramePr>
        <p:xfrm>
          <a:off x="0" y="0"/>
          <a:ext cx="9144000" cy="5974080"/>
        </p:xfrm>
        <a:graphic>
          <a:graphicData uri="http://schemas.openxmlformats.org/drawingml/2006/table">
            <a:tbl>
              <a:tblPr firstRow="1" bandRow="1">
                <a:tableStyleId>{5C22544A-7EE6-4342-B048-85BDC9FD1C3A}</a:tableStyleId>
              </a:tblPr>
              <a:tblGrid>
                <a:gridCol w="6286500">
                  <a:extLst>
                    <a:ext uri="{9D8B030D-6E8A-4147-A177-3AD203B41FA5}">
                      <a16:colId xmlns="" xmlns:a16="http://schemas.microsoft.com/office/drawing/2014/main" val="2459451642"/>
                    </a:ext>
                  </a:extLst>
                </a:gridCol>
                <a:gridCol w="2857500">
                  <a:extLst>
                    <a:ext uri="{9D8B030D-6E8A-4147-A177-3AD203B41FA5}">
                      <a16:colId xmlns="" xmlns:a16="http://schemas.microsoft.com/office/drawing/2014/main" val="2070568811"/>
                    </a:ext>
                  </a:extLst>
                </a:gridCol>
              </a:tblGrid>
              <a:tr h="381000">
                <a:tc>
                  <a:txBody>
                    <a:bodyPr/>
                    <a:lstStyle/>
                    <a:p>
                      <a:pPr algn="ctr"/>
                      <a:r>
                        <a:rPr lang="en-US" sz="1800" dirty="0" smtClean="0"/>
                        <a:t>T</a:t>
                      </a:r>
                      <a:r>
                        <a:rPr lang="es-ES" sz="1800" dirty="0" err="1" smtClean="0"/>
                        <a:t>ítulo</a:t>
                      </a:r>
                      <a:endParaRPr lang="en-US" sz="1800" dirty="0"/>
                    </a:p>
                  </a:txBody>
                  <a:tcPr>
                    <a:lnB w="12700" cap="flat" cmpd="sng" algn="ctr">
                      <a:solidFill>
                        <a:schemeClr val="bg1"/>
                      </a:solidFill>
                      <a:prstDash val="solid"/>
                      <a:round/>
                      <a:headEnd type="none" w="med" len="med"/>
                      <a:tailEnd type="none" w="med" len="med"/>
                    </a:lnB>
                    <a:noFill/>
                  </a:tcPr>
                </a:tc>
                <a:tc>
                  <a:txBody>
                    <a:bodyPr/>
                    <a:lstStyle/>
                    <a:p>
                      <a:pPr algn="ctr"/>
                      <a:r>
                        <a:rPr lang="en-US" sz="1800" dirty="0" err="1" smtClean="0">
                          <a:ln>
                            <a:solidFill>
                              <a:schemeClr val="bg1"/>
                            </a:solidFill>
                          </a:ln>
                          <a:solidFill>
                            <a:schemeClr val="bg1"/>
                          </a:solidFill>
                        </a:rPr>
                        <a:t>Domingos</a:t>
                      </a:r>
                      <a:r>
                        <a:rPr lang="en-US" sz="1800" dirty="0" smtClean="0">
                          <a:ln>
                            <a:solidFill>
                              <a:schemeClr val="bg1"/>
                            </a:solidFill>
                          </a:ln>
                          <a:solidFill>
                            <a:schemeClr val="bg1"/>
                          </a:solidFill>
                        </a:rPr>
                        <a:t> a las 6pm</a:t>
                      </a:r>
                      <a:endParaRPr lang="en-US" sz="1800" dirty="0">
                        <a:ln>
                          <a:solidFill>
                            <a:schemeClr val="bg1"/>
                          </a:solidFill>
                        </a:ln>
                        <a:solidFill>
                          <a:schemeClr val="bg1"/>
                        </a:solidFill>
                      </a:endParaRPr>
                    </a:p>
                  </a:txBody>
                  <a:tcPr>
                    <a:lnB w="127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630210158"/>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u="sng" dirty="0">
                          <a:solidFill>
                            <a:schemeClr val="bg1"/>
                          </a:solidFill>
                        </a:rPr>
                        <a:t>Intro</a:t>
                      </a:r>
                      <a:r>
                        <a:rPr lang="en-US" sz="1800" dirty="0">
                          <a:solidFill>
                            <a:schemeClr val="bg1"/>
                          </a:solidFill>
                        </a:rPr>
                        <a:t>: </a:t>
                      </a:r>
                      <a:r>
                        <a:rPr lang="es-ES" sz="1800" dirty="0" smtClean="0">
                          <a:solidFill>
                            <a:schemeClr val="bg1"/>
                          </a:solidFill>
                        </a:rPr>
                        <a:t>Puestos los ojos en Jesús</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smtClean="0">
                          <a:solidFill>
                            <a:schemeClr val="bg1"/>
                          </a:solidFill>
                        </a:rPr>
                        <a:t>17 de </a:t>
                      </a:r>
                      <a:r>
                        <a:rPr lang="en-US" sz="1800" dirty="0" err="1" smtClean="0">
                          <a:solidFill>
                            <a:schemeClr val="bg1"/>
                          </a:solidFill>
                        </a:rPr>
                        <a:t>septiembre</a:t>
                      </a:r>
                      <a:r>
                        <a:rPr lang="en-US" sz="1800" dirty="0" smtClean="0">
                          <a:solidFill>
                            <a:schemeClr val="bg1"/>
                          </a:solidFill>
                        </a:rPr>
                        <a:t>, </a:t>
                      </a:r>
                      <a:r>
                        <a:rPr lang="en-US" sz="1800" dirty="0">
                          <a:solidFill>
                            <a:schemeClr val="bg1"/>
                          </a:solidFill>
                        </a:rPr>
                        <a:t>2023</a:t>
                      </a:r>
                    </a:p>
                  </a:txBody>
                  <a:tcPr>
                    <a:lnT w="127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4107295688"/>
                  </a:ext>
                </a:extLst>
              </a:tr>
              <a:tr h="381000">
                <a:tc gridSpan="2">
                  <a:txBody>
                    <a:bodyPr/>
                    <a:lstStyle/>
                    <a:p>
                      <a:pPr algn="ctr"/>
                      <a:r>
                        <a:rPr lang="en-US" sz="1800" b="1" u="sng" dirty="0" err="1" smtClean="0">
                          <a:solidFill>
                            <a:schemeClr val="accent4">
                              <a:lumMod val="40000"/>
                              <a:lumOff val="60000"/>
                            </a:schemeClr>
                          </a:solidFill>
                        </a:rPr>
                        <a:t>Fijando</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nuestros</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ojos</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en</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Jesús</a:t>
                      </a:r>
                      <a:r>
                        <a:rPr lang="en-US" sz="1800" b="1" u="sng" dirty="0" smtClean="0">
                          <a:solidFill>
                            <a:schemeClr val="accent4">
                              <a:lumMod val="40000"/>
                              <a:lumOff val="60000"/>
                            </a:schemeClr>
                          </a:solidFill>
                        </a:rPr>
                        <a:t>:</a:t>
                      </a:r>
                      <a:endParaRPr lang="en-US" sz="1800" b="1" u="sng" dirty="0">
                        <a:solidFill>
                          <a:schemeClr val="accent4">
                            <a:lumMod val="40000"/>
                            <a:lumOff val="60000"/>
                          </a:schemeClr>
                        </a:solidFill>
                      </a:endParaRPr>
                    </a:p>
                  </a:txBody>
                  <a:tcPr>
                    <a:lnB w="12700" cap="flat" cmpd="sng" algn="ctr">
                      <a:solidFill>
                        <a:schemeClr val="bg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 xmlns:a16="http://schemas.microsoft.com/office/drawing/2014/main" val="3965009678"/>
                  </a:ext>
                </a:extLst>
              </a:tr>
              <a:tr h="381000">
                <a:tc>
                  <a:txBody>
                    <a:bodyPr/>
                    <a:lstStyle/>
                    <a:p>
                      <a:pPr algn="ctr"/>
                      <a:r>
                        <a:rPr lang="es-ES" sz="1800" dirty="0" smtClean="0">
                          <a:solidFill>
                            <a:schemeClr val="bg1"/>
                          </a:solidFill>
                        </a:rPr>
                        <a:t>El autor y consumador de la fe</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800" dirty="0" smtClean="0">
                          <a:solidFill>
                            <a:schemeClr val="bg1"/>
                          </a:solidFill>
                        </a:rPr>
                        <a:t>15 de </a:t>
                      </a:r>
                      <a:r>
                        <a:rPr lang="en-US" sz="1800" dirty="0" err="1" smtClean="0">
                          <a:solidFill>
                            <a:schemeClr val="bg1"/>
                          </a:solidFill>
                        </a:rPr>
                        <a:t>octubre</a:t>
                      </a:r>
                      <a:r>
                        <a:rPr lang="en-US" sz="1800" dirty="0" smtClean="0">
                          <a:solidFill>
                            <a:schemeClr val="bg1"/>
                          </a:solidFill>
                        </a:rPr>
                        <a:t>, </a:t>
                      </a:r>
                      <a:r>
                        <a:rPr lang="en-US" sz="1800" dirty="0">
                          <a:solidFill>
                            <a:schemeClr val="bg1"/>
                          </a:solidFill>
                        </a:rPr>
                        <a:t>2023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3597438457"/>
                  </a:ext>
                </a:extLst>
              </a:tr>
              <a:tr h="381000">
                <a:tc>
                  <a:txBody>
                    <a:bodyPr/>
                    <a:lstStyle/>
                    <a:p>
                      <a:pPr algn="ctr"/>
                      <a:r>
                        <a:rPr lang="es-ES" sz="1800" dirty="0" smtClean="0">
                          <a:solidFill>
                            <a:schemeClr val="bg1"/>
                          </a:solidFill>
                        </a:rPr>
                        <a:t>El gozo puesto delante de Él</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smtClean="0">
                          <a:solidFill>
                            <a:schemeClr val="bg1"/>
                          </a:solidFill>
                        </a:rPr>
                        <a:t>19 de </a:t>
                      </a:r>
                      <a:r>
                        <a:rPr lang="en-US" sz="1800" dirty="0" err="1" smtClean="0">
                          <a:solidFill>
                            <a:schemeClr val="bg1"/>
                          </a:solidFill>
                        </a:rPr>
                        <a:t>noviembre</a:t>
                      </a:r>
                      <a:r>
                        <a:rPr lang="en-US" sz="1800" dirty="0" smtClean="0">
                          <a:solidFill>
                            <a:schemeClr val="bg1"/>
                          </a:solidFill>
                        </a:rPr>
                        <a:t>, </a:t>
                      </a:r>
                      <a:r>
                        <a:rPr lang="en-US" sz="1800" dirty="0">
                          <a:solidFill>
                            <a:schemeClr val="bg1"/>
                          </a:solidFill>
                        </a:rPr>
                        <a:t>2023</a:t>
                      </a:r>
                    </a:p>
                  </a:txBody>
                  <a:tcPr>
                    <a:lnT w="127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4245869295"/>
                  </a:ext>
                </a:extLst>
              </a:tr>
              <a:tr h="381000">
                <a:tc>
                  <a:txBody>
                    <a:bodyPr/>
                    <a:lstStyle/>
                    <a:p>
                      <a:pPr algn="ctr"/>
                      <a:r>
                        <a:rPr lang="en-US" sz="1800" dirty="0" err="1" smtClean="0">
                          <a:solidFill>
                            <a:schemeClr val="bg1"/>
                          </a:solidFill>
                        </a:rPr>
                        <a:t>Soportando</a:t>
                      </a:r>
                      <a:r>
                        <a:rPr lang="en-US" sz="1800" dirty="0" smtClean="0">
                          <a:solidFill>
                            <a:schemeClr val="bg1"/>
                          </a:solidFill>
                        </a:rPr>
                        <a:t> la </a:t>
                      </a:r>
                      <a:r>
                        <a:rPr lang="en-US" sz="1800" dirty="0" err="1" smtClean="0">
                          <a:solidFill>
                            <a:schemeClr val="bg1"/>
                          </a:solidFill>
                        </a:rPr>
                        <a:t>cruz</a:t>
                      </a:r>
                      <a:r>
                        <a:rPr lang="en-US" sz="1800" dirty="0" smtClean="0">
                          <a:solidFill>
                            <a:schemeClr val="bg1"/>
                          </a:solidFill>
                        </a:rPr>
                        <a:t>, </a:t>
                      </a:r>
                      <a:r>
                        <a:rPr lang="en-US" sz="1800" dirty="0" err="1" smtClean="0">
                          <a:solidFill>
                            <a:schemeClr val="bg1"/>
                          </a:solidFill>
                        </a:rPr>
                        <a:t>despreciando</a:t>
                      </a:r>
                      <a:r>
                        <a:rPr lang="en-US" sz="1800" dirty="0" smtClean="0">
                          <a:solidFill>
                            <a:schemeClr val="bg1"/>
                          </a:solidFill>
                        </a:rPr>
                        <a:t> la </a:t>
                      </a:r>
                      <a:r>
                        <a:rPr lang="en-US" sz="1800" dirty="0" err="1" smtClean="0">
                          <a:solidFill>
                            <a:schemeClr val="bg1"/>
                          </a:solidFill>
                        </a:rPr>
                        <a:t>vergüenza</a:t>
                      </a:r>
                      <a:endParaRPr lang="en-US" sz="1800" dirty="0" smtClean="0">
                        <a:solidFill>
                          <a:schemeClr val="bg1"/>
                        </a:solidFill>
                      </a:endParaRPr>
                    </a:p>
                  </a:txBody>
                  <a:tcPr>
                    <a:noFill/>
                  </a:tcPr>
                </a:tc>
                <a:tc>
                  <a:txBody>
                    <a:bodyPr/>
                    <a:lstStyle/>
                    <a:p>
                      <a:pPr algn="ctr"/>
                      <a:r>
                        <a:rPr lang="en-US" sz="1800" dirty="0" smtClean="0">
                          <a:solidFill>
                            <a:schemeClr val="bg1"/>
                          </a:solidFill>
                        </a:rPr>
                        <a:t>17 de </a:t>
                      </a:r>
                      <a:r>
                        <a:rPr lang="en-US" sz="1800" dirty="0" err="1" smtClean="0">
                          <a:solidFill>
                            <a:schemeClr val="bg1"/>
                          </a:solidFill>
                        </a:rPr>
                        <a:t>diciembre</a:t>
                      </a:r>
                      <a:r>
                        <a:rPr lang="en-US" sz="1800" dirty="0" smtClean="0">
                          <a:solidFill>
                            <a:schemeClr val="bg1"/>
                          </a:solidFill>
                        </a:rPr>
                        <a:t>, </a:t>
                      </a:r>
                      <a:r>
                        <a:rPr lang="en-US" sz="1800" dirty="0">
                          <a:solidFill>
                            <a:schemeClr val="bg1"/>
                          </a:solidFill>
                        </a:rPr>
                        <a:t>2023</a:t>
                      </a:r>
                    </a:p>
                  </a:txBody>
                  <a:tcPr>
                    <a:noFill/>
                  </a:tcPr>
                </a:tc>
                <a:extLst>
                  <a:ext uri="{0D108BD9-81ED-4DB2-BD59-A6C34878D82A}">
                    <a16:rowId xmlns="" xmlns:a16="http://schemas.microsoft.com/office/drawing/2014/main" val="529759731"/>
                  </a:ext>
                </a:extLst>
              </a:tr>
              <a:tr h="381000">
                <a:tc>
                  <a:txBody>
                    <a:bodyPr/>
                    <a:lstStyle/>
                    <a:p>
                      <a:pPr algn="ctr"/>
                      <a:r>
                        <a:rPr lang="es-ES" sz="1800" dirty="0" smtClean="0">
                          <a:solidFill>
                            <a:schemeClr val="bg1"/>
                          </a:solidFill>
                        </a:rPr>
                        <a:t>Sentándose a diestra del trono de Dios</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enero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662890795"/>
                  </a:ext>
                </a:extLst>
              </a:tr>
              <a:tr h="381000">
                <a:tc>
                  <a:txBody>
                    <a:bodyPr/>
                    <a:lstStyle/>
                    <a:p>
                      <a:pPr algn="ctr"/>
                      <a:r>
                        <a:rPr lang="es-ES" sz="1800" dirty="0" smtClean="0">
                          <a:solidFill>
                            <a:schemeClr val="bg1"/>
                          </a:solidFill>
                        </a:rPr>
                        <a:t>El mismo ayer y hoy y por los siglos</a:t>
                      </a:r>
                    </a:p>
                  </a:txBody>
                  <a:tcPr>
                    <a:noFill/>
                  </a:tcPr>
                </a:tc>
                <a:tc>
                  <a:txBody>
                    <a:bodyPr/>
                    <a:lstStyle/>
                    <a:p>
                      <a:pPr algn="ctr"/>
                      <a:r>
                        <a:rPr lang="en-US" sz="1800" dirty="0" smtClean="0">
                          <a:solidFill>
                            <a:schemeClr val="bg1"/>
                          </a:solidFill>
                        </a:rPr>
                        <a:t>18 de </a:t>
                      </a:r>
                      <a:r>
                        <a:rPr lang="en-US" sz="1800" dirty="0" err="1" smtClean="0">
                          <a:solidFill>
                            <a:schemeClr val="bg1"/>
                          </a:solidFill>
                        </a:rPr>
                        <a:t>febrero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2688654677"/>
                  </a:ext>
                </a:extLst>
              </a:tr>
              <a:tr h="381000">
                <a:tc gridSpan="2">
                  <a:txBody>
                    <a:bodyPr/>
                    <a:lstStyle/>
                    <a:p>
                      <a:pPr algn="ctr"/>
                      <a:r>
                        <a:rPr lang="en-US" sz="1800" b="1" u="sng" dirty="0" err="1" smtClean="0">
                          <a:solidFill>
                            <a:schemeClr val="accent4">
                              <a:lumMod val="40000"/>
                              <a:lumOff val="60000"/>
                            </a:schemeClr>
                          </a:solidFill>
                        </a:rPr>
                        <a:t>Viviendo</a:t>
                      </a:r>
                      <a:r>
                        <a:rPr lang="en-US" sz="1800" b="1" u="sng" dirty="0" smtClean="0">
                          <a:solidFill>
                            <a:schemeClr val="accent4">
                              <a:lumMod val="40000"/>
                              <a:lumOff val="60000"/>
                            </a:schemeClr>
                          </a:solidFill>
                        </a:rPr>
                        <a:t> </a:t>
                      </a:r>
                      <a:r>
                        <a:rPr lang="en-US" sz="1800" b="1" u="sng" dirty="0" err="1" smtClean="0">
                          <a:solidFill>
                            <a:schemeClr val="accent4">
                              <a:lumMod val="40000"/>
                              <a:lumOff val="60000"/>
                            </a:schemeClr>
                          </a:solidFill>
                        </a:rPr>
                        <a:t>como</a:t>
                      </a:r>
                      <a:r>
                        <a:rPr lang="en-US" sz="1800" b="1" u="sng" dirty="0" smtClean="0">
                          <a:solidFill>
                            <a:schemeClr val="accent4">
                              <a:lumMod val="40000"/>
                              <a:lumOff val="60000"/>
                            </a:schemeClr>
                          </a:solidFill>
                        </a:rPr>
                        <a:t> </a:t>
                      </a:r>
                      <a:r>
                        <a:rPr lang="en-US" sz="1800" b="1" u="sng" dirty="0" err="1" smtClean="0">
                          <a:solidFill>
                            <a:schemeClr val="accent4">
                              <a:lumMod val="40000"/>
                              <a:lumOff val="60000"/>
                            </a:schemeClr>
                          </a:solidFill>
                        </a:rPr>
                        <a:t>Jesús</a:t>
                      </a:r>
                      <a:r>
                        <a:rPr lang="en-US" sz="1800" b="1" u="sng" dirty="0" smtClean="0">
                          <a:solidFill>
                            <a:schemeClr val="accent4">
                              <a:lumMod val="40000"/>
                              <a:lumOff val="60000"/>
                            </a:schemeClr>
                          </a:solidFill>
                        </a:rPr>
                        <a:t>:</a:t>
                      </a:r>
                      <a:endParaRPr lang="en-US" sz="1800" b="1" u="sng" dirty="0">
                        <a:solidFill>
                          <a:schemeClr val="accent4">
                            <a:lumMod val="40000"/>
                            <a:lumOff val="60000"/>
                          </a:schemeClr>
                        </a:solidFill>
                      </a:endParaRPr>
                    </a:p>
                  </a:txBody>
                  <a:tcPr>
                    <a:noFill/>
                  </a:tcPr>
                </a:tc>
                <a:tc hMerge="1">
                  <a:txBody>
                    <a:bodyPr/>
                    <a:lstStyle/>
                    <a:p>
                      <a:endParaRPr lang="en-US" dirty="0"/>
                    </a:p>
                  </a:txBody>
                  <a:tcPr>
                    <a:noFill/>
                  </a:tcPr>
                </a:tc>
                <a:extLst>
                  <a:ext uri="{0D108BD9-81ED-4DB2-BD59-A6C34878D82A}">
                    <a16:rowId xmlns="" xmlns:a16="http://schemas.microsoft.com/office/drawing/2014/main" val="3213753728"/>
                  </a:ext>
                </a:extLst>
              </a:tr>
              <a:tr h="381000">
                <a:tc>
                  <a:txBody>
                    <a:bodyPr/>
                    <a:lstStyle/>
                    <a:p>
                      <a:pPr algn="ctr"/>
                      <a:r>
                        <a:rPr lang="es-ES" sz="1800" dirty="0" smtClean="0">
                          <a:solidFill>
                            <a:schemeClr val="bg1"/>
                          </a:solidFill>
                        </a:rPr>
                        <a:t>Despojándonos de todo peso y pecado</a:t>
                      </a:r>
                      <a:endParaRPr lang="es-ES" sz="1800" dirty="0">
                        <a:solidFill>
                          <a:schemeClr val="bg1"/>
                        </a:solidFill>
                      </a:endParaRPr>
                    </a:p>
                  </a:txBody>
                  <a:tcPr>
                    <a:noFill/>
                  </a:tcPr>
                </a:tc>
                <a:tc>
                  <a:txBody>
                    <a:bodyPr/>
                    <a:lstStyle/>
                    <a:p>
                      <a:pPr algn="ctr"/>
                      <a:r>
                        <a:rPr lang="en-US" sz="1800" dirty="0" smtClean="0">
                          <a:solidFill>
                            <a:schemeClr val="bg1"/>
                          </a:solidFill>
                        </a:rPr>
                        <a:t>17</a:t>
                      </a:r>
                      <a:r>
                        <a:rPr lang="en-US" sz="1800" baseline="0" dirty="0" smtClean="0">
                          <a:solidFill>
                            <a:schemeClr val="bg1"/>
                          </a:solidFill>
                        </a:rPr>
                        <a:t> de </a:t>
                      </a:r>
                      <a:r>
                        <a:rPr lang="en-US" sz="1800" baseline="0" dirty="0" err="1" smtClean="0">
                          <a:solidFill>
                            <a:schemeClr val="bg1"/>
                          </a:solidFill>
                        </a:rPr>
                        <a:t>marzo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3666213309"/>
                  </a:ext>
                </a:extLst>
              </a:tr>
              <a:tr h="381000">
                <a:tc>
                  <a:txBody>
                    <a:bodyPr/>
                    <a:lstStyle/>
                    <a:p>
                      <a:pPr algn="ctr"/>
                      <a:r>
                        <a:rPr lang="es-ES" sz="1800" dirty="0" smtClean="0">
                          <a:solidFill>
                            <a:schemeClr val="bg1"/>
                          </a:solidFill>
                        </a:rPr>
                        <a:t>Participando de Su santidad </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abril</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4078269313"/>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1800" dirty="0" smtClean="0">
                          <a:solidFill>
                            <a:schemeClr val="bg1"/>
                          </a:solidFill>
                        </a:rPr>
                        <a:t>Buscando la ciudad que está por venir</a:t>
                      </a:r>
                      <a:endParaRPr lang="en-US" sz="1800" dirty="0">
                        <a:solidFill>
                          <a:schemeClr val="bg1"/>
                        </a:solidFill>
                      </a:endParaRPr>
                    </a:p>
                  </a:txBody>
                  <a:tcPr>
                    <a:noFill/>
                  </a:tcPr>
                </a:tc>
                <a:tc>
                  <a:txBody>
                    <a:bodyPr/>
                    <a:lstStyle/>
                    <a:p>
                      <a:pPr algn="ctr"/>
                      <a:r>
                        <a:rPr lang="en-US" sz="1800" dirty="0" smtClean="0">
                          <a:solidFill>
                            <a:schemeClr val="bg1"/>
                          </a:solidFill>
                        </a:rPr>
                        <a:t>19 de mayo, </a:t>
                      </a:r>
                      <a:r>
                        <a:rPr lang="en-US" sz="1800" dirty="0">
                          <a:solidFill>
                            <a:schemeClr val="bg1"/>
                          </a:solidFill>
                        </a:rPr>
                        <a:t>2024</a:t>
                      </a:r>
                    </a:p>
                  </a:txBody>
                  <a:tcPr>
                    <a:noFill/>
                  </a:tcPr>
                </a:tc>
                <a:extLst>
                  <a:ext uri="{0D108BD9-81ED-4DB2-BD59-A6C34878D82A}">
                    <a16:rowId xmlns="" xmlns:a16="http://schemas.microsoft.com/office/drawing/2014/main" val="1430173303"/>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1800" dirty="0" smtClean="0">
                          <a:solidFill>
                            <a:schemeClr val="bg1"/>
                          </a:solidFill>
                        </a:rPr>
                        <a:t>Amor sacrificial </a:t>
                      </a:r>
                    </a:p>
                  </a:txBody>
                  <a:tcPr>
                    <a:noFill/>
                  </a:tcPr>
                </a:tc>
                <a:tc>
                  <a:txBody>
                    <a:bodyPr/>
                    <a:lstStyle/>
                    <a:p>
                      <a:pPr algn="ctr"/>
                      <a:r>
                        <a:rPr lang="en-US" sz="1800" dirty="0" smtClean="0">
                          <a:solidFill>
                            <a:schemeClr val="bg1"/>
                          </a:solidFill>
                        </a:rPr>
                        <a:t>16 de </a:t>
                      </a:r>
                      <a:r>
                        <a:rPr lang="en-US" sz="1800" dirty="0" err="1" smtClean="0">
                          <a:solidFill>
                            <a:schemeClr val="bg1"/>
                          </a:solidFill>
                        </a:rPr>
                        <a:t>junio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1142941206"/>
                  </a:ext>
                </a:extLst>
              </a:tr>
              <a:tr h="381000">
                <a:tc>
                  <a:txBody>
                    <a:bodyPr/>
                    <a:lstStyle/>
                    <a:p>
                      <a:pPr algn="ctr"/>
                      <a:r>
                        <a:rPr lang="es-ES" sz="1800" dirty="0" smtClean="0">
                          <a:solidFill>
                            <a:schemeClr val="bg1"/>
                          </a:solidFill>
                        </a:rPr>
                        <a:t>Rechazando doctrinas extrañas </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julio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1117750636"/>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err="1" smtClean="0">
                          <a:solidFill>
                            <a:schemeClr val="bg1"/>
                          </a:solidFill>
                        </a:rPr>
                        <a:t>Jesús</a:t>
                      </a:r>
                      <a:r>
                        <a:rPr lang="en-US" sz="1800" dirty="0" smtClean="0">
                          <a:solidFill>
                            <a:schemeClr val="bg1"/>
                          </a:solidFill>
                        </a:rPr>
                        <a:t> </a:t>
                      </a:r>
                      <a:r>
                        <a:rPr lang="en-US" sz="1800" dirty="0" err="1" smtClean="0">
                          <a:solidFill>
                            <a:schemeClr val="bg1"/>
                          </a:solidFill>
                        </a:rPr>
                        <a:t>obrando</a:t>
                      </a:r>
                      <a:r>
                        <a:rPr lang="en-US" sz="1800" dirty="0" smtClean="0">
                          <a:solidFill>
                            <a:schemeClr val="bg1"/>
                          </a:solidFill>
                        </a:rPr>
                        <a:t> </a:t>
                      </a:r>
                      <a:r>
                        <a:rPr lang="en-US" sz="1800" dirty="0" err="1" smtClean="0">
                          <a:solidFill>
                            <a:schemeClr val="bg1"/>
                          </a:solidFill>
                        </a:rPr>
                        <a:t>en</a:t>
                      </a:r>
                      <a:r>
                        <a:rPr lang="en-US" sz="1800" dirty="0" smtClean="0">
                          <a:solidFill>
                            <a:schemeClr val="bg1"/>
                          </a:solidFill>
                        </a:rPr>
                        <a:t> </a:t>
                      </a:r>
                      <a:r>
                        <a:rPr lang="en-US" sz="1800" dirty="0" err="1" smtClean="0">
                          <a:solidFill>
                            <a:schemeClr val="bg1"/>
                          </a:solidFill>
                        </a:rPr>
                        <a:t>nosotros</a:t>
                      </a:r>
                      <a:endParaRPr lang="es-ES" sz="1800" dirty="0" smtClean="0">
                        <a:solidFill>
                          <a:schemeClr val="bg1"/>
                        </a:solidFill>
                      </a:endParaRPr>
                    </a:p>
                    <a:p>
                      <a:pPr algn="ctr"/>
                      <a:endParaRPr lang="en-US" sz="1800" dirty="0">
                        <a:solidFill>
                          <a:schemeClr val="bg1"/>
                        </a:solidFill>
                      </a:endParaRPr>
                    </a:p>
                  </a:txBody>
                  <a:tcPr>
                    <a:noFill/>
                  </a:tcPr>
                </a:tc>
                <a:tc>
                  <a:txBody>
                    <a:bodyPr/>
                    <a:lstStyle/>
                    <a:p>
                      <a:pPr algn="ctr"/>
                      <a:r>
                        <a:rPr lang="en-US" sz="1800" dirty="0" smtClean="0">
                          <a:solidFill>
                            <a:schemeClr val="bg1"/>
                          </a:solidFill>
                        </a:rPr>
                        <a:t>18 de</a:t>
                      </a:r>
                      <a:r>
                        <a:rPr lang="en-US" sz="1800" baseline="0" dirty="0" smtClean="0">
                          <a:solidFill>
                            <a:schemeClr val="bg1"/>
                          </a:solidFill>
                        </a:rPr>
                        <a:t> </a:t>
                      </a:r>
                      <a:r>
                        <a:rPr lang="en-US" sz="1800" baseline="0" dirty="0" err="1" smtClean="0">
                          <a:solidFill>
                            <a:schemeClr val="bg1"/>
                          </a:solidFill>
                        </a:rPr>
                        <a:t>agosto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3944031369"/>
                  </a:ext>
                </a:extLst>
              </a:tr>
            </a:tbl>
          </a:graphicData>
        </a:graphic>
      </p:graphicFrame>
    </p:spTree>
    <p:extLst>
      <p:ext uri="{BB962C8B-B14F-4D97-AF65-F5344CB8AC3E}">
        <p14:creationId xmlns:p14="http://schemas.microsoft.com/office/powerpoint/2010/main" val="267976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tall buildings&#10;&#10;Description automatically generated with medium confidence">
            <a:extLst>
              <a:ext uri="{FF2B5EF4-FFF2-40B4-BE49-F238E27FC236}">
                <a16:creationId xmlns="" xmlns:a16="http://schemas.microsoft.com/office/drawing/2014/main" id="{9CD660E6-694A-596D-70F0-3549562075EB}"/>
              </a:ext>
            </a:extLst>
          </p:cNvPr>
          <p:cNvPicPr>
            <a:picLocks noChangeAspect="1"/>
          </p:cNvPicPr>
          <p:nvPr/>
        </p:nvPicPr>
        <p:blipFill>
          <a:blip r:embed="rId2"/>
          <a:stretch>
            <a:fillRect/>
          </a:stretch>
        </p:blipFill>
        <p:spPr>
          <a:xfrm>
            <a:off x="0" y="0"/>
            <a:ext cx="9144000" cy="5715000"/>
          </a:xfrm>
          <a:prstGeom prst="rect">
            <a:avLst/>
          </a:prstGeom>
        </p:spPr>
      </p:pic>
      <p:sp>
        <p:nvSpPr>
          <p:cNvPr id="6" name="Rectangle 1">
            <a:extLst>
              <a:ext uri="{FF2B5EF4-FFF2-40B4-BE49-F238E27FC236}">
                <a16:creationId xmlns="" xmlns:a16="http://schemas.microsoft.com/office/drawing/2014/main" id="{B5C24667-4E49-F767-8F8E-45B79588CB1A}"/>
              </a:ext>
            </a:extLst>
          </p:cNvPr>
          <p:cNvSpPr>
            <a:spLocks noChangeArrowheads="1"/>
          </p:cNvSpPr>
          <p:nvPr/>
        </p:nvSpPr>
        <p:spPr bwMode="auto">
          <a:xfrm>
            <a:off x="1574800" y="1520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 xmlns:a16="http://schemas.microsoft.com/office/drawing/2014/main" id="{F39E7ECD-C849-9384-A916-975153110922}"/>
              </a:ext>
            </a:extLst>
          </p:cNvPr>
          <p:cNvGraphicFramePr>
            <a:graphicFrameLocks noGrp="1"/>
          </p:cNvGraphicFramePr>
          <p:nvPr>
            <p:ph idx="1"/>
            <p:extLst>
              <p:ext uri="{D42A27DB-BD31-4B8C-83A1-F6EECF244321}">
                <p14:modId xmlns:p14="http://schemas.microsoft.com/office/powerpoint/2010/main" val="2847166182"/>
              </p:ext>
            </p:extLst>
          </p:nvPr>
        </p:nvGraphicFramePr>
        <p:xfrm>
          <a:off x="0" y="0"/>
          <a:ext cx="9144000" cy="5974080"/>
        </p:xfrm>
        <a:graphic>
          <a:graphicData uri="http://schemas.openxmlformats.org/drawingml/2006/table">
            <a:tbl>
              <a:tblPr firstRow="1" bandRow="1">
                <a:tableStyleId>{5C22544A-7EE6-4342-B048-85BDC9FD1C3A}</a:tableStyleId>
              </a:tblPr>
              <a:tblGrid>
                <a:gridCol w="6286500">
                  <a:extLst>
                    <a:ext uri="{9D8B030D-6E8A-4147-A177-3AD203B41FA5}">
                      <a16:colId xmlns="" xmlns:a16="http://schemas.microsoft.com/office/drawing/2014/main" val="2459451642"/>
                    </a:ext>
                  </a:extLst>
                </a:gridCol>
                <a:gridCol w="2857500">
                  <a:extLst>
                    <a:ext uri="{9D8B030D-6E8A-4147-A177-3AD203B41FA5}">
                      <a16:colId xmlns="" xmlns:a16="http://schemas.microsoft.com/office/drawing/2014/main" val="2070568811"/>
                    </a:ext>
                  </a:extLst>
                </a:gridCol>
              </a:tblGrid>
              <a:tr h="381000">
                <a:tc>
                  <a:txBody>
                    <a:bodyPr/>
                    <a:lstStyle/>
                    <a:p>
                      <a:pPr algn="ctr"/>
                      <a:r>
                        <a:rPr lang="en-US" sz="1800" dirty="0" smtClean="0"/>
                        <a:t>T</a:t>
                      </a:r>
                      <a:r>
                        <a:rPr lang="es-ES" sz="1800" dirty="0" err="1" smtClean="0"/>
                        <a:t>ítulo</a:t>
                      </a:r>
                      <a:endParaRPr lang="en-US" sz="1800" dirty="0"/>
                    </a:p>
                  </a:txBody>
                  <a:tcPr>
                    <a:lnB w="12700" cap="flat" cmpd="sng" algn="ctr">
                      <a:solidFill>
                        <a:schemeClr val="bg1"/>
                      </a:solidFill>
                      <a:prstDash val="solid"/>
                      <a:round/>
                      <a:headEnd type="none" w="med" len="med"/>
                      <a:tailEnd type="none" w="med" len="med"/>
                    </a:lnB>
                    <a:noFill/>
                  </a:tcPr>
                </a:tc>
                <a:tc>
                  <a:txBody>
                    <a:bodyPr/>
                    <a:lstStyle/>
                    <a:p>
                      <a:pPr algn="ctr"/>
                      <a:r>
                        <a:rPr lang="en-US" sz="1800" dirty="0" err="1" smtClean="0">
                          <a:ln>
                            <a:solidFill>
                              <a:schemeClr val="bg1"/>
                            </a:solidFill>
                          </a:ln>
                          <a:solidFill>
                            <a:schemeClr val="bg1"/>
                          </a:solidFill>
                        </a:rPr>
                        <a:t>Domingos</a:t>
                      </a:r>
                      <a:r>
                        <a:rPr lang="en-US" sz="1800" dirty="0" smtClean="0">
                          <a:ln>
                            <a:solidFill>
                              <a:schemeClr val="bg1"/>
                            </a:solidFill>
                          </a:ln>
                          <a:solidFill>
                            <a:schemeClr val="bg1"/>
                          </a:solidFill>
                        </a:rPr>
                        <a:t> a las 6pm</a:t>
                      </a:r>
                      <a:endParaRPr lang="en-US" sz="1800" dirty="0">
                        <a:ln>
                          <a:solidFill>
                            <a:schemeClr val="bg1"/>
                          </a:solidFill>
                        </a:ln>
                        <a:solidFill>
                          <a:schemeClr val="bg1"/>
                        </a:solidFill>
                      </a:endParaRPr>
                    </a:p>
                  </a:txBody>
                  <a:tcPr>
                    <a:lnB w="127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630210158"/>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u="sng" dirty="0">
                          <a:solidFill>
                            <a:schemeClr val="bg1"/>
                          </a:solidFill>
                        </a:rPr>
                        <a:t>Intro</a:t>
                      </a:r>
                      <a:r>
                        <a:rPr lang="en-US" sz="1800" dirty="0">
                          <a:solidFill>
                            <a:schemeClr val="bg1"/>
                          </a:solidFill>
                        </a:rPr>
                        <a:t>: </a:t>
                      </a:r>
                      <a:r>
                        <a:rPr lang="es-ES" sz="1800" dirty="0" smtClean="0">
                          <a:solidFill>
                            <a:schemeClr val="bg1"/>
                          </a:solidFill>
                        </a:rPr>
                        <a:t>Puestos los ojos en Jesús</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smtClean="0">
                          <a:solidFill>
                            <a:schemeClr val="bg1"/>
                          </a:solidFill>
                        </a:rPr>
                        <a:t>17 de </a:t>
                      </a:r>
                      <a:r>
                        <a:rPr lang="en-US" sz="1800" dirty="0" err="1" smtClean="0">
                          <a:solidFill>
                            <a:schemeClr val="bg1"/>
                          </a:solidFill>
                        </a:rPr>
                        <a:t>septiembre</a:t>
                      </a:r>
                      <a:r>
                        <a:rPr lang="en-US" sz="1800" dirty="0" smtClean="0">
                          <a:solidFill>
                            <a:schemeClr val="bg1"/>
                          </a:solidFill>
                        </a:rPr>
                        <a:t>, </a:t>
                      </a:r>
                      <a:r>
                        <a:rPr lang="en-US" sz="1800" dirty="0">
                          <a:solidFill>
                            <a:schemeClr val="bg1"/>
                          </a:solidFill>
                        </a:rPr>
                        <a:t>2023</a:t>
                      </a:r>
                    </a:p>
                  </a:txBody>
                  <a:tcPr>
                    <a:lnT w="127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4107295688"/>
                  </a:ext>
                </a:extLst>
              </a:tr>
              <a:tr h="381000">
                <a:tc gridSpan="2">
                  <a:txBody>
                    <a:bodyPr/>
                    <a:lstStyle/>
                    <a:p>
                      <a:pPr algn="ctr"/>
                      <a:r>
                        <a:rPr lang="en-US" sz="1800" b="1" u="sng" dirty="0" err="1" smtClean="0">
                          <a:solidFill>
                            <a:schemeClr val="accent4">
                              <a:lumMod val="40000"/>
                              <a:lumOff val="60000"/>
                            </a:schemeClr>
                          </a:solidFill>
                        </a:rPr>
                        <a:t>Fijando</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nuestros</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ojos</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en</a:t>
                      </a:r>
                      <a:r>
                        <a:rPr lang="en-US" sz="1800" b="1" u="sng" baseline="0" dirty="0" smtClean="0">
                          <a:solidFill>
                            <a:schemeClr val="accent4">
                              <a:lumMod val="40000"/>
                              <a:lumOff val="60000"/>
                            </a:schemeClr>
                          </a:solidFill>
                        </a:rPr>
                        <a:t> </a:t>
                      </a:r>
                      <a:r>
                        <a:rPr lang="en-US" sz="1800" b="1" u="sng" baseline="0" dirty="0" err="1" smtClean="0">
                          <a:solidFill>
                            <a:schemeClr val="accent4">
                              <a:lumMod val="40000"/>
                              <a:lumOff val="60000"/>
                            </a:schemeClr>
                          </a:solidFill>
                        </a:rPr>
                        <a:t>Jesús</a:t>
                      </a:r>
                      <a:r>
                        <a:rPr lang="en-US" sz="1800" b="1" u="sng" dirty="0" smtClean="0">
                          <a:solidFill>
                            <a:schemeClr val="accent4">
                              <a:lumMod val="40000"/>
                              <a:lumOff val="60000"/>
                            </a:schemeClr>
                          </a:solidFill>
                        </a:rPr>
                        <a:t>:</a:t>
                      </a:r>
                      <a:endParaRPr lang="en-US" sz="1800" b="1" u="sng" dirty="0">
                        <a:solidFill>
                          <a:schemeClr val="accent4">
                            <a:lumMod val="40000"/>
                            <a:lumOff val="60000"/>
                          </a:schemeClr>
                        </a:solidFill>
                      </a:endParaRPr>
                    </a:p>
                  </a:txBody>
                  <a:tcPr>
                    <a:lnB w="12700" cap="flat" cmpd="sng" algn="ctr">
                      <a:solidFill>
                        <a:schemeClr val="bg1"/>
                      </a:solidFill>
                      <a:prstDash val="solid"/>
                      <a:round/>
                      <a:headEnd type="none" w="med" len="med"/>
                      <a:tailEnd type="none" w="med" len="med"/>
                    </a:lnB>
                    <a:noFill/>
                  </a:tcPr>
                </a:tc>
                <a:tc hMerge="1">
                  <a:txBody>
                    <a:bodyPr/>
                    <a:lstStyle/>
                    <a:p>
                      <a:endParaRPr lang="en-US" dirty="0"/>
                    </a:p>
                  </a:txBody>
                  <a:tcPr>
                    <a:noFill/>
                  </a:tcPr>
                </a:tc>
                <a:extLst>
                  <a:ext uri="{0D108BD9-81ED-4DB2-BD59-A6C34878D82A}">
                    <a16:rowId xmlns="" xmlns:a16="http://schemas.microsoft.com/office/drawing/2014/main" val="3965009678"/>
                  </a:ext>
                </a:extLst>
              </a:tr>
              <a:tr h="381000">
                <a:tc>
                  <a:txBody>
                    <a:bodyPr/>
                    <a:lstStyle/>
                    <a:p>
                      <a:pPr algn="ctr"/>
                      <a:r>
                        <a:rPr lang="es-ES" sz="1800" dirty="0" smtClean="0">
                          <a:solidFill>
                            <a:schemeClr val="bg1"/>
                          </a:solidFill>
                        </a:rPr>
                        <a:t>El autor y consumador de la fe</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tc>
                  <a:txBody>
                    <a:bodyPr/>
                    <a:lstStyle/>
                    <a:p>
                      <a:pPr algn="ctr"/>
                      <a:r>
                        <a:rPr lang="en-US" sz="1800" dirty="0" smtClean="0">
                          <a:solidFill>
                            <a:schemeClr val="bg1"/>
                          </a:solidFill>
                        </a:rPr>
                        <a:t>15 de </a:t>
                      </a:r>
                      <a:r>
                        <a:rPr lang="en-US" sz="1800" dirty="0" err="1" smtClean="0">
                          <a:solidFill>
                            <a:schemeClr val="bg1"/>
                          </a:solidFill>
                        </a:rPr>
                        <a:t>octubre</a:t>
                      </a:r>
                      <a:r>
                        <a:rPr lang="en-US" sz="1800" dirty="0" smtClean="0">
                          <a:solidFill>
                            <a:schemeClr val="bg1"/>
                          </a:solidFill>
                        </a:rPr>
                        <a:t>, </a:t>
                      </a:r>
                      <a:r>
                        <a:rPr lang="en-US" sz="1800" dirty="0">
                          <a:solidFill>
                            <a:schemeClr val="bg1"/>
                          </a:solidFill>
                        </a:rPr>
                        <a:t>2023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 xmlns:a16="http://schemas.microsoft.com/office/drawing/2014/main" val="3597438457"/>
                  </a:ext>
                </a:extLst>
              </a:tr>
              <a:tr h="381000">
                <a:tc>
                  <a:txBody>
                    <a:bodyPr/>
                    <a:lstStyle/>
                    <a:p>
                      <a:pPr algn="ctr"/>
                      <a:r>
                        <a:rPr lang="es-ES" sz="1800" dirty="0" smtClean="0">
                          <a:solidFill>
                            <a:schemeClr val="bg1"/>
                          </a:solidFill>
                        </a:rPr>
                        <a:t>El gozo puesto delante de Él</a:t>
                      </a:r>
                    </a:p>
                  </a:txBody>
                  <a:tcPr>
                    <a:lnT w="12700" cap="flat" cmpd="sng" algn="ctr">
                      <a:solidFill>
                        <a:schemeClr val="bg1"/>
                      </a:solidFill>
                      <a:prstDash val="solid"/>
                      <a:round/>
                      <a:headEnd type="none" w="med" len="med"/>
                      <a:tailEnd type="none" w="med" len="med"/>
                    </a:lnT>
                    <a:noFill/>
                  </a:tcPr>
                </a:tc>
                <a:tc>
                  <a:txBody>
                    <a:bodyPr/>
                    <a:lstStyle/>
                    <a:p>
                      <a:pPr algn="ctr"/>
                      <a:r>
                        <a:rPr lang="en-US" sz="1800" dirty="0" smtClean="0">
                          <a:solidFill>
                            <a:schemeClr val="bg1"/>
                          </a:solidFill>
                        </a:rPr>
                        <a:t>19 de </a:t>
                      </a:r>
                      <a:r>
                        <a:rPr lang="en-US" sz="1800" dirty="0" err="1" smtClean="0">
                          <a:solidFill>
                            <a:schemeClr val="bg1"/>
                          </a:solidFill>
                        </a:rPr>
                        <a:t>noviembre</a:t>
                      </a:r>
                      <a:r>
                        <a:rPr lang="en-US" sz="1800" dirty="0" smtClean="0">
                          <a:solidFill>
                            <a:schemeClr val="bg1"/>
                          </a:solidFill>
                        </a:rPr>
                        <a:t>, </a:t>
                      </a:r>
                      <a:r>
                        <a:rPr lang="en-US" sz="1800" dirty="0">
                          <a:solidFill>
                            <a:schemeClr val="bg1"/>
                          </a:solidFill>
                        </a:rPr>
                        <a:t>2023</a:t>
                      </a:r>
                    </a:p>
                  </a:txBody>
                  <a:tcPr>
                    <a:lnT w="127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4245869295"/>
                  </a:ext>
                </a:extLst>
              </a:tr>
              <a:tr h="381000">
                <a:tc>
                  <a:txBody>
                    <a:bodyPr/>
                    <a:lstStyle/>
                    <a:p>
                      <a:pPr algn="ctr"/>
                      <a:r>
                        <a:rPr lang="en-US" sz="1800" dirty="0" err="1" smtClean="0">
                          <a:solidFill>
                            <a:schemeClr val="bg1"/>
                          </a:solidFill>
                        </a:rPr>
                        <a:t>Soportando</a:t>
                      </a:r>
                      <a:r>
                        <a:rPr lang="en-US" sz="1800" dirty="0" smtClean="0">
                          <a:solidFill>
                            <a:schemeClr val="bg1"/>
                          </a:solidFill>
                        </a:rPr>
                        <a:t> la </a:t>
                      </a:r>
                      <a:r>
                        <a:rPr lang="en-US" sz="1800" dirty="0" err="1" smtClean="0">
                          <a:solidFill>
                            <a:schemeClr val="bg1"/>
                          </a:solidFill>
                        </a:rPr>
                        <a:t>cruz</a:t>
                      </a:r>
                      <a:r>
                        <a:rPr lang="en-US" sz="1800" dirty="0" smtClean="0">
                          <a:solidFill>
                            <a:schemeClr val="bg1"/>
                          </a:solidFill>
                        </a:rPr>
                        <a:t>, </a:t>
                      </a:r>
                      <a:r>
                        <a:rPr lang="en-US" sz="1800" dirty="0" err="1" smtClean="0">
                          <a:solidFill>
                            <a:schemeClr val="bg1"/>
                          </a:solidFill>
                        </a:rPr>
                        <a:t>despreciando</a:t>
                      </a:r>
                      <a:r>
                        <a:rPr lang="en-US" sz="1800" dirty="0" smtClean="0">
                          <a:solidFill>
                            <a:schemeClr val="bg1"/>
                          </a:solidFill>
                        </a:rPr>
                        <a:t> la </a:t>
                      </a:r>
                      <a:r>
                        <a:rPr lang="en-US" sz="1800" dirty="0" err="1" smtClean="0">
                          <a:solidFill>
                            <a:schemeClr val="bg1"/>
                          </a:solidFill>
                        </a:rPr>
                        <a:t>vergüenza</a:t>
                      </a:r>
                      <a:endParaRPr lang="en-US" sz="1800" dirty="0" smtClean="0">
                        <a:solidFill>
                          <a:schemeClr val="bg1"/>
                        </a:solidFill>
                      </a:endParaRPr>
                    </a:p>
                  </a:txBody>
                  <a:tcPr>
                    <a:noFill/>
                  </a:tcPr>
                </a:tc>
                <a:tc>
                  <a:txBody>
                    <a:bodyPr/>
                    <a:lstStyle/>
                    <a:p>
                      <a:pPr algn="ctr"/>
                      <a:r>
                        <a:rPr lang="en-US" sz="1800" dirty="0" smtClean="0">
                          <a:solidFill>
                            <a:schemeClr val="bg1"/>
                          </a:solidFill>
                        </a:rPr>
                        <a:t>17 de </a:t>
                      </a:r>
                      <a:r>
                        <a:rPr lang="en-US" sz="1800" dirty="0" err="1" smtClean="0">
                          <a:solidFill>
                            <a:schemeClr val="bg1"/>
                          </a:solidFill>
                        </a:rPr>
                        <a:t>diciembre</a:t>
                      </a:r>
                      <a:r>
                        <a:rPr lang="en-US" sz="1800" dirty="0" smtClean="0">
                          <a:solidFill>
                            <a:schemeClr val="bg1"/>
                          </a:solidFill>
                        </a:rPr>
                        <a:t>, </a:t>
                      </a:r>
                      <a:r>
                        <a:rPr lang="en-US" sz="1800" dirty="0">
                          <a:solidFill>
                            <a:schemeClr val="bg1"/>
                          </a:solidFill>
                        </a:rPr>
                        <a:t>2023</a:t>
                      </a:r>
                    </a:p>
                  </a:txBody>
                  <a:tcPr>
                    <a:noFill/>
                  </a:tcPr>
                </a:tc>
                <a:extLst>
                  <a:ext uri="{0D108BD9-81ED-4DB2-BD59-A6C34878D82A}">
                    <a16:rowId xmlns="" xmlns:a16="http://schemas.microsoft.com/office/drawing/2014/main" val="529759731"/>
                  </a:ext>
                </a:extLst>
              </a:tr>
              <a:tr h="381000">
                <a:tc>
                  <a:txBody>
                    <a:bodyPr/>
                    <a:lstStyle/>
                    <a:p>
                      <a:pPr algn="ctr"/>
                      <a:r>
                        <a:rPr lang="es-ES" sz="1800" dirty="0" smtClean="0">
                          <a:solidFill>
                            <a:schemeClr val="bg1"/>
                          </a:solidFill>
                        </a:rPr>
                        <a:t>Sentándose a diestra del trono de Dios</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enero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662890795"/>
                  </a:ext>
                </a:extLst>
              </a:tr>
              <a:tr h="381000">
                <a:tc>
                  <a:txBody>
                    <a:bodyPr/>
                    <a:lstStyle/>
                    <a:p>
                      <a:pPr algn="ctr"/>
                      <a:r>
                        <a:rPr lang="es-ES" sz="1800" dirty="0" smtClean="0">
                          <a:solidFill>
                            <a:schemeClr val="bg1"/>
                          </a:solidFill>
                        </a:rPr>
                        <a:t>El mismo ayer y hoy y por los siglos</a:t>
                      </a:r>
                    </a:p>
                  </a:txBody>
                  <a:tcPr>
                    <a:noFill/>
                  </a:tcPr>
                </a:tc>
                <a:tc>
                  <a:txBody>
                    <a:bodyPr/>
                    <a:lstStyle/>
                    <a:p>
                      <a:pPr algn="ctr"/>
                      <a:r>
                        <a:rPr lang="en-US" sz="1800" dirty="0" smtClean="0">
                          <a:solidFill>
                            <a:schemeClr val="bg1"/>
                          </a:solidFill>
                        </a:rPr>
                        <a:t>18 de </a:t>
                      </a:r>
                      <a:r>
                        <a:rPr lang="en-US" sz="1800" dirty="0" err="1" smtClean="0">
                          <a:solidFill>
                            <a:schemeClr val="bg1"/>
                          </a:solidFill>
                        </a:rPr>
                        <a:t>febrero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2688654677"/>
                  </a:ext>
                </a:extLst>
              </a:tr>
              <a:tr h="381000">
                <a:tc gridSpan="2">
                  <a:txBody>
                    <a:bodyPr/>
                    <a:lstStyle/>
                    <a:p>
                      <a:pPr algn="ctr"/>
                      <a:r>
                        <a:rPr lang="en-US" sz="1800" b="1" u="sng" dirty="0" err="1" smtClean="0">
                          <a:solidFill>
                            <a:schemeClr val="accent4">
                              <a:lumMod val="40000"/>
                              <a:lumOff val="60000"/>
                            </a:schemeClr>
                          </a:solidFill>
                        </a:rPr>
                        <a:t>Viviendo</a:t>
                      </a:r>
                      <a:r>
                        <a:rPr lang="en-US" sz="1800" b="1" u="sng" dirty="0" smtClean="0">
                          <a:solidFill>
                            <a:schemeClr val="accent4">
                              <a:lumMod val="40000"/>
                              <a:lumOff val="60000"/>
                            </a:schemeClr>
                          </a:solidFill>
                        </a:rPr>
                        <a:t> </a:t>
                      </a:r>
                      <a:r>
                        <a:rPr lang="en-US" sz="1800" b="1" u="sng" dirty="0" err="1" smtClean="0">
                          <a:solidFill>
                            <a:schemeClr val="accent4">
                              <a:lumMod val="40000"/>
                              <a:lumOff val="60000"/>
                            </a:schemeClr>
                          </a:solidFill>
                        </a:rPr>
                        <a:t>como</a:t>
                      </a:r>
                      <a:r>
                        <a:rPr lang="en-US" sz="1800" b="1" u="sng" dirty="0" smtClean="0">
                          <a:solidFill>
                            <a:schemeClr val="accent4">
                              <a:lumMod val="40000"/>
                              <a:lumOff val="60000"/>
                            </a:schemeClr>
                          </a:solidFill>
                        </a:rPr>
                        <a:t> </a:t>
                      </a:r>
                      <a:r>
                        <a:rPr lang="en-US" sz="1800" b="1" u="sng" dirty="0" err="1" smtClean="0">
                          <a:solidFill>
                            <a:schemeClr val="accent4">
                              <a:lumMod val="40000"/>
                              <a:lumOff val="60000"/>
                            </a:schemeClr>
                          </a:solidFill>
                        </a:rPr>
                        <a:t>Jesús</a:t>
                      </a:r>
                      <a:r>
                        <a:rPr lang="en-US" sz="1800" b="1" u="sng" dirty="0" smtClean="0">
                          <a:solidFill>
                            <a:schemeClr val="accent4">
                              <a:lumMod val="40000"/>
                              <a:lumOff val="60000"/>
                            </a:schemeClr>
                          </a:solidFill>
                        </a:rPr>
                        <a:t>:</a:t>
                      </a:r>
                      <a:endParaRPr lang="en-US" sz="1800" b="1" u="sng" dirty="0">
                        <a:solidFill>
                          <a:schemeClr val="accent4">
                            <a:lumMod val="40000"/>
                            <a:lumOff val="60000"/>
                          </a:schemeClr>
                        </a:solidFill>
                      </a:endParaRPr>
                    </a:p>
                  </a:txBody>
                  <a:tcPr>
                    <a:noFill/>
                  </a:tcPr>
                </a:tc>
                <a:tc hMerge="1">
                  <a:txBody>
                    <a:bodyPr/>
                    <a:lstStyle/>
                    <a:p>
                      <a:endParaRPr lang="en-US" dirty="0"/>
                    </a:p>
                  </a:txBody>
                  <a:tcPr>
                    <a:noFill/>
                  </a:tcPr>
                </a:tc>
                <a:extLst>
                  <a:ext uri="{0D108BD9-81ED-4DB2-BD59-A6C34878D82A}">
                    <a16:rowId xmlns="" xmlns:a16="http://schemas.microsoft.com/office/drawing/2014/main" val="3213753728"/>
                  </a:ext>
                </a:extLst>
              </a:tr>
              <a:tr h="381000">
                <a:tc>
                  <a:txBody>
                    <a:bodyPr/>
                    <a:lstStyle/>
                    <a:p>
                      <a:pPr algn="ctr"/>
                      <a:r>
                        <a:rPr lang="es-ES" sz="1800" dirty="0" smtClean="0">
                          <a:solidFill>
                            <a:schemeClr val="bg1"/>
                          </a:solidFill>
                        </a:rPr>
                        <a:t>Despojándonos de todo peso y pecado</a:t>
                      </a:r>
                      <a:endParaRPr lang="es-ES" sz="1800" dirty="0">
                        <a:solidFill>
                          <a:schemeClr val="bg1"/>
                        </a:solidFill>
                      </a:endParaRPr>
                    </a:p>
                  </a:txBody>
                  <a:tcPr>
                    <a:noFill/>
                  </a:tcPr>
                </a:tc>
                <a:tc>
                  <a:txBody>
                    <a:bodyPr/>
                    <a:lstStyle/>
                    <a:p>
                      <a:pPr algn="ctr"/>
                      <a:r>
                        <a:rPr lang="en-US" sz="1800" dirty="0" smtClean="0">
                          <a:solidFill>
                            <a:schemeClr val="bg1"/>
                          </a:solidFill>
                        </a:rPr>
                        <a:t>17</a:t>
                      </a:r>
                      <a:r>
                        <a:rPr lang="en-US" sz="1800" baseline="0" dirty="0" smtClean="0">
                          <a:solidFill>
                            <a:schemeClr val="bg1"/>
                          </a:solidFill>
                        </a:rPr>
                        <a:t> de </a:t>
                      </a:r>
                      <a:r>
                        <a:rPr lang="en-US" sz="1800" baseline="0" dirty="0" err="1" smtClean="0">
                          <a:solidFill>
                            <a:schemeClr val="bg1"/>
                          </a:solidFill>
                        </a:rPr>
                        <a:t>marzo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3666213309"/>
                  </a:ext>
                </a:extLst>
              </a:tr>
              <a:tr h="381000">
                <a:tc>
                  <a:txBody>
                    <a:bodyPr/>
                    <a:lstStyle/>
                    <a:p>
                      <a:pPr algn="ctr"/>
                      <a:r>
                        <a:rPr lang="es-ES" sz="1800" dirty="0" smtClean="0">
                          <a:solidFill>
                            <a:schemeClr val="bg1"/>
                          </a:solidFill>
                        </a:rPr>
                        <a:t>Participando de Su santidad </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abril</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4078269313"/>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1800" dirty="0" smtClean="0">
                          <a:solidFill>
                            <a:schemeClr val="bg1"/>
                          </a:solidFill>
                        </a:rPr>
                        <a:t>Buscando la ciudad que está por venir</a:t>
                      </a:r>
                      <a:endParaRPr lang="en-US" sz="1800" dirty="0">
                        <a:solidFill>
                          <a:schemeClr val="bg1"/>
                        </a:solidFill>
                      </a:endParaRPr>
                    </a:p>
                  </a:txBody>
                  <a:tcPr>
                    <a:noFill/>
                  </a:tcPr>
                </a:tc>
                <a:tc>
                  <a:txBody>
                    <a:bodyPr/>
                    <a:lstStyle/>
                    <a:p>
                      <a:pPr algn="ctr"/>
                      <a:r>
                        <a:rPr lang="en-US" sz="1800" dirty="0" smtClean="0">
                          <a:solidFill>
                            <a:schemeClr val="bg1"/>
                          </a:solidFill>
                        </a:rPr>
                        <a:t>19 de mayo, </a:t>
                      </a:r>
                      <a:r>
                        <a:rPr lang="en-US" sz="1800" dirty="0">
                          <a:solidFill>
                            <a:schemeClr val="bg1"/>
                          </a:solidFill>
                        </a:rPr>
                        <a:t>2024</a:t>
                      </a:r>
                    </a:p>
                  </a:txBody>
                  <a:tcPr>
                    <a:noFill/>
                  </a:tcPr>
                </a:tc>
                <a:extLst>
                  <a:ext uri="{0D108BD9-81ED-4DB2-BD59-A6C34878D82A}">
                    <a16:rowId xmlns="" xmlns:a16="http://schemas.microsoft.com/office/drawing/2014/main" val="1430173303"/>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1800" dirty="0" smtClean="0">
                          <a:solidFill>
                            <a:schemeClr val="bg1"/>
                          </a:solidFill>
                        </a:rPr>
                        <a:t>Amor sacrificial </a:t>
                      </a:r>
                    </a:p>
                  </a:txBody>
                  <a:tcPr>
                    <a:noFill/>
                  </a:tcPr>
                </a:tc>
                <a:tc>
                  <a:txBody>
                    <a:bodyPr/>
                    <a:lstStyle/>
                    <a:p>
                      <a:pPr algn="ctr"/>
                      <a:r>
                        <a:rPr lang="en-US" sz="1800" dirty="0" smtClean="0">
                          <a:solidFill>
                            <a:schemeClr val="bg1"/>
                          </a:solidFill>
                        </a:rPr>
                        <a:t>16 de </a:t>
                      </a:r>
                      <a:r>
                        <a:rPr lang="en-US" sz="1800" dirty="0" err="1" smtClean="0">
                          <a:solidFill>
                            <a:schemeClr val="bg1"/>
                          </a:solidFill>
                        </a:rPr>
                        <a:t>junio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1142941206"/>
                  </a:ext>
                </a:extLst>
              </a:tr>
              <a:tr h="381000">
                <a:tc>
                  <a:txBody>
                    <a:bodyPr/>
                    <a:lstStyle/>
                    <a:p>
                      <a:pPr algn="ctr"/>
                      <a:r>
                        <a:rPr lang="es-ES" sz="1800" dirty="0" smtClean="0">
                          <a:solidFill>
                            <a:schemeClr val="bg1"/>
                          </a:solidFill>
                        </a:rPr>
                        <a:t>Rechazando doctrinas extrañas </a:t>
                      </a:r>
                    </a:p>
                  </a:txBody>
                  <a:tcPr>
                    <a:noFill/>
                  </a:tcPr>
                </a:tc>
                <a:tc>
                  <a:txBody>
                    <a:bodyPr/>
                    <a:lstStyle/>
                    <a:p>
                      <a:pPr algn="ctr"/>
                      <a:r>
                        <a:rPr lang="en-US" sz="1800" dirty="0" smtClean="0">
                          <a:solidFill>
                            <a:schemeClr val="bg1"/>
                          </a:solidFill>
                        </a:rPr>
                        <a:t>21 de </a:t>
                      </a:r>
                      <a:r>
                        <a:rPr lang="en-US" sz="1800" dirty="0" err="1" smtClean="0">
                          <a:solidFill>
                            <a:schemeClr val="bg1"/>
                          </a:solidFill>
                        </a:rPr>
                        <a:t>julio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1117750636"/>
                  </a:ext>
                </a:extLst>
              </a:tr>
              <a:tr h="381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err="1" smtClean="0">
                          <a:solidFill>
                            <a:schemeClr val="bg1"/>
                          </a:solidFill>
                        </a:rPr>
                        <a:t>Jesús</a:t>
                      </a:r>
                      <a:r>
                        <a:rPr lang="en-US" sz="1800" dirty="0" smtClean="0">
                          <a:solidFill>
                            <a:schemeClr val="bg1"/>
                          </a:solidFill>
                        </a:rPr>
                        <a:t> </a:t>
                      </a:r>
                      <a:r>
                        <a:rPr lang="en-US" sz="1800" dirty="0" err="1" smtClean="0">
                          <a:solidFill>
                            <a:schemeClr val="bg1"/>
                          </a:solidFill>
                        </a:rPr>
                        <a:t>obrando</a:t>
                      </a:r>
                      <a:r>
                        <a:rPr lang="en-US" sz="1800" dirty="0" smtClean="0">
                          <a:solidFill>
                            <a:schemeClr val="bg1"/>
                          </a:solidFill>
                        </a:rPr>
                        <a:t> </a:t>
                      </a:r>
                      <a:r>
                        <a:rPr lang="en-US" sz="1800" dirty="0" err="1" smtClean="0">
                          <a:solidFill>
                            <a:schemeClr val="bg1"/>
                          </a:solidFill>
                        </a:rPr>
                        <a:t>en</a:t>
                      </a:r>
                      <a:r>
                        <a:rPr lang="en-US" sz="1800" dirty="0" smtClean="0">
                          <a:solidFill>
                            <a:schemeClr val="bg1"/>
                          </a:solidFill>
                        </a:rPr>
                        <a:t> </a:t>
                      </a:r>
                      <a:r>
                        <a:rPr lang="en-US" sz="1800" dirty="0" err="1" smtClean="0">
                          <a:solidFill>
                            <a:schemeClr val="bg1"/>
                          </a:solidFill>
                        </a:rPr>
                        <a:t>nosotros</a:t>
                      </a:r>
                      <a:endParaRPr lang="es-ES" sz="1800" dirty="0" smtClean="0">
                        <a:solidFill>
                          <a:schemeClr val="bg1"/>
                        </a:solidFill>
                      </a:endParaRPr>
                    </a:p>
                    <a:p>
                      <a:pPr algn="ctr"/>
                      <a:endParaRPr lang="en-US" sz="1800" dirty="0">
                        <a:solidFill>
                          <a:schemeClr val="bg1"/>
                        </a:solidFill>
                      </a:endParaRPr>
                    </a:p>
                  </a:txBody>
                  <a:tcPr>
                    <a:noFill/>
                  </a:tcPr>
                </a:tc>
                <a:tc>
                  <a:txBody>
                    <a:bodyPr/>
                    <a:lstStyle/>
                    <a:p>
                      <a:pPr algn="ctr"/>
                      <a:r>
                        <a:rPr lang="en-US" sz="1800" dirty="0" smtClean="0">
                          <a:solidFill>
                            <a:schemeClr val="bg1"/>
                          </a:solidFill>
                        </a:rPr>
                        <a:t>18 de</a:t>
                      </a:r>
                      <a:r>
                        <a:rPr lang="en-US" sz="1800" baseline="0" dirty="0" smtClean="0">
                          <a:solidFill>
                            <a:schemeClr val="bg1"/>
                          </a:solidFill>
                        </a:rPr>
                        <a:t> </a:t>
                      </a:r>
                      <a:r>
                        <a:rPr lang="en-US" sz="1800" baseline="0" dirty="0" err="1" smtClean="0">
                          <a:solidFill>
                            <a:schemeClr val="bg1"/>
                          </a:solidFill>
                        </a:rPr>
                        <a:t>agosto</a:t>
                      </a:r>
                      <a:r>
                        <a:rPr lang="en-US" sz="1800" dirty="0" smtClean="0">
                          <a:solidFill>
                            <a:schemeClr val="bg1"/>
                          </a:solidFill>
                        </a:rPr>
                        <a:t>, </a:t>
                      </a:r>
                      <a:r>
                        <a:rPr lang="en-US" sz="1800" dirty="0">
                          <a:solidFill>
                            <a:schemeClr val="bg1"/>
                          </a:solidFill>
                        </a:rPr>
                        <a:t>2024</a:t>
                      </a:r>
                    </a:p>
                  </a:txBody>
                  <a:tcPr>
                    <a:noFill/>
                  </a:tcPr>
                </a:tc>
                <a:extLst>
                  <a:ext uri="{0D108BD9-81ED-4DB2-BD59-A6C34878D82A}">
                    <a16:rowId xmlns="" xmlns:a16="http://schemas.microsoft.com/office/drawing/2014/main" val="3944031369"/>
                  </a:ext>
                </a:extLst>
              </a:tr>
            </a:tbl>
          </a:graphicData>
        </a:graphic>
      </p:graphicFrame>
    </p:spTree>
    <p:extLst>
      <p:ext uri="{BB962C8B-B14F-4D97-AF65-F5344CB8AC3E}">
        <p14:creationId xmlns:p14="http://schemas.microsoft.com/office/powerpoint/2010/main" val="24293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okey city in the sky&#10;&#10;Description automatically generated with medium confidence">
            <a:extLst>
              <a:ext uri="{FF2B5EF4-FFF2-40B4-BE49-F238E27FC236}">
                <a16:creationId xmlns="" xmlns:a16="http://schemas.microsoft.com/office/drawing/2014/main" id="{DEBF8BF2-5C7A-AABD-239D-41F6A7672DD7}"/>
              </a:ext>
            </a:extLst>
          </p:cNvPr>
          <p:cNvPicPr>
            <a:picLocks noChangeAspect="1"/>
          </p:cNvPicPr>
          <p:nvPr/>
        </p:nvPicPr>
        <p:blipFill>
          <a:blip r:embed="rId2"/>
          <a:stretch>
            <a:fillRect/>
          </a:stretch>
        </p:blipFill>
        <p:spPr>
          <a:xfrm>
            <a:off x="0" y="0"/>
            <a:ext cx="9144000" cy="5715000"/>
          </a:xfrm>
          <a:prstGeom prst="rect">
            <a:avLst/>
          </a:prstGeom>
        </p:spPr>
      </p:pic>
      <p:sp>
        <p:nvSpPr>
          <p:cNvPr id="2" name="Title 1">
            <a:extLst>
              <a:ext uri="{FF2B5EF4-FFF2-40B4-BE49-F238E27FC236}">
                <a16:creationId xmlns="" xmlns:a16="http://schemas.microsoft.com/office/drawing/2014/main" id="{C19DBCE8-B621-9A40-E0AE-BD61A2B44994}"/>
              </a:ext>
            </a:extLst>
          </p:cNvPr>
          <p:cNvSpPr>
            <a:spLocks noGrp="1"/>
          </p:cNvSpPr>
          <p:nvPr>
            <p:ph type="title"/>
          </p:nvPr>
        </p:nvSpPr>
        <p:spPr>
          <a:xfrm>
            <a:off x="628650" y="44180"/>
            <a:ext cx="7886700" cy="1104636"/>
          </a:xfrm>
        </p:spPr>
        <p:txBody>
          <a:bodyPr>
            <a:normAutofit/>
          </a:bodyPr>
          <a:lstStyle/>
          <a:p>
            <a:pPr algn="ctr"/>
            <a:r>
              <a:rPr lang="en-US" sz="4000" u="sng" dirty="0" err="1" smtClean="0"/>
              <a:t>Jesús</a:t>
            </a:r>
            <a:r>
              <a:rPr lang="en-US" sz="4000" u="sng" dirty="0" smtClean="0"/>
              <a:t>, el </a:t>
            </a:r>
            <a:r>
              <a:rPr lang="en-US" sz="4000" u="sng" dirty="0" err="1" smtClean="0"/>
              <a:t>fiel</a:t>
            </a:r>
            <a:endParaRPr lang="en-US" sz="4000" u="sng" dirty="0"/>
          </a:p>
        </p:txBody>
      </p:sp>
      <p:sp>
        <p:nvSpPr>
          <p:cNvPr id="4" name="Content Placeholder 3">
            <a:extLst>
              <a:ext uri="{FF2B5EF4-FFF2-40B4-BE49-F238E27FC236}">
                <a16:creationId xmlns="" xmlns:a16="http://schemas.microsoft.com/office/drawing/2014/main" id="{316576D0-CA83-31CD-3283-6C7A445787E8}"/>
              </a:ext>
            </a:extLst>
          </p:cNvPr>
          <p:cNvSpPr>
            <a:spLocks noGrp="1"/>
          </p:cNvSpPr>
          <p:nvPr>
            <p:ph idx="1"/>
          </p:nvPr>
        </p:nvSpPr>
        <p:spPr>
          <a:xfrm>
            <a:off x="628650" y="1044442"/>
            <a:ext cx="7886700" cy="3626115"/>
          </a:xfrm>
        </p:spPr>
        <p:txBody>
          <a:bodyPr>
            <a:normAutofit/>
          </a:bodyPr>
          <a:lstStyle/>
          <a:p>
            <a:pPr marL="0" indent="0" algn="ctr">
              <a:buNone/>
            </a:pPr>
            <a:r>
              <a:rPr lang="en-US" sz="3600" dirty="0" smtClean="0"/>
              <a:t>“La </a:t>
            </a:r>
            <a:r>
              <a:rPr lang="en-US" sz="3600" dirty="0" err="1" smtClean="0"/>
              <a:t>fe</a:t>
            </a:r>
            <a:r>
              <a:rPr lang="en-US" sz="3600" dirty="0" smtClean="0"/>
              <a:t> </a:t>
            </a:r>
            <a:r>
              <a:rPr lang="en-US" sz="3600" dirty="0" err="1" smtClean="0"/>
              <a:t>es</a:t>
            </a:r>
            <a:r>
              <a:rPr lang="en-US" sz="3600" dirty="0" smtClean="0"/>
              <a:t> la </a:t>
            </a:r>
            <a:r>
              <a:rPr lang="en-US" sz="3600" dirty="0" err="1" smtClean="0"/>
              <a:t>convicción</a:t>
            </a:r>
            <a:r>
              <a:rPr lang="en-US" sz="3600" dirty="0" smtClean="0"/>
              <a:t> de la </a:t>
            </a:r>
            <a:r>
              <a:rPr lang="en-US" sz="3600" dirty="0" err="1" smtClean="0"/>
              <a:t>verdad</a:t>
            </a:r>
            <a:r>
              <a:rPr lang="en-US" sz="3600" dirty="0" smtClean="0"/>
              <a:t> de </a:t>
            </a:r>
            <a:r>
              <a:rPr lang="en-US" sz="3600" dirty="0" err="1" smtClean="0"/>
              <a:t>cualquier</a:t>
            </a:r>
            <a:r>
              <a:rPr lang="en-US" sz="3600" dirty="0" smtClean="0"/>
              <a:t> </a:t>
            </a:r>
            <a:r>
              <a:rPr lang="en-US" sz="3600" dirty="0" err="1" smtClean="0"/>
              <a:t>cosa</a:t>
            </a:r>
            <a:r>
              <a:rPr lang="en-US" sz="3600" dirty="0" smtClean="0"/>
              <a:t>”.</a:t>
            </a:r>
            <a:endParaRPr lang="en-US" sz="3600" dirty="0"/>
          </a:p>
        </p:txBody>
      </p:sp>
      <p:sp>
        <p:nvSpPr>
          <p:cNvPr id="5" name="TextBox 4">
            <a:extLst>
              <a:ext uri="{FF2B5EF4-FFF2-40B4-BE49-F238E27FC236}">
                <a16:creationId xmlns="" xmlns:a16="http://schemas.microsoft.com/office/drawing/2014/main" id="{EC4F7D79-DC23-F176-34A4-964B916E7118}"/>
              </a:ext>
            </a:extLst>
          </p:cNvPr>
          <p:cNvSpPr txBox="1"/>
          <p:nvPr/>
        </p:nvSpPr>
        <p:spPr>
          <a:xfrm>
            <a:off x="798022" y="2149078"/>
            <a:ext cx="7464829" cy="3355486"/>
          </a:xfrm>
          <a:prstGeom prst="rect">
            <a:avLst/>
          </a:prstGeom>
          <a:noFill/>
          <a:ln w="38100">
            <a:solidFill>
              <a:schemeClr val="accent1">
                <a:lumMod val="75000"/>
              </a:schemeClr>
            </a:solidFill>
          </a:ln>
        </p:spPr>
        <p:txBody>
          <a:bodyPr wrap="square" rtlCol="0" anchor="ctr">
            <a:normAutofit/>
          </a:bodyPr>
          <a:lstStyle/>
          <a:p>
            <a:pPr algn="ctr"/>
            <a:r>
              <a:rPr lang="en-US" sz="3200" b="0" i="0" u="none" strike="noStrike" dirty="0">
                <a:solidFill>
                  <a:schemeClr val="bg1"/>
                </a:solidFill>
                <a:effectLst/>
                <a:latin typeface="Calibri" panose="020F0502020204030204" pitchFamily="34" charset="0"/>
                <a:cs typeface="Calibri" panose="020F0502020204030204" pitchFamily="34" charset="0"/>
              </a:rPr>
              <a:t>[Heb 11:1, 6 </a:t>
            </a:r>
            <a:r>
              <a:rPr lang="en-US" sz="3200" b="0" i="0" u="none" strike="noStrike" dirty="0" smtClean="0">
                <a:solidFill>
                  <a:schemeClr val="bg1"/>
                </a:solidFill>
                <a:effectLst/>
                <a:latin typeface="Calibri" panose="020F0502020204030204" pitchFamily="34" charset="0"/>
                <a:cs typeface="Calibri" panose="020F0502020204030204" pitchFamily="34" charset="0"/>
              </a:rPr>
              <a:t>NBLA] </a:t>
            </a:r>
            <a:r>
              <a:rPr lang="en-US" sz="3200" b="0" i="0" u="none" strike="noStrike" dirty="0">
                <a:solidFill>
                  <a:schemeClr val="bg1"/>
                </a:solidFill>
                <a:effectLst/>
                <a:latin typeface="Calibri" panose="020F0502020204030204" pitchFamily="34" charset="0"/>
                <a:cs typeface="Calibri" panose="020F0502020204030204" pitchFamily="34" charset="0"/>
              </a:rPr>
              <a:t>1 </a:t>
            </a:r>
            <a:r>
              <a:rPr lang="es-ES" sz="3200" dirty="0">
                <a:solidFill>
                  <a:schemeClr val="bg1"/>
                </a:solidFill>
                <a:latin typeface="Calibri" panose="020F0502020204030204" pitchFamily="34" charset="0"/>
                <a:cs typeface="Calibri" panose="020F0502020204030204" pitchFamily="34" charset="0"/>
              </a:rPr>
              <a:t>Ahora bien, la fe es la certeza de lo que se espera, la convicción de lo que no se </a:t>
            </a:r>
            <a:r>
              <a:rPr lang="es-ES" sz="3200" dirty="0" smtClean="0">
                <a:solidFill>
                  <a:schemeClr val="bg1"/>
                </a:solidFill>
                <a:latin typeface="Calibri" panose="020F0502020204030204" pitchFamily="34" charset="0"/>
                <a:cs typeface="Calibri" panose="020F0502020204030204" pitchFamily="34" charset="0"/>
              </a:rPr>
              <a:t>ve</a:t>
            </a:r>
            <a:r>
              <a:rPr lang="en-US" sz="3200" b="0" i="0" u="none" strike="noStrike" dirty="0" smtClean="0">
                <a:solidFill>
                  <a:schemeClr val="bg1"/>
                </a:solidFill>
                <a:effectLst/>
                <a:latin typeface="Calibri" panose="020F0502020204030204" pitchFamily="34" charset="0"/>
                <a:cs typeface="Calibri" panose="020F0502020204030204" pitchFamily="34" charset="0"/>
              </a:rPr>
              <a:t>. </a:t>
            </a:r>
            <a:r>
              <a:rPr lang="en-US" sz="3200" b="0" i="0" u="none" strike="noStrike" dirty="0">
                <a:solidFill>
                  <a:schemeClr val="bg1"/>
                </a:solidFill>
                <a:effectLst/>
                <a:latin typeface="Calibri" panose="020F0502020204030204" pitchFamily="34" charset="0"/>
                <a:cs typeface="Calibri" panose="020F0502020204030204" pitchFamily="34" charset="0"/>
              </a:rPr>
              <a:t>... 6 </a:t>
            </a:r>
            <a:r>
              <a:rPr lang="es-ES" sz="3200" dirty="0">
                <a:solidFill>
                  <a:schemeClr val="bg1"/>
                </a:solidFill>
                <a:latin typeface="Calibri" panose="020F0502020204030204" pitchFamily="34" charset="0"/>
                <a:cs typeface="Calibri" panose="020F0502020204030204" pitchFamily="34" charset="0"/>
              </a:rPr>
              <a:t>Y sin fe es imposible agradar a Dios. Porque es necesario que el que se acerca a Dios crea que Él existe, y que recompensa a los que lo buscan. </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8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E5862C3-7E62-C544-B1AC-4FFB425987A7}">
  <we:reference id="wa200006046" version="1.0.0.0" store="en-US" storeType="OMEX"/>
  <we:alternateReferences>
    <we:reference id="wa200006046"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219</TotalTime>
  <Words>1315</Words>
  <Application>Microsoft Office PowerPoint</Application>
  <PresentationFormat>On-screen Show (16:10)</PresentationFormat>
  <Paragraphs>121</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Times New Roman</vt:lpstr>
      <vt:lpstr>-webkit-standard</vt:lpstr>
      <vt:lpstr>Wingdings</vt:lpstr>
      <vt:lpstr>Office Theme</vt:lpstr>
      <vt:lpstr>PowerPoint Presentation</vt:lpstr>
      <vt:lpstr>PowerPoint Presentation</vt:lpstr>
      <vt:lpstr>PowerPoint Presentation</vt:lpstr>
      <vt:lpstr>PowerPoint Presentation</vt:lpstr>
      <vt:lpstr>Actividades relacionadas con nuestro tema</vt:lpstr>
      <vt:lpstr>PowerPoint Presentation</vt:lpstr>
      <vt:lpstr>PowerPoint Presentation</vt:lpstr>
      <vt:lpstr>PowerPoint Presentation</vt:lpstr>
      <vt:lpstr>Jesús, el fiel</vt:lpstr>
      <vt:lpstr>Jesús, el fiel</vt:lpstr>
      <vt:lpstr>Jesús, el fiel</vt:lpstr>
      <vt:lpstr>Las convicciones de Jesús de Nazaret</vt:lpstr>
      <vt:lpstr>Las convicciones de Jesús de Nazaret</vt:lpstr>
      <vt:lpstr>The convictions of Jesus of Nazareth</vt:lpstr>
      <vt:lpstr>Jesús de Nazaret estaba convencido de…</vt:lpstr>
      <vt:lpstr>Viendo la fe de Dios Hijo</vt:lpstr>
      <vt:lpstr>Viendo la fe de Dios Hijo</vt:lpstr>
      <vt:lpstr>Viendo la fe de Dios Hijo</vt:lpstr>
      <vt:lpstr>Poniendo nuestros ojos en la fe de Jesús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Esther Eubanks</cp:lastModifiedBy>
  <cp:revision>13</cp:revision>
  <dcterms:created xsi:type="dcterms:W3CDTF">2023-08-14T14:45:23Z</dcterms:created>
  <dcterms:modified xsi:type="dcterms:W3CDTF">2023-10-15T20:53:32Z</dcterms:modified>
</cp:coreProperties>
</file>