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  <p:sldMasterId id="2147483700" r:id="rId5"/>
    <p:sldMasterId id="2147483713" r:id="rId6"/>
    <p:sldMasterId id="2147483726" r:id="rId7"/>
    <p:sldMasterId id="2147483739" r:id="rId8"/>
    <p:sldMasterId id="2147483752" r:id="rId9"/>
  </p:sldMasterIdLst>
  <p:notesMasterIdLst>
    <p:notesMasterId r:id="rId28"/>
  </p:notesMasterIdLst>
  <p:sldIdLst>
    <p:sldId id="273" r:id="rId10"/>
    <p:sldId id="274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5" r:id="rId27"/>
  </p:sldIdLst>
  <p:sldSz cx="12193588" cy="6858000"/>
  <p:notesSz cx="123444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87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Rectangle 345"/>
          <p:cNvSpPr/>
          <p:nvPr/>
        </p:nvSpPr>
        <p:spPr>
          <a:xfrm>
            <a:off x="0" y="0"/>
            <a:ext cx="12344400" cy="73152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</p:sp>
      <p:sp>
        <p:nvSpPr>
          <p:cNvPr id="347" name="PlaceHolder 1"/>
          <p:cNvSpPr>
            <a:spLocks noGrp="1"/>
          </p:cNvSpPr>
          <p:nvPr>
            <p:ph type="hdr"/>
          </p:nvPr>
        </p:nvSpPr>
        <p:spPr>
          <a:xfrm>
            <a:off x="-360" y="-360"/>
            <a:ext cx="5349960" cy="36828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48" name="PlaceHolder 2"/>
          <p:cNvSpPr>
            <a:spLocks noGrp="1"/>
          </p:cNvSpPr>
          <p:nvPr>
            <p:ph type="dt"/>
          </p:nvPr>
        </p:nvSpPr>
        <p:spPr>
          <a:xfrm>
            <a:off x="6997680" y="-360"/>
            <a:ext cx="5346720" cy="36828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49" name="PlaceHolder 3"/>
          <p:cNvSpPr>
            <a:spLocks noGrp="1" noRot="1" noChangeAspect="1"/>
          </p:cNvSpPr>
          <p:nvPr>
            <p:ph type="sldImg"/>
          </p:nvPr>
        </p:nvSpPr>
        <p:spPr>
          <a:xfrm>
            <a:off x="3727440" y="550800"/>
            <a:ext cx="4889520" cy="2751120"/>
          </a:xfrm>
          <a:prstGeom prst="rect">
            <a:avLst/>
          </a:prstGeom>
        </p:spPr>
        <p:txBody>
          <a:bodyPr lIns="96840" tIns="48600" rIns="96840" bIns="486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Click to move the slide</a:t>
            </a:r>
          </a:p>
        </p:txBody>
      </p:sp>
      <p:sp>
        <p:nvSpPr>
          <p:cNvPr id="350" name="PlaceHolder 4"/>
          <p:cNvSpPr>
            <a:spLocks noGrp="1"/>
          </p:cNvSpPr>
          <p:nvPr>
            <p:ph type="body"/>
          </p:nvPr>
        </p:nvSpPr>
        <p:spPr>
          <a:xfrm>
            <a:off x="1644480" y="3484440"/>
            <a:ext cx="9055440" cy="330048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r>
              <a:rPr lang="en-US" sz="1200" b="0" strike="noStrike" spc="-1">
                <a:solidFill>
                  <a:srgbClr val="000000"/>
                </a:solidFill>
                <a:latin typeface="Times New Roman"/>
              </a:rPr>
              <a:t>Click to edit the notes format</a:t>
            </a:r>
          </a:p>
        </p:txBody>
      </p:sp>
      <p:sp>
        <p:nvSpPr>
          <p:cNvPr id="351" name="PlaceHolder 5"/>
          <p:cNvSpPr>
            <a:spLocks noGrp="1"/>
          </p:cNvSpPr>
          <p:nvPr>
            <p:ph type="ftr"/>
          </p:nvPr>
        </p:nvSpPr>
        <p:spPr>
          <a:xfrm>
            <a:off x="-360" y="6968880"/>
            <a:ext cx="5349960" cy="368280"/>
          </a:xfrm>
          <a:prstGeom prst="rect">
            <a:avLst/>
          </a:prstGeom>
        </p:spPr>
        <p:txBody>
          <a:bodyPr lIns="96840" tIns="48600" rIns="96840" bIns="48600" anchor="b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52" name="PlaceHolder 6"/>
          <p:cNvSpPr>
            <a:spLocks noGrp="1"/>
          </p:cNvSpPr>
          <p:nvPr>
            <p:ph type="sldNum"/>
          </p:nvPr>
        </p:nvSpPr>
        <p:spPr>
          <a:xfrm>
            <a:off x="6997680" y="6968880"/>
            <a:ext cx="5346720" cy="368280"/>
          </a:xfrm>
          <a:prstGeom prst="rect">
            <a:avLst/>
          </a:prstGeom>
        </p:spPr>
        <p:txBody>
          <a:bodyPr lIns="96840" tIns="48600" rIns="96840" bIns="48600" anchor="b">
            <a:noAutofit/>
          </a:bodyPr>
          <a:lstStyle/>
          <a:p>
            <a:pPr marL="216000" indent="-216000" algn="r">
              <a:buClr>
                <a:srgbClr val="000000"/>
              </a:buClr>
              <a:buSzPct val="45000"/>
              <a:buFont typeface="Wingdings" charset="2"/>
              <a:buChar char="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57A08A5-54EA-447B-A1CC-9266292F9895}" type="slidenum">
              <a:rPr lang="en-US" sz="1300" b="0" strike="noStrike" spc="-1">
                <a:latin typeface="Times New Roman"/>
              </a:rPr>
              <a:t>‹#›</a:t>
            </a:fld>
            <a:endParaRPr lang="en-US" sz="13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2496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xmlns="" id="{2D6A68B6-ED00-B637-5C43-A9DC2B990D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27450" y="550863"/>
            <a:ext cx="4889500" cy="2751137"/>
          </a:xfrm>
          <a:ln/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xmlns="" id="{D25DE488-5DC5-38F6-51C5-7107BA0BC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 rtl="0"/>
            <a:endParaRPr lang="en-US" altLang="en-US" dirty="0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xmlns="" id="{338E9EED-467A-9AF2-4145-797126DD0A5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09600" indent="-2349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39800" indent="-1873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16038" indent="-1873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690688" indent="-18732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147888" indent="-187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05088" indent="-187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062288" indent="-187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19488" indent="-187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24C710C-15E1-4A6F-A40B-84CE721C16EA}" type="slidenum">
              <a:rPr kumimoji="0" lang="en-US" alt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1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5690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727450" y="550863"/>
            <a:ext cx="4889500" cy="2751137"/>
          </a:xfrm>
          <a:prstGeom prst="rect">
            <a:avLst/>
          </a:prstGeom>
        </p:spPr>
      </p:sp>
      <p:sp>
        <p:nvSpPr>
          <p:cNvPr id="461" name="PlaceHolder 2"/>
          <p:cNvSpPr>
            <a:spLocks noGrp="1"/>
          </p:cNvSpPr>
          <p:nvPr>
            <p:ph type="body"/>
          </p:nvPr>
        </p:nvSpPr>
        <p:spPr>
          <a:xfrm>
            <a:off x="1644480" y="3484440"/>
            <a:ext cx="9055440" cy="3300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62" name="Slide Number Placeholder 3"/>
          <p:cNvSpPr/>
          <p:nvPr/>
        </p:nvSpPr>
        <p:spPr>
          <a:xfrm>
            <a:off x="6997680" y="6969240"/>
            <a:ext cx="534672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B63467-0E30-40F0-9B72-53C25E85F4F0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17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4367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CustomShape 1"/>
          <p:cNvSpPr/>
          <p:nvPr/>
        </p:nvSpPr>
        <p:spPr>
          <a:xfrm>
            <a:off x="4146480" y="11760120"/>
            <a:ext cx="3168720" cy="622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1770952-1065-43C0-B9F0-F5AE3474696E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2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-468313" y="930275"/>
            <a:ext cx="8251826" cy="4641850"/>
          </a:xfrm>
          <a:prstGeom prst="rect">
            <a:avLst/>
          </a:prstGeom>
        </p:spPr>
      </p:sp>
      <p:sp>
        <p:nvSpPr>
          <p:cNvPr id="343" name="PlaceHolder 3"/>
          <p:cNvSpPr>
            <a:spLocks noGrp="1"/>
          </p:cNvSpPr>
          <p:nvPr>
            <p:ph type="body"/>
          </p:nvPr>
        </p:nvSpPr>
        <p:spPr>
          <a:xfrm>
            <a:off x="974880" y="5879880"/>
            <a:ext cx="5365440" cy="5568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6411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Rectangle 1031"/>
          <p:cNvSpPr/>
          <p:nvPr/>
        </p:nvSpPr>
        <p:spPr>
          <a:xfrm>
            <a:off x="6997680" y="6969240"/>
            <a:ext cx="534672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524AAD4-F93D-49F1-B13C-46998588CC15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3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727450" y="550863"/>
            <a:ext cx="4889500" cy="2751137"/>
          </a:xfrm>
          <a:prstGeom prst="rect">
            <a:avLst/>
          </a:prstGeom>
        </p:spPr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1644480" y="3484440"/>
            <a:ext cx="9055440" cy="3300480"/>
          </a:xfrm>
          <a:prstGeom prst="rect">
            <a:avLst/>
          </a:prstGeom>
        </p:spPr>
        <p:txBody>
          <a:bodyPr lIns="96840" tIns="48600" rIns="96840" bIns="48600">
            <a:noAutofit/>
          </a:bodyPr>
          <a:lstStyle/>
          <a:p>
            <a:pPr algn="l" rtl="0">
              <a:lnSpc>
                <a:spcPct val="100000"/>
              </a:lnSpc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696647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Rectangle 1031"/>
          <p:cNvSpPr/>
          <p:nvPr/>
        </p:nvSpPr>
        <p:spPr>
          <a:xfrm>
            <a:off x="6997680" y="6969240"/>
            <a:ext cx="534672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CBB186D-9EC8-456A-8B4F-1B57914AA506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4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727450" y="550863"/>
            <a:ext cx="4889500" cy="2751137"/>
          </a:xfrm>
          <a:prstGeom prst="rect">
            <a:avLst/>
          </a:prstGeom>
        </p:spPr>
      </p:sp>
      <p:sp>
        <p:nvSpPr>
          <p:cNvPr id="444" name="PlaceHolder 2"/>
          <p:cNvSpPr>
            <a:spLocks noGrp="1"/>
          </p:cNvSpPr>
          <p:nvPr>
            <p:ph type="body"/>
          </p:nvPr>
        </p:nvSpPr>
        <p:spPr>
          <a:xfrm>
            <a:off x="1644480" y="3484440"/>
            <a:ext cx="9055440" cy="3300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755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Rectangle 1031"/>
          <p:cNvSpPr/>
          <p:nvPr/>
        </p:nvSpPr>
        <p:spPr>
          <a:xfrm>
            <a:off x="6997680" y="6969240"/>
            <a:ext cx="534672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B4A3779-5CBE-4BEB-914A-F10AA964C946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6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727450" y="550863"/>
            <a:ext cx="4889500" cy="2751137"/>
          </a:xfrm>
          <a:prstGeom prst="rect">
            <a:avLst/>
          </a:prstGeom>
        </p:spPr>
      </p:sp>
      <p:sp>
        <p:nvSpPr>
          <p:cNvPr id="447" name="PlaceHolder 2"/>
          <p:cNvSpPr>
            <a:spLocks noGrp="1"/>
          </p:cNvSpPr>
          <p:nvPr>
            <p:ph type="body"/>
          </p:nvPr>
        </p:nvSpPr>
        <p:spPr>
          <a:xfrm>
            <a:off x="1644480" y="3484440"/>
            <a:ext cx="9055440" cy="3300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3376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Rectangle 1031"/>
          <p:cNvSpPr/>
          <p:nvPr/>
        </p:nvSpPr>
        <p:spPr>
          <a:xfrm>
            <a:off x="6997680" y="6969240"/>
            <a:ext cx="534672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322A7D1-D9A0-4CA3-AD24-F42CEB0D3DD5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10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727450" y="550863"/>
            <a:ext cx="4889500" cy="2751137"/>
          </a:xfrm>
          <a:prstGeom prst="rect">
            <a:avLst/>
          </a:prstGeom>
        </p:spPr>
      </p:sp>
      <p:sp>
        <p:nvSpPr>
          <p:cNvPr id="450" name="PlaceHolder 2"/>
          <p:cNvSpPr>
            <a:spLocks noGrp="1"/>
          </p:cNvSpPr>
          <p:nvPr>
            <p:ph type="body"/>
          </p:nvPr>
        </p:nvSpPr>
        <p:spPr>
          <a:xfrm>
            <a:off x="1644480" y="3484440"/>
            <a:ext cx="9055440" cy="3300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3131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Rectangle 1031"/>
          <p:cNvSpPr/>
          <p:nvPr/>
        </p:nvSpPr>
        <p:spPr>
          <a:xfrm>
            <a:off x="6997680" y="6969240"/>
            <a:ext cx="534672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D652EC7-4FE0-4D07-9200-7F533CB4893A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11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727450" y="550863"/>
            <a:ext cx="4889500" cy="2751137"/>
          </a:xfrm>
          <a:prstGeom prst="rect">
            <a:avLst/>
          </a:prstGeom>
        </p:spPr>
      </p:sp>
      <p:sp>
        <p:nvSpPr>
          <p:cNvPr id="453" name="PlaceHolder 2"/>
          <p:cNvSpPr>
            <a:spLocks noGrp="1"/>
          </p:cNvSpPr>
          <p:nvPr>
            <p:ph type="body"/>
          </p:nvPr>
        </p:nvSpPr>
        <p:spPr>
          <a:xfrm>
            <a:off x="1644480" y="3484440"/>
            <a:ext cx="9055440" cy="3300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1271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Rectangle 1031"/>
          <p:cNvSpPr/>
          <p:nvPr/>
        </p:nvSpPr>
        <p:spPr>
          <a:xfrm>
            <a:off x="6997680" y="6969240"/>
            <a:ext cx="534672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2BE1AF46-04E5-4CB3-A7D5-6822AF5042E1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12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727450" y="550863"/>
            <a:ext cx="4889500" cy="2751137"/>
          </a:xfrm>
          <a:prstGeom prst="rect">
            <a:avLst/>
          </a:prstGeom>
        </p:spPr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1644480" y="3484440"/>
            <a:ext cx="9055440" cy="3300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44613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Rectangle 1031"/>
          <p:cNvSpPr/>
          <p:nvPr/>
        </p:nvSpPr>
        <p:spPr>
          <a:xfrm>
            <a:off x="6997680" y="6969240"/>
            <a:ext cx="534672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6840" tIns="48600" rIns="96840" bIns="48600" anchor="b">
            <a:no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CF05A81-17D6-4531-BBA9-285A853B0D70}" type="slidenum">
              <a:rPr lang="en-US" sz="1300" b="0" strike="noStrike" spc="-1">
                <a:solidFill>
                  <a:srgbClr val="000000"/>
                </a:solidFill>
                <a:latin typeface="Arial"/>
              </a:rPr>
              <a:t>14</a:t>
            </a:fld>
            <a:endParaRPr lang="en-US" sz="13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727450" y="550863"/>
            <a:ext cx="4889500" cy="2751137"/>
          </a:xfrm>
          <a:prstGeom prst="rect">
            <a:avLst/>
          </a:prstGeom>
        </p:spPr>
      </p:sp>
      <p:sp>
        <p:nvSpPr>
          <p:cNvPr id="459" name="PlaceHolder 2"/>
          <p:cNvSpPr>
            <a:spLocks noGrp="1"/>
          </p:cNvSpPr>
          <p:nvPr>
            <p:ph type="body"/>
          </p:nvPr>
        </p:nvSpPr>
        <p:spPr>
          <a:xfrm>
            <a:off x="1644480" y="3484440"/>
            <a:ext cx="9055440" cy="33004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l" rtl="0"/>
            <a:endParaRPr lang="en-US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2540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53" y="838200"/>
            <a:ext cx="5639534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214" y="838200"/>
            <a:ext cx="5639534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F20D1-4604-4E52-A600-CD88B2BCAC7A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10187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80" y="274638"/>
            <a:ext cx="109742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80" y="1535113"/>
            <a:ext cx="53876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80" y="2174875"/>
            <a:ext cx="53876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175" y="1535113"/>
            <a:ext cx="53897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175" y="2174875"/>
            <a:ext cx="53897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DF970-21E7-4FF4-9B14-1ABC6E762B3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04037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BAE573-A6BC-4736-BC0F-82803303AC3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995746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1ED080-8719-40EC-AAEB-E5149F1059A4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08756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81" y="273050"/>
            <a:ext cx="40116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354" y="273052"/>
            <a:ext cx="681655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81" y="1435102"/>
            <a:ext cx="40116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F0280-0A6C-4408-94CC-F917BAA36FAB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797611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028" y="4800600"/>
            <a:ext cx="73161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028" y="612775"/>
            <a:ext cx="73161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028" y="5367338"/>
            <a:ext cx="73161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AC35E5-993F-4250-8950-18C1528AEED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30809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6F9F22-E135-4205-8665-734F6AC58D1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1458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8174" y="0"/>
            <a:ext cx="2870574" cy="6019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53" y="0"/>
            <a:ext cx="8408495" cy="6019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72640-9C10-4870-A83A-748E09AEDA47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25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28760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1694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4060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28760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1694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914040" y="-360"/>
            <a:ext cx="1036332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28760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81694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060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1" name="PlaceHolder 6"/>
          <p:cNvSpPr>
            <a:spLocks noGrp="1"/>
          </p:cNvSpPr>
          <p:nvPr>
            <p:ph type="body"/>
          </p:nvPr>
        </p:nvSpPr>
        <p:spPr>
          <a:xfrm>
            <a:off x="428760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82" name="PlaceHolder 7"/>
          <p:cNvSpPr>
            <a:spLocks noGrp="1"/>
          </p:cNvSpPr>
          <p:nvPr>
            <p:ph type="body"/>
          </p:nvPr>
        </p:nvSpPr>
        <p:spPr>
          <a:xfrm>
            <a:off x="81694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914040" y="-360"/>
            <a:ext cx="1036332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28760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81694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4060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428760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81694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subTitle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34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ubTitle"/>
          </p:nvPr>
        </p:nvSpPr>
        <p:spPr>
          <a:xfrm>
            <a:off x="914040" y="-360"/>
            <a:ext cx="1036332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1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59" name="PlaceHolder 5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28760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81694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4060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5" name="PlaceHolder 6"/>
          <p:cNvSpPr>
            <a:spLocks noGrp="1"/>
          </p:cNvSpPr>
          <p:nvPr>
            <p:ph type="body"/>
          </p:nvPr>
        </p:nvSpPr>
        <p:spPr>
          <a:xfrm>
            <a:off x="428760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66" name="PlaceHolder 7"/>
          <p:cNvSpPr>
            <a:spLocks noGrp="1"/>
          </p:cNvSpPr>
          <p:nvPr>
            <p:ph type="body"/>
          </p:nvPr>
        </p:nvSpPr>
        <p:spPr>
          <a:xfrm>
            <a:off x="81694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subTitle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9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subTitle"/>
          </p:nvPr>
        </p:nvSpPr>
        <p:spPr>
          <a:xfrm>
            <a:off x="914040" y="-360"/>
            <a:ext cx="1036332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0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914040" y="-360"/>
            <a:ext cx="1036332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428760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81694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6" name="PlaceHolder 5"/>
          <p:cNvSpPr>
            <a:spLocks noGrp="1"/>
          </p:cNvSpPr>
          <p:nvPr>
            <p:ph type="body"/>
          </p:nvPr>
        </p:nvSpPr>
        <p:spPr>
          <a:xfrm>
            <a:off x="4060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7" name="PlaceHolder 6"/>
          <p:cNvSpPr>
            <a:spLocks noGrp="1"/>
          </p:cNvSpPr>
          <p:nvPr>
            <p:ph type="body"/>
          </p:nvPr>
        </p:nvSpPr>
        <p:spPr>
          <a:xfrm>
            <a:off x="428760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08" name="PlaceHolder 7"/>
          <p:cNvSpPr>
            <a:spLocks noGrp="1"/>
          </p:cNvSpPr>
          <p:nvPr>
            <p:ph type="body"/>
          </p:nvPr>
        </p:nvSpPr>
        <p:spPr>
          <a:xfrm>
            <a:off x="81694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 type="subTitle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subTitle"/>
          </p:nvPr>
        </p:nvSpPr>
        <p:spPr>
          <a:xfrm>
            <a:off x="914040" y="-360"/>
            <a:ext cx="1036332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1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33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4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5" name="PlaceHolder 4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39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5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6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47" name="PlaceHolder 5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428760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1" name="PlaceHolder 4"/>
          <p:cNvSpPr>
            <a:spLocks noGrp="1"/>
          </p:cNvSpPr>
          <p:nvPr>
            <p:ph type="body"/>
          </p:nvPr>
        </p:nvSpPr>
        <p:spPr>
          <a:xfrm>
            <a:off x="81694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2" name="PlaceHolder 5"/>
          <p:cNvSpPr>
            <a:spLocks noGrp="1"/>
          </p:cNvSpPr>
          <p:nvPr>
            <p:ph type="body"/>
          </p:nvPr>
        </p:nvSpPr>
        <p:spPr>
          <a:xfrm>
            <a:off x="4060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3" name="PlaceHolder 6"/>
          <p:cNvSpPr>
            <a:spLocks noGrp="1"/>
          </p:cNvSpPr>
          <p:nvPr>
            <p:ph type="body"/>
          </p:nvPr>
        </p:nvSpPr>
        <p:spPr>
          <a:xfrm>
            <a:off x="428760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4" name="PlaceHolder 7"/>
          <p:cNvSpPr>
            <a:spLocks noGrp="1"/>
          </p:cNvSpPr>
          <p:nvPr>
            <p:ph type="body"/>
          </p:nvPr>
        </p:nvSpPr>
        <p:spPr>
          <a:xfrm>
            <a:off x="81694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subTitle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PlaceHolder 1"/>
          <p:cNvSpPr>
            <a:spLocks noGrp="1"/>
          </p:cNvSpPr>
          <p:nvPr>
            <p:ph type="subTitle"/>
          </p:nvPr>
        </p:nvSpPr>
        <p:spPr>
          <a:xfrm>
            <a:off x="914040" y="-360"/>
            <a:ext cx="1036332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77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79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0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1" name="PlaceHolder 4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88" name="PlaceHolder 3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2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3" name="PlaceHolder 5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 type="body"/>
          </p:nvPr>
        </p:nvSpPr>
        <p:spPr>
          <a:xfrm>
            <a:off x="428760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 type="body"/>
          </p:nvPr>
        </p:nvSpPr>
        <p:spPr>
          <a:xfrm>
            <a:off x="81694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8" name="PlaceHolder 5"/>
          <p:cNvSpPr>
            <a:spLocks noGrp="1"/>
          </p:cNvSpPr>
          <p:nvPr>
            <p:ph type="body"/>
          </p:nvPr>
        </p:nvSpPr>
        <p:spPr>
          <a:xfrm>
            <a:off x="4060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99" name="PlaceHolder 6"/>
          <p:cNvSpPr>
            <a:spLocks noGrp="1"/>
          </p:cNvSpPr>
          <p:nvPr>
            <p:ph type="body"/>
          </p:nvPr>
        </p:nvSpPr>
        <p:spPr>
          <a:xfrm>
            <a:off x="428760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00" name="PlaceHolder 7"/>
          <p:cNvSpPr>
            <a:spLocks noGrp="1"/>
          </p:cNvSpPr>
          <p:nvPr>
            <p:ph type="body"/>
          </p:nvPr>
        </p:nvSpPr>
        <p:spPr>
          <a:xfrm>
            <a:off x="81694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 type="subTitle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16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subTitle"/>
          </p:nvPr>
        </p:nvSpPr>
        <p:spPr>
          <a:xfrm>
            <a:off x="914040" y="-360"/>
            <a:ext cx="10363320" cy="2826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2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0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406080" y="3544560"/>
            <a:ext cx="1148076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35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6" name="PlaceHolder 3"/>
          <p:cNvSpPr>
            <a:spLocks noGrp="1"/>
          </p:cNvSpPr>
          <p:nvPr>
            <p:ph type="body"/>
          </p:nvPr>
        </p:nvSpPr>
        <p:spPr>
          <a:xfrm>
            <a:off x="6288840" y="83808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7" name="PlaceHolder 4"/>
          <p:cNvSpPr>
            <a:spLocks noGrp="1"/>
          </p:cNvSpPr>
          <p:nvPr>
            <p:ph type="body"/>
          </p:nvPr>
        </p:nvSpPr>
        <p:spPr>
          <a:xfrm>
            <a:off x="40608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38" name="PlaceHolder 5"/>
          <p:cNvSpPr>
            <a:spLocks noGrp="1"/>
          </p:cNvSpPr>
          <p:nvPr>
            <p:ph type="body"/>
          </p:nvPr>
        </p:nvSpPr>
        <p:spPr>
          <a:xfrm>
            <a:off x="6288840" y="3544560"/>
            <a:ext cx="560232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914040" y="-16920"/>
            <a:ext cx="10363320" cy="6426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600" b="1" strike="noStrike" spc="-1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428760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2" name="PlaceHolder 4"/>
          <p:cNvSpPr>
            <a:spLocks noGrp="1"/>
          </p:cNvSpPr>
          <p:nvPr>
            <p:ph type="body"/>
          </p:nvPr>
        </p:nvSpPr>
        <p:spPr>
          <a:xfrm>
            <a:off x="8169480" y="83808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3" name="PlaceHolder 5"/>
          <p:cNvSpPr>
            <a:spLocks noGrp="1"/>
          </p:cNvSpPr>
          <p:nvPr>
            <p:ph type="body"/>
          </p:nvPr>
        </p:nvSpPr>
        <p:spPr>
          <a:xfrm>
            <a:off x="4060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4" name="PlaceHolder 6"/>
          <p:cNvSpPr>
            <a:spLocks noGrp="1"/>
          </p:cNvSpPr>
          <p:nvPr>
            <p:ph type="body"/>
          </p:nvPr>
        </p:nvSpPr>
        <p:spPr>
          <a:xfrm>
            <a:off x="428760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45" name="PlaceHolder 7"/>
          <p:cNvSpPr>
            <a:spLocks noGrp="1"/>
          </p:cNvSpPr>
          <p:nvPr>
            <p:ph type="body"/>
          </p:nvPr>
        </p:nvSpPr>
        <p:spPr>
          <a:xfrm>
            <a:off x="8169480" y="3544560"/>
            <a:ext cx="3696480" cy="247140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en-US" sz="3200" b="1" strike="noStrike" spc="-1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519" y="2130427"/>
            <a:ext cx="1036455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038" y="3886200"/>
            <a:ext cx="8535512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709D89-AE51-459E-937E-87619462FD19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39551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62ADC-ACB2-495F-A5D9-AA28905DBFDD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93717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209" y="4406902"/>
            <a:ext cx="103645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209" y="2906713"/>
            <a:ext cx="103645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7ACC5-9089-4399-9917-7225F31B3BF2}" type="slidenum">
              <a:rPr lang="en-US" altLang="en-US">
                <a:solidFill>
                  <a:srgbClr val="FFFFFF"/>
                </a:solidFill>
              </a:rPr>
              <a:pPr/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4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image" Target="../media/image3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17" Type="http://schemas.openxmlformats.org/officeDocument/2006/relationships/image" Target="../media/image6.jpeg"/><Relationship Id="rId2" Type="http://schemas.openxmlformats.org/officeDocument/2006/relationships/slideLayout" Target="../slideLayouts/slideLayout62.xml"/><Relationship Id="rId16" Type="http://schemas.openxmlformats.org/officeDocument/2006/relationships/image" Target="../media/image5.jpeg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70.xml"/><Relationship Id="rId19" Type="http://schemas.openxmlformats.org/officeDocument/2006/relationships/image" Target="../media/image8.jpeg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Relationship Id="rId14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Relationship Id="rId14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Relationship Id="rId14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/>
          <p:nvPr/>
        </p:nvSpPr>
        <p:spPr>
          <a:xfrm>
            <a:off x="0" y="0"/>
            <a:ext cx="12192120" cy="685800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14040" y="-360"/>
            <a:ext cx="1036332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FFFFFF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914400" y="6248520"/>
            <a:ext cx="254016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4165200" y="6248520"/>
            <a:ext cx="38610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11582280" y="6552720"/>
            <a:ext cx="609840" cy="30492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C8C7F9E-18F0-46C8-8D68-3DCE9DAF83D7}" type="slidenum">
              <a:rPr lang="en-US" sz="1600" b="1" strike="noStrike" spc="-1">
                <a:solidFill>
                  <a:srgbClr val="FFFFFF"/>
                </a:solidFill>
                <a:latin typeface="Times New Roman"/>
              </a:rPr>
              <a:t>‹#›</a:t>
            </a:fld>
            <a:endParaRPr lang="en-US" sz="16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7"/>
          <p:cNvSpPr/>
          <p:nvPr/>
        </p:nvSpPr>
        <p:spPr>
          <a:xfrm>
            <a:off x="0" y="0"/>
            <a:ext cx="12192120" cy="649440"/>
          </a:xfrm>
          <a:prstGeom prst="rect">
            <a:avLst/>
          </a:prstGeom>
          <a:solidFill>
            <a:srgbClr val="002A5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3" name="Picture 9"/>
          <p:cNvPicPr/>
          <p:nvPr/>
        </p:nvPicPr>
        <p:blipFill>
          <a:blip r:embed="rId14"/>
          <a:stretch/>
        </p:blipFill>
        <p:spPr>
          <a:xfrm>
            <a:off x="10061640" y="149400"/>
            <a:ext cx="1752480" cy="369720"/>
          </a:xfrm>
          <a:prstGeom prst="rect">
            <a:avLst/>
          </a:prstGeom>
          <a:ln w="0"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80520" y="762120"/>
            <a:ext cx="11433240" cy="782640"/>
          </a:xfrm>
          <a:prstGeom prst="rect">
            <a:avLst/>
          </a:prstGeom>
        </p:spPr>
        <p:txBody>
          <a:bodyPr lIns="90000" tIns="0" rIns="90000" bIns="0">
            <a:noAutofit/>
          </a:bodyPr>
          <a:lstStyle/>
          <a:p>
            <a:r>
              <a:rPr lang="en-US" sz="2000" b="1" strike="noStrike" spc="-1">
                <a:solidFill>
                  <a:srgbClr val="002A54"/>
                </a:solidFill>
                <a:latin typeface="Tahoma"/>
              </a:rPr>
              <a:t>Click to edit the title text format</a:t>
            </a: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84120" y="1682640"/>
            <a:ext cx="11430000" cy="4756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12400" indent="-212400">
              <a:spcBef>
                <a:spcPts val="2625"/>
              </a:spcBef>
              <a:buClr>
                <a:srgbClr val="002A54"/>
              </a:buClr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Click to edit the outline text format</a:t>
            </a:r>
          </a:p>
          <a:p>
            <a:pPr marL="463320" lvl="1" indent="-177840">
              <a:spcBef>
                <a:spcPts val="2625"/>
              </a:spcBef>
              <a:buClr>
                <a:srgbClr val="002A54"/>
              </a:buClr>
              <a:buFont typeface="Tahoma"/>
              <a:buChar char="-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Second Outline Level</a:t>
            </a:r>
          </a:p>
          <a:p>
            <a:pPr marL="712440" lvl="2" indent="-141120">
              <a:spcBef>
                <a:spcPts val="2625"/>
              </a:spcBef>
              <a:buClr>
                <a:srgbClr val="002A54"/>
              </a:buClr>
              <a:buSzPct val="85000"/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Third Outline Level</a:t>
            </a:r>
          </a:p>
          <a:p>
            <a:pPr marL="855360" lvl="3">
              <a:spcBef>
                <a:spcPts val="2625"/>
              </a:spcBef>
              <a:buClr>
                <a:srgbClr val="002A54"/>
              </a:buClr>
              <a:buFont typeface="Tahoma"/>
              <a:buChar char="–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Fourth Outline Level</a:t>
            </a:r>
          </a:p>
          <a:p>
            <a:pPr marL="1141200" lvl="4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Fifth Outline Level</a:t>
            </a:r>
          </a:p>
          <a:p>
            <a:pPr marL="1141200" lvl="5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Sixth Outline Level</a:t>
            </a:r>
          </a:p>
          <a:p>
            <a:pPr marL="1141200" lvl="6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Seventh Outline Level</a:t>
            </a:r>
          </a:p>
        </p:txBody>
      </p:sp>
      <p:sp>
        <p:nvSpPr>
          <p:cNvPr id="46" name="TextBox 5"/>
          <p:cNvSpPr/>
          <p:nvPr/>
        </p:nvSpPr>
        <p:spPr>
          <a:xfrm>
            <a:off x="0" y="6488280"/>
            <a:ext cx="146844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9323497-55CA-4873-9E98-51F139ED3D23}" type="slidenum">
              <a:rPr lang="en-US" sz="1800" b="0" strike="noStrike" spc="-1">
                <a:solidFill>
                  <a:srgbClr val="002A54"/>
                </a:solidFill>
                <a:latin typeface="Tahoma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"/>
          <p:cNvSpPr/>
          <p:nvPr/>
        </p:nvSpPr>
        <p:spPr>
          <a:xfrm>
            <a:off x="0" y="0"/>
            <a:ext cx="12192120" cy="6858000"/>
          </a:xfrm>
          <a:prstGeom prst="rect">
            <a:avLst/>
          </a:prstGeom>
          <a:solidFill>
            <a:srgbClr val="000000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914040" y="-360"/>
            <a:ext cx="10363320" cy="60948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06080" y="838080"/>
            <a:ext cx="11480760" cy="518184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Click to edit the outline text format</a:t>
            </a:r>
          </a:p>
          <a:p>
            <a:pPr marL="742680" lvl="1" indent="-285480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Second Outline Level</a:t>
            </a:r>
          </a:p>
          <a:p>
            <a:pPr marL="1143000" lvl="2" indent="-22860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Third Outline Level</a:t>
            </a:r>
          </a:p>
          <a:p>
            <a:pPr marL="1600200" lvl="3" indent="-228600">
              <a:spcBef>
                <a:spcPts val="799"/>
              </a:spcBef>
              <a:buClr>
                <a:srgbClr val="FFFFFF"/>
              </a:buClr>
              <a:buFont typeface="Calibri"/>
              <a:buChar char="–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Fourth Outline Level</a:t>
            </a:r>
          </a:p>
          <a:p>
            <a:pPr marL="2057400" lvl="4" indent="-228600">
              <a:spcBef>
                <a:spcPts val="799"/>
              </a:spcBef>
              <a:buClr>
                <a:srgbClr val="FFFFFF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Fifth Outline Level</a:t>
            </a:r>
          </a:p>
          <a:p>
            <a:pPr marL="2057400" lvl="5" indent="-228600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Sixth Outline Level</a:t>
            </a:r>
          </a:p>
          <a:p>
            <a:pPr marL="2057400" lvl="6" indent="-228600">
              <a:spcBef>
                <a:spcPts val="799"/>
              </a:spcBef>
              <a:buClr>
                <a:srgbClr val="000000"/>
              </a:buClr>
              <a:buFont typeface="Calibri"/>
              <a:buChar char="»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>
                <a:solidFill>
                  <a:srgbClr val="FFFFFF"/>
                </a:solidFill>
                <a:latin typeface="Calibri"/>
              </a:rPr>
              <a:t>Seventh Outline Level</a:t>
            </a:r>
          </a:p>
        </p:txBody>
      </p:sp>
      <p:sp>
        <p:nvSpPr>
          <p:cNvPr id="86" name="PlaceHolder 3"/>
          <p:cNvSpPr>
            <a:spLocks noGrp="1"/>
          </p:cNvSpPr>
          <p:nvPr>
            <p:ph type="dt"/>
          </p:nvPr>
        </p:nvSpPr>
        <p:spPr>
          <a:xfrm>
            <a:off x="914400" y="6248520"/>
            <a:ext cx="254016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ftr"/>
          </p:nvPr>
        </p:nvSpPr>
        <p:spPr>
          <a:xfrm>
            <a:off x="4165200" y="6248520"/>
            <a:ext cx="38610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sldNum"/>
          </p:nvPr>
        </p:nvSpPr>
        <p:spPr>
          <a:xfrm>
            <a:off x="11582280" y="6552720"/>
            <a:ext cx="609840" cy="30492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15618ED-80EC-4BA3-B812-E32A5A36D447}" type="slidenum">
              <a:rPr lang="en-US" sz="1600" b="1" strike="noStrike" spc="-1">
                <a:solidFill>
                  <a:srgbClr val="FFFFFF"/>
                </a:solidFill>
                <a:latin typeface="Times New Roman"/>
              </a:rPr>
              <a:t>‹#›</a:t>
            </a:fld>
            <a:endParaRPr lang="en-US" sz="16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1"/>
          <p:cNvSpPr/>
          <p:nvPr/>
        </p:nvSpPr>
        <p:spPr>
          <a:xfrm>
            <a:off x="0" y="0"/>
            <a:ext cx="12192120" cy="843120"/>
          </a:xfrm>
          <a:prstGeom prst="rect">
            <a:avLst/>
          </a:prstGeom>
          <a:solidFill>
            <a:srgbClr val="002A5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6" name="Picture 8"/>
          <p:cNvPicPr/>
          <p:nvPr/>
        </p:nvPicPr>
        <p:blipFill>
          <a:blip r:embed="rId14"/>
          <a:stretch/>
        </p:blipFill>
        <p:spPr>
          <a:xfrm>
            <a:off x="10061640" y="149400"/>
            <a:ext cx="1752480" cy="539640"/>
          </a:xfrm>
          <a:prstGeom prst="rect">
            <a:avLst/>
          </a:prstGeom>
          <a:ln w="0">
            <a:noFill/>
          </a:ln>
        </p:spPr>
      </p:pic>
      <p:pic>
        <p:nvPicPr>
          <p:cNvPr id="127" name="Picture 10"/>
          <p:cNvPicPr/>
          <p:nvPr/>
        </p:nvPicPr>
        <p:blipFill>
          <a:blip r:embed="rId15"/>
          <a:stretch/>
        </p:blipFill>
        <p:spPr>
          <a:xfrm>
            <a:off x="8901000" y="833400"/>
            <a:ext cx="3291120" cy="6024600"/>
          </a:xfrm>
          <a:prstGeom prst="rect">
            <a:avLst/>
          </a:prstGeom>
          <a:ln w="0">
            <a:noFill/>
          </a:ln>
        </p:spPr>
      </p:pic>
      <p:sp>
        <p:nvSpPr>
          <p:cNvPr id="128" name="TextBox 4"/>
          <p:cNvSpPr/>
          <p:nvPr/>
        </p:nvSpPr>
        <p:spPr>
          <a:xfrm>
            <a:off x="0" y="6483240"/>
            <a:ext cx="146844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64B0F02-F193-412E-BF81-B1D7BEF69047}" type="slidenum">
              <a:rPr lang="en-US" sz="1800" b="0" strike="noStrike" spc="-1">
                <a:solidFill>
                  <a:srgbClr val="002A54"/>
                </a:solidFill>
                <a:latin typeface="Tahoma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380520" y="762120"/>
            <a:ext cx="11433240" cy="782640"/>
          </a:xfrm>
          <a:prstGeom prst="rect">
            <a:avLst/>
          </a:prstGeom>
        </p:spPr>
        <p:txBody>
          <a:bodyPr lIns="90000" tIns="0" rIns="90000" bIns="0">
            <a:noAutofit/>
          </a:bodyPr>
          <a:lstStyle/>
          <a:p>
            <a:r>
              <a:rPr lang="en-US" sz="2000" b="1" strike="noStrike" spc="-1">
                <a:solidFill>
                  <a:srgbClr val="002A54"/>
                </a:solidFill>
                <a:latin typeface="Tahoma"/>
              </a:rPr>
              <a:t>Click to edit the title text format</a:t>
            </a: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384120" y="1682640"/>
            <a:ext cx="11430000" cy="4756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12400" indent="-212400">
              <a:spcBef>
                <a:spcPts val="2625"/>
              </a:spcBef>
              <a:buClr>
                <a:srgbClr val="002A54"/>
              </a:buClr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Click to edit the outline text format</a:t>
            </a:r>
          </a:p>
          <a:p>
            <a:pPr marL="463320" lvl="1" indent="-177840">
              <a:spcBef>
                <a:spcPts val="2625"/>
              </a:spcBef>
              <a:buClr>
                <a:srgbClr val="002A54"/>
              </a:buClr>
              <a:buFont typeface="Tahoma"/>
              <a:buChar char="-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Second Outline Level</a:t>
            </a:r>
          </a:p>
          <a:p>
            <a:pPr marL="712440" lvl="2" indent="-141120">
              <a:spcBef>
                <a:spcPts val="2625"/>
              </a:spcBef>
              <a:buClr>
                <a:srgbClr val="002A54"/>
              </a:buClr>
              <a:buSzPct val="85000"/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Third Outline Level</a:t>
            </a:r>
          </a:p>
          <a:p>
            <a:pPr marL="855360" lvl="3">
              <a:spcBef>
                <a:spcPts val="2625"/>
              </a:spcBef>
              <a:buClr>
                <a:srgbClr val="002A54"/>
              </a:buClr>
              <a:buFont typeface="Tahoma"/>
              <a:buChar char="–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Fourth Outline Level</a:t>
            </a:r>
          </a:p>
          <a:p>
            <a:pPr marL="1141200" lvl="4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Fifth Outline Level</a:t>
            </a:r>
          </a:p>
          <a:p>
            <a:pPr marL="1141200" lvl="5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Sixth Outline Level</a:t>
            </a:r>
          </a:p>
          <a:p>
            <a:pPr marL="1141200" lvl="6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1"/>
          <p:cNvSpPr/>
          <p:nvPr/>
        </p:nvSpPr>
        <p:spPr>
          <a:xfrm>
            <a:off x="0" y="0"/>
            <a:ext cx="12192120" cy="843120"/>
          </a:xfrm>
          <a:prstGeom prst="rect">
            <a:avLst/>
          </a:prstGeom>
          <a:solidFill>
            <a:srgbClr val="002A5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68" name="Picture 8"/>
          <p:cNvPicPr/>
          <p:nvPr/>
        </p:nvPicPr>
        <p:blipFill>
          <a:blip r:embed="rId14"/>
          <a:stretch/>
        </p:blipFill>
        <p:spPr>
          <a:xfrm>
            <a:off x="8901000" y="833400"/>
            <a:ext cx="3291120" cy="6024600"/>
          </a:xfrm>
          <a:prstGeom prst="rect">
            <a:avLst/>
          </a:prstGeom>
          <a:ln w="0">
            <a:noFill/>
          </a:ln>
        </p:spPr>
      </p:pic>
      <p:sp>
        <p:nvSpPr>
          <p:cNvPr id="169" name="TextBox 3"/>
          <p:cNvSpPr/>
          <p:nvPr/>
        </p:nvSpPr>
        <p:spPr>
          <a:xfrm>
            <a:off x="0" y="6483240"/>
            <a:ext cx="146844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B6CD3D2-3FA3-4B3D-9519-C3336F93CBA5}" type="slidenum">
              <a:rPr lang="en-US" sz="1800" b="0" strike="noStrike" spc="-1">
                <a:solidFill>
                  <a:srgbClr val="002A54"/>
                </a:solidFill>
                <a:latin typeface="Tahoma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0" name="Picture 11"/>
          <p:cNvPicPr/>
          <p:nvPr/>
        </p:nvPicPr>
        <p:blipFill>
          <a:blip r:embed="rId15"/>
          <a:stretch/>
        </p:blipFill>
        <p:spPr>
          <a:xfrm>
            <a:off x="10061640" y="149400"/>
            <a:ext cx="1752480" cy="539640"/>
          </a:xfrm>
          <a:prstGeom prst="rect">
            <a:avLst/>
          </a:prstGeom>
          <a:ln w="0">
            <a:noFill/>
          </a:ln>
        </p:spPr>
      </p:pic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380520" y="762120"/>
            <a:ext cx="11433240" cy="782640"/>
          </a:xfrm>
          <a:prstGeom prst="rect">
            <a:avLst/>
          </a:prstGeom>
        </p:spPr>
        <p:txBody>
          <a:bodyPr lIns="90000" tIns="0" rIns="90000" bIns="0">
            <a:noAutofit/>
          </a:bodyPr>
          <a:lstStyle/>
          <a:p>
            <a:r>
              <a:rPr lang="en-US" sz="2000" b="1" strike="noStrike" spc="-1">
                <a:solidFill>
                  <a:srgbClr val="002A54"/>
                </a:solidFill>
                <a:latin typeface="Tahoma"/>
              </a:rPr>
              <a:t>Click to edit the title text format</a:t>
            </a: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384120" y="1682640"/>
            <a:ext cx="11430000" cy="4756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12400" indent="-212400">
              <a:spcBef>
                <a:spcPts val="2625"/>
              </a:spcBef>
              <a:buClr>
                <a:srgbClr val="002A54"/>
              </a:buClr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Click to edit the outline text format</a:t>
            </a:r>
          </a:p>
          <a:p>
            <a:pPr marL="463320" lvl="1" indent="-177840">
              <a:spcBef>
                <a:spcPts val="2625"/>
              </a:spcBef>
              <a:buClr>
                <a:srgbClr val="002A54"/>
              </a:buClr>
              <a:buFont typeface="Tahoma"/>
              <a:buChar char="-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Second Outline Level</a:t>
            </a:r>
          </a:p>
          <a:p>
            <a:pPr marL="712440" lvl="2" indent="-141120">
              <a:spcBef>
                <a:spcPts val="2625"/>
              </a:spcBef>
              <a:buClr>
                <a:srgbClr val="002A54"/>
              </a:buClr>
              <a:buSzPct val="85000"/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Third Outline Level</a:t>
            </a:r>
          </a:p>
          <a:p>
            <a:pPr marL="855360" lvl="3">
              <a:spcBef>
                <a:spcPts val="2625"/>
              </a:spcBef>
              <a:buClr>
                <a:srgbClr val="002A54"/>
              </a:buClr>
              <a:buFont typeface="Tahoma"/>
              <a:buChar char="–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Fourth Outline Level</a:t>
            </a:r>
          </a:p>
          <a:p>
            <a:pPr marL="1141200" lvl="4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Fifth Outline Level</a:t>
            </a:r>
          </a:p>
          <a:p>
            <a:pPr marL="1141200" lvl="5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Sixth Outline Level</a:t>
            </a:r>
          </a:p>
          <a:p>
            <a:pPr marL="1141200" lvl="6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ctangle 7"/>
          <p:cNvSpPr/>
          <p:nvPr/>
        </p:nvSpPr>
        <p:spPr>
          <a:xfrm>
            <a:off x="0" y="0"/>
            <a:ext cx="12192120" cy="649440"/>
          </a:xfrm>
          <a:prstGeom prst="rect">
            <a:avLst/>
          </a:prstGeom>
          <a:solidFill>
            <a:srgbClr val="002A5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10" name="Picture 9"/>
          <p:cNvPicPr/>
          <p:nvPr/>
        </p:nvPicPr>
        <p:blipFill>
          <a:blip r:embed="rId14"/>
          <a:stretch/>
        </p:blipFill>
        <p:spPr>
          <a:xfrm>
            <a:off x="10061640" y="149400"/>
            <a:ext cx="1752480" cy="369720"/>
          </a:xfrm>
          <a:prstGeom prst="rect">
            <a:avLst/>
          </a:prstGeom>
          <a:ln w="0">
            <a:noFill/>
          </a:ln>
        </p:spPr>
      </p:pic>
      <p:sp>
        <p:nvSpPr>
          <p:cNvPr id="211" name="TextBox 5"/>
          <p:cNvSpPr/>
          <p:nvPr/>
        </p:nvSpPr>
        <p:spPr>
          <a:xfrm>
            <a:off x="0" y="6488280"/>
            <a:ext cx="146844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EA724F3-945A-43C7-91EB-B6152355ACD2}" type="slidenum">
              <a:rPr lang="en-US" sz="1800" b="0" strike="noStrike" spc="-1">
                <a:solidFill>
                  <a:srgbClr val="002A54"/>
                </a:solidFill>
                <a:latin typeface="Tahoma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12" name="Picture 6"/>
          <p:cNvPicPr/>
          <p:nvPr/>
        </p:nvPicPr>
        <p:blipFill>
          <a:blip r:embed="rId15"/>
          <a:stretch/>
        </p:blipFill>
        <p:spPr>
          <a:xfrm>
            <a:off x="10102680" y="3127320"/>
            <a:ext cx="2089440" cy="1243080"/>
          </a:xfrm>
          <a:prstGeom prst="rect">
            <a:avLst/>
          </a:prstGeom>
          <a:ln w="0">
            <a:noFill/>
          </a:ln>
        </p:spPr>
      </p:pic>
      <p:pic>
        <p:nvPicPr>
          <p:cNvPr id="213" name="Picture 8"/>
          <p:cNvPicPr/>
          <p:nvPr/>
        </p:nvPicPr>
        <p:blipFill>
          <a:blip r:embed="rId16"/>
          <a:stretch/>
        </p:blipFill>
        <p:spPr>
          <a:xfrm>
            <a:off x="10102680" y="641520"/>
            <a:ext cx="2089440" cy="1242720"/>
          </a:xfrm>
          <a:prstGeom prst="rect">
            <a:avLst/>
          </a:prstGeom>
          <a:ln w="0">
            <a:noFill/>
          </a:ln>
        </p:spPr>
      </p:pic>
      <p:pic>
        <p:nvPicPr>
          <p:cNvPr id="214" name="Picture 10"/>
          <p:cNvPicPr/>
          <p:nvPr/>
        </p:nvPicPr>
        <p:blipFill>
          <a:blip r:embed="rId17"/>
          <a:stretch/>
        </p:blipFill>
        <p:spPr>
          <a:xfrm>
            <a:off x="10102680" y="1884240"/>
            <a:ext cx="2089440" cy="1243080"/>
          </a:xfrm>
          <a:prstGeom prst="rect">
            <a:avLst/>
          </a:prstGeom>
          <a:ln w="0">
            <a:noFill/>
          </a:ln>
        </p:spPr>
      </p:pic>
      <p:pic>
        <p:nvPicPr>
          <p:cNvPr id="215" name="Picture 11"/>
          <p:cNvPicPr/>
          <p:nvPr/>
        </p:nvPicPr>
        <p:blipFill>
          <a:blip r:embed="rId18"/>
          <a:stretch/>
        </p:blipFill>
        <p:spPr>
          <a:xfrm>
            <a:off x="10102680" y="4370400"/>
            <a:ext cx="2089440" cy="1244520"/>
          </a:xfrm>
          <a:prstGeom prst="rect">
            <a:avLst/>
          </a:prstGeom>
          <a:ln w="0">
            <a:noFill/>
          </a:ln>
        </p:spPr>
      </p:pic>
      <p:pic>
        <p:nvPicPr>
          <p:cNvPr id="216" name="Picture 12"/>
          <p:cNvPicPr/>
          <p:nvPr/>
        </p:nvPicPr>
        <p:blipFill>
          <a:blip r:embed="rId19"/>
          <a:stretch/>
        </p:blipFill>
        <p:spPr>
          <a:xfrm>
            <a:off x="10102680" y="5614920"/>
            <a:ext cx="2089440" cy="1243080"/>
          </a:xfrm>
          <a:prstGeom prst="rect">
            <a:avLst/>
          </a:prstGeom>
          <a:ln w="0">
            <a:noFill/>
          </a:ln>
        </p:spPr>
      </p:pic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380520" y="762120"/>
            <a:ext cx="11433240" cy="782640"/>
          </a:xfrm>
          <a:prstGeom prst="rect">
            <a:avLst/>
          </a:prstGeom>
        </p:spPr>
        <p:txBody>
          <a:bodyPr lIns="90000" tIns="0" rIns="90000" bIns="0">
            <a:noAutofit/>
          </a:bodyPr>
          <a:lstStyle/>
          <a:p>
            <a:r>
              <a:rPr lang="en-US" sz="2000" b="1" strike="noStrike" spc="-1">
                <a:solidFill>
                  <a:srgbClr val="002A54"/>
                </a:solidFill>
                <a:latin typeface="Tahoma"/>
              </a:rPr>
              <a:t>Click to edit the title text format</a:t>
            </a: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384120" y="1682640"/>
            <a:ext cx="11430000" cy="4756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12400" indent="-212400">
              <a:spcBef>
                <a:spcPts val="2625"/>
              </a:spcBef>
              <a:buClr>
                <a:srgbClr val="002A54"/>
              </a:buClr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Click to edit the outline text format</a:t>
            </a:r>
          </a:p>
          <a:p>
            <a:pPr marL="463320" lvl="1" indent="-177840">
              <a:spcBef>
                <a:spcPts val="2625"/>
              </a:spcBef>
              <a:buClr>
                <a:srgbClr val="002A54"/>
              </a:buClr>
              <a:buFont typeface="Tahoma"/>
              <a:buChar char="-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Second Outline Level</a:t>
            </a:r>
          </a:p>
          <a:p>
            <a:pPr marL="712440" lvl="2" indent="-141120">
              <a:spcBef>
                <a:spcPts val="2625"/>
              </a:spcBef>
              <a:buClr>
                <a:srgbClr val="002A54"/>
              </a:buClr>
              <a:buSzPct val="85000"/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Third Outline Level</a:t>
            </a:r>
          </a:p>
          <a:p>
            <a:pPr marL="855360" lvl="3">
              <a:spcBef>
                <a:spcPts val="2625"/>
              </a:spcBef>
              <a:buClr>
                <a:srgbClr val="002A54"/>
              </a:buClr>
              <a:buFont typeface="Tahoma"/>
              <a:buChar char="–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Fourth Outline Level</a:t>
            </a:r>
          </a:p>
          <a:p>
            <a:pPr marL="1141200" lvl="4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Fifth Outline Level</a:t>
            </a:r>
          </a:p>
          <a:p>
            <a:pPr marL="1141200" lvl="5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Sixth Outline Level</a:t>
            </a:r>
          </a:p>
          <a:p>
            <a:pPr marL="1141200" lvl="6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Rectangle 7"/>
          <p:cNvSpPr/>
          <p:nvPr/>
        </p:nvSpPr>
        <p:spPr>
          <a:xfrm>
            <a:off x="0" y="0"/>
            <a:ext cx="12192120" cy="649440"/>
          </a:xfrm>
          <a:prstGeom prst="rect">
            <a:avLst/>
          </a:prstGeom>
          <a:solidFill>
            <a:srgbClr val="002A5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56" name="Picture 9"/>
          <p:cNvPicPr/>
          <p:nvPr/>
        </p:nvPicPr>
        <p:blipFill>
          <a:blip r:embed="rId14"/>
          <a:stretch/>
        </p:blipFill>
        <p:spPr>
          <a:xfrm>
            <a:off x="10061640" y="149400"/>
            <a:ext cx="1752480" cy="369720"/>
          </a:xfrm>
          <a:prstGeom prst="rect">
            <a:avLst/>
          </a:prstGeom>
          <a:ln w="0">
            <a:noFill/>
          </a:ln>
        </p:spPr>
      </p:pic>
      <p:sp>
        <p:nvSpPr>
          <p:cNvPr id="257" name="TextBox 5"/>
          <p:cNvSpPr/>
          <p:nvPr/>
        </p:nvSpPr>
        <p:spPr>
          <a:xfrm>
            <a:off x="0" y="6488280"/>
            <a:ext cx="146844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992D60A-DBCA-4522-A00E-965E1F449F46}" type="slidenum">
              <a:rPr lang="en-US" sz="1800" b="0" strike="noStrike" spc="-1">
                <a:solidFill>
                  <a:srgbClr val="002A54"/>
                </a:solidFill>
                <a:latin typeface="Tahoma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Line 114"/>
          <p:cNvSpPr/>
          <p:nvPr/>
        </p:nvSpPr>
        <p:spPr>
          <a:xfrm>
            <a:off x="6095880" y="1676520"/>
            <a:ext cx="0" cy="4746600"/>
          </a:xfrm>
          <a:prstGeom prst="line">
            <a:avLst/>
          </a:prstGeom>
          <a:ln w="38160">
            <a:solidFill>
              <a:srgbClr val="002A5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59" name="Group 8"/>
          <p:cNvGrpSpPr/>
          <p:nvPr/>
        </p:nvGrpSpPr>
        <p:grpSpPr>
          <a:xfrm>
            <a:off x="0" y="1676520"/>
            <a:ext cx="12192120" cy="4746600"/>
            <a:chOff x="0" y="1676520"/>
            <a:chExt cx="12192120" cy="4746600"/>
          </a:xfrm>
        </p:grpSpPr>
        <p:sp>
          <p:nvSpPr>
            <p:cNvPr id="260" name="Line 111"/>
            <p:cNvSpPr/>
            <p:nvPr/>
          </p:nvSpPr>
          <p:spPr>
            <a:xfrm>
              <a:off x="0" y="1676520"/>
              <a:ext cx="12192120" cy="0"/>
            </a:xfrm>
            <a:prstGeom prst="line">
              <a:avLst/>
            </a:prstGeom>
            <a:ln w="38160">
              <a:solidFill>
                <a:srgbClr val="002A54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1" name="Line 115"/>
            <p:cNvSpPr/>
            <p:nvPr/>
          </p:nvSpPr>
          <p:spPr>
            <a:xfrm>
              <a:off x="0" y="4048200"/>
              <a:ext cx="12192120" cy="1440"/>
            </a:xfrm>
            <a:prstGeom prst="line">
              <a:avLst/>
            </a:prstGeom>
            <a:ln w="38160">
              <a:solidFill>
                <a:srgbClr val="002A54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2" name="Line 111"/>
            <p:cNvSpPr/>
            <p:nvPr/>
          </p:nvSpPr>
          <p:spPr>
            <a:xfrm>
              <a:off x="0" y="6423120"/>
              <a:ext cx="12192120" cy="0"/>
            </a:xfrm>
            <a:prstGeom prst="line">
              <a:avLst/>
            </a:prstGeom>
            <a:ln w="38160">
              <a:solidFill>
                <a:srgbClr val="002A54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380520" y="762120"/>
            <a:ext cx="11433240" cy="782640"/>
          </a:xfrm>
          <a:prstGeom prst="rect">
            <a:avLst/>
          </a:prstGeom>
        </p:spPr>
        <p:txBody>
          <a:bodyPr lIns="90000" tIns="0" rIns="90000" bIns="0">
            <a:noAutofit/>
          </a:bodyPr>
          <a:lstStyle/>
          <a:p>
            <a:r>
              <a:rPr lang="en-US" sz="2000" b="1" strike="noStrike" spc="-1">
                <a:solidFill>
                  <a:srgbClr val="002A54"/>
                </a:solidFill>
                <a:latin typeface="Tahoma"/>
              </a:rPr>
              <a:t>Click to edit the title text format</a:t>
            </a:r>
          </a:p>
        </p:txBody>
      </p:sp>
      <p:sp>
        <p:nvSpPr>
          <p:cNvPr id="264" name="PlaceHolder 2"/>
          <p:cNvSpPr>
            <a:spLocks noGrp="1"/>
          </p:cNvSpPr>
          <p:nvPr>
            <p:ph type="body"/>
          </p:nvPr>
        </p:nvSpPr>
        <p:spPr>
          <a:xfrm>
            <a:off x="384120" y="1682640"/>
            <a:ext cx="11430000" cy="4756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12400" indent="-212400">
              <a:spcBef>
                <a:spcPts val="2625"/>
              </a:spcBef>
              <a:buClr>
                <a:srgbClr val="002A54"/>
              </a:buClr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Click to edit the outline text format</a:t>
            </a:r>
          </a:p>
          <a:p>
            <a:pPr marL="463320" lvl="1" indent="-177840">
              <a:spcBef>
                <a:spcPts val="2625"/>
              </a:spcBef>
              <a:buClr>
                <a:srgbClr val="002A54"/>
              </a:buClr>
              <a:buFont typeface="Tahoma"/>
              <a:buChar char="-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Second Outline Level</a:t>
            </a:r>
          </a:p>
          <a:p>
            <a:pPr marL="712440" lvl="2" indent="-141120">
              <a:spcBef>
                <a:spcPts val="2625"/>
              </a:spcBef>
              <a:buClr>
                <a:srgbClr val="002A54"/>
              </a:buClr>
              <a:buSzPct val="85000"/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Third Outline Level</a:t>
            </a:r>
          </a:p>
          <a:p>
            <a:pPr marL="855360" lvl="3">
              <a:spcBef>
                <a:spcPts val="2625"/>
              </a:spcBef>
              <a:buClr>
                <a:srgbClr val="002A54"/>
              </a:buClr>
              <a:buFont typeface="Tahoma"/>
              <a:buChar char="–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Fourth Outline Level</a:t>
            </a:r>
          </a:p>
          <a:p>
            <a:pPr marL="1141200" lvl="4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Fifth Outline Level</a:t>
            </a:r>
          </a:p>
          <a:p>
            <a:pPr marL="1141200" lvl="5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Sixth Outline Level</a:t>
            </a:r>
          </a:p>
          <a:p>
            <a:pPr marL="1141200" lvl="6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Rectangle 7"/>
          <p:cNvSpPr/>
          <p:nvPr/>
        </p:nvSpPr>
        <p:spPr>
          <a:xfrm>
            <a:off x="0" y="0"/>
            <a:ext cx="12192120" cy="649440"/>
          </a:xfrm>
          <a:prstGeom prst="rect">
            <a:avLst/>
          </a:prstGeom>
          <a:solidFill>
            <a:srgbClr val="002A54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02" name="Picture 9"/>
          <p:cNvPicPr/>
          <p:nvPr/>
        </p:nvPicPr>
        <p:blipFill>
          <a:blip r:embed="rId14"/>
          <a:stretch/>
        </p:blipFill>
        <p:spPr>
          <a:xfrm>
            <a:off x="10061640" y="149400"/>
            <a:ext cx="1752480" cy="369720"/>
          </a:xfrm>
          <a:prstGeom prst="rect">
            <a:avLst/>
          </a:prstGeom>
          <a:ln w="0">
            <a:noFill/>
          </a:ln>
        </p:spPr>
      </p:pic>
      <p:sp>
        <p:nvSpPr>
          <p:cNvPr id="303" name="TextBox 5"/>
          <p:cNvSpPr/>
          <p:nvPr/>
        </p:nvSpPr>
        <p:spPr>
          <a:xfrm>
            <a:off x="0" y="6488280"/>
            <a:ext cx="1468440" cy="368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01AD2BB-894A-4D5F-AAD5-5CD4A7245668}" type="slidenum">
              <a:rPr lang="en-US" sz="1800" b="0" strike="noStrike" spc="-1">
                <a:solidFill>
                  <a:srgbClr val="002A54"/>
                </a:solidFill>
                <a:latin typeface="Tahoma"/>
              </a:rPr>
              <a:t>‹#›</a:t>
            </a:fld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4" name="Line 114"/>
          <p:cNvSpPr/>
          <p:nvPr/>
        </p:nvSpPr>
        <p:spPr>
          <a:xfrm>
            <a:off x="6095880" y="649440"/>
            <a:ext cx="0" cy="5760720"/>
          </a:xfrm>
          <a:prstGeom prst="line">
            <a:avLst/>
          </a:prstGeom>
          <a:ln w="38160">
            <a:solidFill>
              <a:srgbClr val="002A54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305" name="Group 8"/>
          <p:cNvGrpSpPr/>
          <p:nvPr/>
        </p:nvGrpSpPr>
        <p:grpSpPr>
          <a:xfrm>
            <a:off x="0" y="3537000"/>
            <a:ext cx="12192120" cy="2873160"/>
            <a:chOff x="0" y="3537000"/>
            <a:chExt cx="12192120" cy="2873160"/>
          </a:xfrm>
        </p:grpSpPr>
        <p:sp>
          <p:nvSpPr>
            <p:cNvPr id="306" name="Line 115"/>
            <p:cNvSpPr/>
            <p:nvPr/>
          </p:nvSpPr>
          <p:spPr>
            <a:xfrm>
              <a:off x="0" y="3537000"/>
              <a:ext cx="12192120" cy="1440"/>
            </a:xfrm>
            <a:prstGeom prst="line">
              <a:avLst/>
            </a:prstGeom>
            <a:ln w="38160">
              <a:solidFill>
                <a:srgbClr val="002A54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7" name="Line 111"/>
            <p:cNvSpPr/>
            <p:nvPr/>
          </p:nvSpPr>
          <p:spPr>
            <a:xfrm>
              <a:off x="0" y="6410160"/>
              <a:ext cx="12192120" cy="0"/>
            </a:xfrm>
            <a:prstGeom prst="line">
              <a:avLst/>
            </a:prstGeom>
            <a:ln w="38160">
              <a:solidFill>
                <a:srgbClr val="002A54"/>
              </a:solidFill>
              <a:miter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380520" y="762120"/>
            <a:ext cx="11433240" cy="782640"/>
          </a:xfrm>
          <a:prstGeom prst="rect">
            <a:avLst/>
          </a:prstGeom>
        </p:spPr>
        <p:txBody>
          <a:bodyPr lIns="90000" tIns="0" rIns="90000" bIns="0">
            <a:noAutofit/>
          </a:bodyPr>
          <a:lstStyle/>
          <a:p>
            <a:r>
              <a:rPr lang="en-US" sz="2000" b="1" strike="noStrike" spc="-1">
                <a:solidFill>
                  <a:srgbClr val="002A54"/>
                </a:solidFill>
                <a:latin typeface="Tahoma"/>
              </a:rPr>
              <a:t>Click to edit the title text format</a:t>
            </a:r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384120" y="1682640"/>
            <a:ext cx="11430000" cy="47563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212400" indent="-212400">
              <a:spcBef>
                <a:spcPts val="2625"/>
              </a:spcBef>
              <a:buClr>
                <a:srgbClr val="002A54"/>
              </a:buClr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Click to edit the outline text format</a:t>
            </a:r>
          </a:p>
          <a:p>
            <a:pPr marL="463320" lvl="1" indent="-177840">
              <a:spcBef>
                <a:spcPts val="2625"/>
              </a:spcBef>
              <a:buClr>
                <a:srgbClr val="002A54"/>
              </a:buClr>
              <a:buFont typeface="Tahoma"/>
              <a:buChar char="-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Second Outline Level</a:t>
            </a:r>
          </a:p>
          <a:p>
            <a:pPr marL="712440" lvl="2" indent="-141120">
              <a:spcBef>
                <a:spcPts val="2625"/>
              </a:spcBef>
              <a:buClr>
                <a:srgbClr val="002A54"/>
              </a:buClr>
              <a:buSzPct val="85000"/>
              <a:buFont typeface="Arial"/>
              <a:buChar char="•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Third Outline Level</a:t>
            </a:r>
          </a:p>
          <a:p>
            <a:pPr marL="855360" lvl="3">
              <a:spcBef>
                <a:spcPts val="2625"/>
              </a:spcBef>
              <a:buClr>
                <a:srgbClr val="002A54"/>
              </a:buClr>
              <a:buFont typeface="Tahoma"/>
              <a:buChar char="–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Fourth Outline Level</a:t>
            </a:r>
          </a:p>
          <a:p>
            <a:pPr marL="1141200" lvl="4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Fifth Outline Level</a:t>
            </a:r>
          </a:p>
          <a:p>
            <a:pPr marL="1141200" lvl="5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Sixth Outline Level</a:t>
            </a:r>
          </a:p>
          <a:p>
            <a:pPr marL="1141200" lvl="6">
              <a:spcBef>
                <a:spcPts val="2625"/>
              </a:spcBef>
              <a:buClr>
                <a:srgbClr val="002A54"/>
              </a:buClr>
              <a:buFont typeface="Tahoma"/>
              <a:buChar char="»"/>
              <a:tabLst>
                <a:tab pos="569880" algn="l"/>
                <a:tab pos="1139760" algn="l"/>
                <a:tab pos="1709640" algn="l"/>
                <a:tab pos="2279520" algn="l"/>
                <a:tab pos="2849400" algn="l"/>
                <a:tab pos="3419280" algn="l"/>
                <a:tab pos="3989160" algn="l"/>
                <a:tab pos="4559040" algn="l"/>
                <a:tab pos="5128920" algn="l"/>
                <a:tab pos="5698800" algn="l"/>
                <a:tab pos="6268680" algn="l"/>
                <a:tab pos="6838920" algn="l"/>
                <a:tab pos="7408800" algn="l"/>
                <a:tab pos="7978680" algn="l"/>
                <a:tab pos="8548560" algn="l"/>
                <a:tab pos="9118440" algn="l"/>
                <a:tab pos="9688320" algn="l"/>
                <a:tab pos="10258200" algn="l"/>
                <a:tab pos="10828080" algn="l"/>
              </a:tabLst>
            </a:pPr>
            <a:r>
              <a:rPr lang="en-US" sz="1700" b="0" strike="noStrike" spc="-1">
                <a:solidFill>
                  <a:srgbClr val="002A54"/>
                </a:solidFill>
                <a:latin typeface="Tahom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 userDrawn="1"/>
        </p:nvSpPr>
        <p:spPr bwMode="auto">
          <a:xfrm>
            <a:off x="0" y="0"/>
            <a:ext cx="12193588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519" y="0"/>
            <a:ext cx="103645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53" y="838200"/>
            <a:ext cx="1148229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519" y="6248400"/>
            <a:ext cx="2540331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6143" y="6248400"/>
            <a:ext cx="3861303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583909" y="6553200"/>
            <a:ext cx="609679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b="1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EDD4A1A-320A-472F-9F92-0CEE2F8FD7EF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64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98555C31-A55B-24B6-C52A-EEFF5416EBC8}"/>
              </a:ext>
            </a:extLst>
          </p:cNvPr>
          <p:cNvSpPr/>
          <p:nvPr/>
        </p:nvSpPr>
        <p:spPr>
          <a:xfrm>
            <a:off x="310284" y="5257024"/>
            <a:ext cx="6792265" cy="565078"/>
          </a:xfrm>
          <a:prstGeom prst="roundRect">
            <a:avLst/>
          </a:prstGeom>
          <a:solidFill>
            <a:srgbClr val="00B0F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C3B2CE5-82F8-B920-40DD-7B43146E39BD}"/>
              </a:ext>
            </a:extLst>
          </p:cNvPr>
          <p:cNvSpPr txBox="1"/>
          <p:nvPr/>
        </p:nvSpPr>
        <p:spPr>
          <a:xfrm>
            <a:off x="310284" y="456248"/>
            <a:ext cx="1188251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1 - Origen de la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familia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Edén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la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caída</a:t>
            </a:r>
            <a:endParaRPr lang="en-US" sz="300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2 -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Familias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llenas del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Espíritu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en un mundo caído</a:t>
            </a:r>
          </a:p>
          <a:p>
            <a:pPr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3 - Roles de marido y mujer</a:t>
            </a:r>
          </a:p>
          <a:p>
            <a:pPr>
              <a:spcAft>
                <a:spcPts val="600"/>
              </a:spcAft>
            </a:pP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4 - Temperamento masculino y roles asignados</a:t>
            </a:r>
          </a:p>
          <a:p>
            <a:pPr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5 - Hombres que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dirigen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 sabiduría</a:t>
            </a:r>
          </a:p>
          <a:p>
            <a:pPr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6 - Hombres que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dirigen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sin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egoísmo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con sacrificio</a:t>
            </a:r>
          </a:p>
          <a:p>
            <a:pPr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7 - Hombres que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dirigen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 oración</a:t>
            </a:r>
          </a:p>
          <a:p>
            <a:pPr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8 - Hombres que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dirigen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 tolerancia y perdón</a:t>
            </a:r>
          </a:p>
          <a:p>
            <a:pPr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9 - Hombres que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dirigen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con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contentamiento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bondad</a:t>
            </a:r>
          </a:p>
          <a:p>
            <a:pPr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10 - El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patrón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 Dios de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ser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padre</a:t>
            </a:r>
          </a:p>
          <a:p>
            <a:pPr>
              <a:spcAft>
                <a:spcPts val="600"/>
              </a:spcAft>
            </a:pP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Lección 11 - Estudios de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caso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Molestias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y expectativas insatisfechas, 			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liderazgo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y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prioridades</a:t>
            </a:r>
            <a:r>
              <a:rPr lang="en-US" sz="3000" b="1" i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000" b="1" i="1" dirty="0" err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espirituales</a:t>
            </a:r>
            <a:endParaRPr lang="en-US" sz="3000" b="1" i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1622260-27F4-E24F-044D-D98D122C43B3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406525" y="1"/>
            <a:ext cx="9380538" cy="456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>
              <a:defRPr/>
            </a:pPr>
            <a:r>
              <a:rPr lang="en-US" sz="36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Creando familias piadosas</a:t>
            </a:r>
          </a:p>
        </p:txBody>
      </p:sp>
      <p:sp>
        <p:nvSpPr>
          <p:cNvPr id="5123" name="Slide Number Placeholder 7">
            <a:extLst>
              <a:ext uri="{FF2B5EF4-FFF2-40B4-BE49-F238E27FC236}">
                <a16:creationId xmlns:a16="http://schemas.microsoft.com/office/drawing/2014/main" xmlns="" id="{B712290A-91ED-A893-1D38-3A6432B81BF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83194" y="6553200"/>
            <a:ext cx="609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fld id="{61E988BD-3BB7-4A6D-BA7B-AEA50B5D3B0D}" type="slidenum"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buNone/>
                <a:defRPr/>
              </a:pPr>
              <a:t>1</a:t>
            </a:fld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63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lide Number Placeholder 5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4506C66B-EF01-4C06-85B1-5829063AA31C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10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0" name="TextBox 409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Autoevaluación - Espiritualidad</a:t>
            </a:r>
          </a:p>
        </p:txBody>
      </p:sp>
      <p:sp>
        <p:nvSpPr>
          <p:cNvPr id="411" name="TextBox 410"/>
          <p:cNvSpPr txBox="1"/>
          <p:nvPr/>
        </p:nvSpPr>
        <p:spPr>
          <a:xfrm>
            <a:off x="404037" y="685800"/>
            <a:ext cx="11483163" cy="5867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Creo que Dios existe, que Jesús es Su Hijo (que se sacrificó por mis pecados, resucitó y ahora reina en el cielo), y he obedecido al Evangelio.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Creo que la Biblia es la Palabra revelada de Dios: que debe ser leída, comprendida y obedecida en todo.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Oro por mi cuenta con frecuencia.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Estudio la Biblia por mi cuenta.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Inicio la asistencia al culto, incluidos servicios y reuniones especiales </a:t>
            </a: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en otras congregaciones, y trabajo para asegurarme de que la familia esté lista y llegue a tiempo.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Inicio estudios bíblicos y devocionales familiares.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Ofrendo de manera sacrificial (lo que incluye primeramente sacrificios personales), y eso incluye donaciones secretas.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Soy ejemplo de honestidad en todas las transacciones comerciales y personales.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Mis hábitos personales (entretenimiento, lenguaje, pasatiempos) son puros y están mejorando.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Soy paciente y pacífico, aun cuando las cosas van mal o cuando los demás están enojados.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Resisto los celos, la codicia, el materialismo, la avaricia, el orgullo y el deseo de venganza.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Soy ejemplo de pensar y hablar lo mejor de los demás, de no juzgar los motivos prematuramente y de no chismear ni criticar a los demás para derribarlos.</a:t>
            </a:r>
          </a:p>
          <a:p>
            <a:pPr marL="342720" indent="-342720">
              <a:lnSpc>
                <a:spcPct val="9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Soy ejemplo de disciplina personal en todos los aspectos de la vida (forma física, agudeza mental, uso del tiempo) sin hábitos ofensivos ni perjudiciales.</a:t>
            </a:r>
            <a:endParaRPr lang="es-ES" sz="2000" b="1" strike="noStrike" spc="-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lide Number Placeholder 5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40369C1-35E1-4111-A0A9-28AB9FF0BACE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11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3" name="TextBox 412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Autoevaluación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–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Sacrificio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/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servicio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414" name="TextBox 413"/>
          <p:cNvSpPr txBox="1"/>
          <p:nvPr/>
        </p:nvSpPr>
        <p:spPr>
          <a:xfrm>
            <a:off x="914040" y="533160"/>
            <a:ext cx="10515601" cy="64099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4000" lnSpcReduction="10000"/>
          </a:bodyPr>
          <a:lstStyle/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Tomo todas las decisiones pensando primero y principalmente en lo mejor para mi familia.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Soy conocido por la gentileza y el cuidado de los que están a mi alrededor.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Tomo tiempo libre o uso días libres para atender las necesidades de mi esposa y mis hijos.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Tengo cuidado de no crear una carga para mi esposa debido a: mi falta de disponibilidad, horario impredecible, descuido personal u otras actividades egocéntricas.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Con frecuencia y voluntariamente ayudo con las tareas del hogar: cocinar, lavar, limpiar, cuidar a los niños.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Me ofrezco a relevar a mi esposa de sus deberes (soy sensible a su sobrecarga).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Soy conocido por ser voluntario en la iglesia, especialmente para ayudar a los débiles y necesitados.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Todos mis pasatiempos personales y salidas “con los chicos” están sujetos a cancelación, según los deseos y necesidades de mi esposa (…y no me avergüenzo de esto).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Nunca me enojo cuando mis propuestas no son aprobadas o no son seguidas.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Nunca guardo rencor cuando los errores de los demás me impiden salirme con la mía.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Renuncio a oportunidades laborales e ingresos por tiempo en familia y servicio a los demás.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Pregunto sobre las necesidades y problemas de mi esposa y mis hijos en llamadas y conversaciones frecuentes.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Apoyo todos los esfuerzos de mi esposa por disciplinar y enseñar a nuestros hijos.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Soy conocido por mi atención a nuestros familiares necesitados.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El carro, la ropa y las herramientas para el trabajo doméstico de mi esposa son más seguros y mejores que los míos.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Soy visible sirviendo en la escuela, los clubes y otras actividades de mi hijo.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He provisto un seguro de vida y de salud adecuado, sacrificando mis ingresos.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Planifico todas las vacaciones y salidas para el máximo beneficio de mi esposa e hijos.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Me llevo muy bien (respetado, si no querido) con todos los que me conocen.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Me siento satisfecho cuando otros reciben crédito por su éxito, incluso si yo he tenido parte.</a:t>
            </a:r>
            <a:endParaRPr lang="es-ES" sz="2000" b="1" strike="noStrike" spc="-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lide Number Placeholder 5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6CD6ABB0-E1D3-4A39-BA21-A4AC827E7EA5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12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6" name="TextBox 415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Autoevaluación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–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Habilidades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/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fortalezas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417" name="TextBox 416"/>
          <p:cNvSpPr txBox="1"/>
          <p:nvPr/>
        </p:nvSpPr>
        <p:spPr>
          <a:xfrm>
            <a:off x="545504" y="685440"/>
            <a:ext cx="11036776" cy="6172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Mi conocimiento de la Biblia es profundo y amplio.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Tengo un buen conjunto de herramientas de estudio bíblico (libros y otros recursos).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Mi familia a menudo me hace preguntas bíblicas, como “¿dónde está este versículo” o “¿qué dice la Biblia acerca de…”, y puedo contestarlas.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Inicio conversaciones bíblicas espontáneas relacionadas con eventos actuales o noticias familiares.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Soy capaz de enseñar un estudio bíblico en casa para mi familia.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Mi salud y mi condición física son lo suficientemente fuertes como para realizar todas las actividades requeridas con energía y fuerza de sobra para cuidar a los demás.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Soy competente para reparar (o hacer arreglos para que se reparen) los carros y electrodomésticos.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Obtengo ingresos suficientes para mantener a mi familia.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Entiendo las finanzas del hogar, presupuestos, seguros, impuestos e inversiones.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Administro los gastos de la familia para que estén dentro de nuestros ingresos, incluidas las contribuciones liberales, los ahorros a largo plazo y los fondos de emergencia a corto plazo.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00"/>
                </a:solidFill>
                <a:latin typeface="Calibri"/>
              </a:rPr>
              <a:t>Soy bueno a la hora de tomar la iniciativa en la resolución de conflictos entre mi esposa y yo y entre miembros de nuestra familia extendida.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Soy hábil para administrar disciplina a los niños, en perfecta armonía con los esfuerzos de mi esposa, para que se sientan corregidos pero también más amados y alentados por ello.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He estudiado las fortalezas y debilidades de mi esposa y comprendo sus miedos y esperanzas.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He encontrado maneras de ayudar a mi esposa a sobresalir en áreas de servicio para las que es adecuada.</a:t>
            </a:r>
          </a:p>
          <a:p>
            <a:pPr marL="342720" indent="-342720">
              <a:lnSpc>
                <a:spcPct val="90000"/>
              </a:lnSpc>
              <a:buClr>
                <a:srgbClr val="FFFFFF"/>
              </a:buClr>
              <a:buFont typeface="Wingdings" charset="2"/>
              <a:buChar char="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000" b="1" strike="noStrike" spc="-1" dirty="0" smtClean="0">
                <a:solidFill>
                  <a:srgbClr val="FFFFFF"/>
                </a:solidFill>
                <a:latin typeface="Calibri"/>
              </a:rPr>
              <a:t>He estudiado a mis hijos para conocer sus fortalezas, debilidades y características únicas, por lo que sé cómo enseñar, aconsejar, proteger, consolar, animar y advertirles.</a:t>
            </a:r>
            <a:endParaRPr lang="es-ES" sz="2000" b="1" strike="noStrike" spc="-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TextBox 417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b="1" strike="noStrike" spc="-1">
                <a:solidFill>
                  <a:srgbClr val="FFFF00"/>
                </a:solidFill>
                <a:latin typeface="Calibri"/>
              </a:rPr>
              <a:t>E. Entrevista de trabajo</a:t>
            </a:r>
          </a:p>
        </p:txBody>
      </p:sp>
      <p:sp>
        <p:nvSpPr>
          <p:cNvPr id="419" name="TextBox 418"/>
          <p:cNvSpPr txBox="1"/>
          <p:nvPr/>
        </p:nvSpPr>
        <p:spPr>
          <a:xfrm>
            <a:off x="355320" y="838080"/>
            <a:ext cx="11480760" cy="571824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/>
          </a:bodyPr>
          <a:lstStyle/>
          <a:p>
            <a:pPr marL="342720" indent="-34272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Cuál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su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evaluación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esta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organización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  <a:p>
            <a:pPr marL="342720" indent="-34272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Cuáles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son las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fortalezas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internas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/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externas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esta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organización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  <a:p>
            <a:pPr marL="342720" indent="-34272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Cuáles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son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problemas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más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urgentes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a resolver?</a:t>
            </a:r>
          </a:p>
          <a:p>
            <a:pPr marL="342720" indent="-34272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Cuáles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son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sus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planes 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corto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plazo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remediar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estos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problemas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  <a:p>
            <a:pPr marL="342720" indent="-34272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Cuál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su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visión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lo que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esta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organización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debería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llegar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a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ser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?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Cuál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estrategia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a largo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plazo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conjunto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objetivos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intermedios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 para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lograr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visión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  <a:p>
            <a:pPr marL="342720" indent="-34272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Qué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cambios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añadir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quitar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)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se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necesitan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lograr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visión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  <a:p>
            <a:pPr marL="342720" indent="-34272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Cuáles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son las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mayores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barreras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lograr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visión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  <a:p>
            <a:pPr marL="342720" indent="-342720" algn="l" rtl="0">
              <a:lnSpc>
                <a:spcPct val="90000"/>
              </a:lnSpc>
              <a:spcAft>
                <a:spcPts val="1199"/>
              </a:spcAft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Qué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riesgos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se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avecinan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para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éxito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y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supervivencia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</p:txBody>
      </p:sp>
      <p:sp>
        <p:nvSpPr>
          <p:cNvPr id="420" name="Slide Number Placeholder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1161BBD-C9DB-4BD4-9EC2-808227F9C57F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13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lide Number Placeholder 5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1AFF285-102E-4E38-84AF-3C73E5538840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14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2" name="TextBox 42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Estableciendo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la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dirección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y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tomando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la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iniciativa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423" name="TextBox 422"/>
          <p:cNvSpPr txBox="1"/>
          <p:nvPr/>
        </p:nvSpPr>
        <p:spPr>
          <a:xfrm>
            <a:off x="304920" y="685440"/>
            <a:ext cx="11734560" cy="6172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90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1" strike="noStrike" spc="-1" dirty="0" err="1">
                <a:solidFill>
                  <a:srgbClr val="66FFFF"/>
                </a:solidFill>
                <a:latin typeface="Calibri"/>
              </a:rPr>
              <a:t>Evaluación</a:t>
            </a:r>
            <a:r>
              <a:rPr lang="en-US" sz="2700" b="1" strike="noStrike" spc="-1" dirty="0">
                <a:solidFill>
                  <a:srgbClr val="66FFFF"/>
                </a:solidFill>
                <a:latin typeface="Calibri"/>
              </a:rPr>
              <a:t> </a:t>
            </a:r>
            <a:r>
              <a:rPr lang="en-US" sz="2700" b="1" strike="noStrike" spc="-1" dirty="0" err="1">
                <a:solidFill>
                  <a:srgbClr val="66FFFF"/>
                </a:solidFill>
                <a:latin typeface="Calibri"/>
              </a:rPr>
              <a:t>realista</a:t>
            </a:r>
            <a:endParaRPr lang="en-US" sz="27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90000"/>
              </a:lnSpc>
              <a:spcBef>
                <a:spcPts val="675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¿Hay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problemas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inmediatos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que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necesitan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atención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emergencia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?</a:t>
            </a:r>
            <a:r>
              <a:rPr dirty="0"/>
              <a:t/>
            </a:r>
            <a:br>
              <a:rPr dirty="0"/>
            </a:b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Qué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acciones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puede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usted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realizar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?</a:t>
            </a:r>
            <a:endParaRPr lang="en-US" sz="27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90000"/>
              </a:lnSpc>
              <a:spcBef>
                <a:spcPts val="675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Cuáles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son las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fortalezas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espirituales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su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familia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sobre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2700" spc="-1" dirty="0" smtClean="0">
                <a:solidFill>
                  <a:srgbClr val="FFFFFF"/>
                </a:solidFill>
                <a:latin typeface="Calibri"/>
              </a:rPr>
              <a:t>que se </a:t>
            </a:r>
            <a:r>
              <a:rPr lang="en-US" sz="2700" spc="-1" dirty="0" err="1" smtClean="0">
                <a:solidFill>
                  <a:srgbClr val="FFFFFF"/>
                </a:solidFill>
                <a:latin typeface="Calibri"/>
              </a:rPr>
              <a:t>puede</a:t>
            </a:r>
            <a:r>
              <a:rPr lang="en-US" sz="2700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spc="-1" dirty="0" err="1" smtClean="0">
                <a:solidFill>
                  <a:srgbClr val="FFFFFF"/>
                </a:solidFill>
                <a:latin typeface="Calibri"/>
              </a:rPr>
              <a:t>ir</a:t>
            </a:r>
            <a:r>
              <a:rPr lang="en-US" sz="2700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spc="-1" dirty="0" err="1" smtClean="0">
                <a:solidFill>
                  <a:srgbClr val="FFFFFF"/>
                </a:solidFill>
                <a:latin typeface="Calibri"/>
              </a:rPr>
              <a:t>edificando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? 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Debilidades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para defender y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sanar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? (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Conocimiento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fe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influencias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hábitos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actitudes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valores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implícitos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)</a:t>
            </a:r>
            <a:endParaRPr lang="en-US" sz="27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90000"/>
              </a:lnSpc>
              <a:spcBef>
                <a:spcPts val="675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Qué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tendencias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ve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que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sean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alentadoras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? ¿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Desalentadoras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o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inquietantes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?</a:t>
            </a:r>
            <a:endParaRPr lang="en-US" sz="2700" b="1" strike="noStrike" spc="-1" dirty="0">
              <a:solidFill>
                <a:srgbClr val="FFFFFF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1" i="1" strike="noStrike" spc="-1" dirty="0" err="1" smtClean="0">
                <a:solidFill>
                  <a:srgbClr val="66FFFF"/>
                </a:solidFill>
                <a:latin typeface="Calibri"/>
              </a:rPr>
              <a:t>Planificación</a:t>
            </a:r>
            <a:r>
              <a:rPr lang="en-US" sz="2700" b="1" i="1" strike="noStrike" spc="-1" dirty="0" smtClean="0">
                <a:solidFill>
                  <a:srgbClr val="66FFFF"/>
                </a:solidFill>
                <a:latin typeface="Calibri"/>
              </a:rPr>
              <a:t> </a:t>
            </a:r>
            <a:r>
              <a:rPr lang="en-US" sz="2700" b="1" spc="-1" dirty="0" err="1">
                <a:solidFill>
                  <a:srgbClr val="66FFFF"/>
                </a:solidFill>
                <a:latin typeface="Calibri"/>
              </a:rPr>
              <a:t>e</a:t>
            </a:r>
            <a:r>
              <a:rPr lang="en-US" sz="2700" b="1" strike="noStrike" spc="-1" dirty="0" err="1" smtClean="0">
                <a:solidFill>
                  <a:srgbClr val="66FFFF"/>
                </a:solidFill>
                <a:latin typeface="Calibri"/>
              </a:rPr>
              <a:t>stratégica</a:t>
            </a:r>
            <a:endParaRPr lang="en-US" sz="27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90000"/>
              </a:lnSpc>
              <a:spcBef>
                <a:spcPts val="675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Imagínese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5 a 10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años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: ¿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dónde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estará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familia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idealmente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términos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crecimiento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espiritual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?</a:t>
            </a:r>
            <a:endParaRPr lang="en-US" sz="27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90000"/>
              </a:lnSpc>
              <a:spcBef>
                <a:spcPts val="675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¿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Qué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parece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difícil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lograr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esta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imagen ideal? ¿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Qué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barreras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existen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?</a:t>
            </a:r>
            <a:endParaRPr lang="en-US" sz="27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90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1" i="1" strike="noStrike" spc="-1" dirty="0" err="1" smtClean="0">
                <a:solidFill>
                  <a:srgbClr val="66FFFF"/>
                </a:solidFill>
                <a:latin typeface="Calibri"/>
              </a:rPr>
              <a:t>Iniciativas</a:t>
            </a:r>
            <a:r>
              <a:rPr lang="en-US" sz="2700" b="1" i="1" strike="noStrike" spc="-1" dirty="0" smtClean="0">
                <a:solidFill>
                  <a:srgbClr val="66FFFF"/>
                </a:solidFill>
                <a:latin typeface="Calibri"/>
              </a:rPr>
              <a:t> </a:t>
            </a:r>
            <a:r>
              <a:rPr lang="en-US" sz="2700" b="1" strike="noStrike" spc="-1" dirty="0" smtClean="0">
                <a:solidFill>
                  <a:srgbClr val="66FFFF"/>
                </a:solidFill>
                <a:latin typeface="Calibri"/>
              </a:rPr>
              <a:t>(</a:t>
            </a:r>
            <a:r>
              <a:rPr lang="en-US" sz="2700" b="1" strike="noStrike" spc="-1" dirty="0" err="1" smtClean="0">
                <a:solidFill>
                  <a:srgbClr val="66FFFF"/>
                </a:solidFill>
                <a:latin typeface="Calibri"/>
              </a:rPr>
              <a:t>tácticas</a:t>
            </a:r>
            <a:r>
              <a:rPr lang="en-US" sz="2700" b="1" strike="noStrike" spc="-1" dirty="0" smtClean="0">
                <a:solidFill>
                  <a:srgbClr val="66FFFF"/>
                </a:solidFill>
                <a:latin typeface="Calibri"/>
              </a:rPr>
              <a:t>) a </a:t>
            </a:r>
            <a:r>
              <a:rPr lang="en-US" sz="2700" b="1" strike="noStrike" spc="-1" dirty="0" err="1" smtClean="0">
                <a:solidFill>
                  <a:srgbClr val="66FFFF"/>
                </a:solidFill>
                <a:latin typeface="Calibri"/>
              </a:rPr>
              <a:t>corto</a:t>
            </a:r>
            <a:r>
              <a:rPr lang="en-US" sz="2700" b="1" strike="noStrike" spc="-1" dirty="0" smtClean="0">
                <a:solidFill>
                  <a:srgbClr val="66FFFF"/>
                </a:solidFill>
                <a:latin typeface="Calibri"/>
              </a:rPr>
              <a:t> </a:t>
            </a:r>
            <a:r>
              <a:rPr lang="en-US" sz="2700" b="1" strike="noStrike" spc="-1" dirty="0" err="1" smtClean="0">
                <a:solidFill>
                  <a:srgbClr val="66FFFF"/>
                </a:solidFill>
                <a:latin typeface="Calibri"/>
              </a:rPr>
              <a:t>plazo</a:t>
            </a:r>
            <a:r>
              <a:rPr lang="en-US" sz="2700" b="1" strike="noStrike" spc="-1" dirty="0" smtClean="0">
                <a:solidFill>
                  <a:srgbClr val="66FFFF"/>
                </a:solidFill>
                <a:latin typeface="Calibri"/>
              </a:rPr>
              <a:t> </a:t>
            </a:r>
            <a:r>
              <a:rPr lang="en-US" sz="2700" b="1" strike="noStrike" spc="-1" dirty="0">
                <a:solidFill>
                  <a:srgbClr val="66FFFF"/>
                </a:solidFill>
                <a:latin typeface="Calibri"/>
              </a:rPr>
              <a:t>– ¿</a:t>
            </a:r>
            <a:r>
              <a:rPr lang="en-US" sz="2700" b="1" strike="noStrike" spc="-1" dirty="0" err="1">
                <a:solidFill>
                  <a:srgbClr val="66FFFF"/>
                </a:solidFill>
                <a:latin typeface="Calibri"/>
              </a:rPr>
              <a:t>Qué</a:t>
            </a:r>
            <a:r>
              <a:rPr lang="en-US" sz="2700" b="1" strike="noStrike" spc="-1" dirty="0">
                <a:solidFill>
                  <a:srgbClr val="66FFFF"/>
                </a:solidFill>
                <a:latin typeface="Calibri"/>
              </a:rPr>
              <a:t> hay que </a:t>
            </a:r>
            <a:r>
              <a:rPr lang="en-US" sz="2700" b="1" strike="noStrike" spc="-1" dirty="0" err="1">
                <a:solidFill>
                  <a:srgbClr val="66FFFF"/>
                </a:solidFill>
                <a:latin typeface="Calibri"/>
              </a:rPr>
              <a:t>hacer</a:t>
            </a:r>
            <a:r>
              <a:rPr lang="en-US" sz="2700" b="1" strike="noStrike" spc="-1" dirty="0">
                <a:solidFill>
                  <a:srgbClr val="66FFFF"/>
                </a:solidFill>
                <a:latin typeface="Calibri"/>
              </a:rPr>
              <a:t>?</a:t>
            </a:r>
            <a:endParaRPr lang="en-US" sz="27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90000"/>
              </a:lnSpc>
              <a:spcBef>
                <a:spcPts val="675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[Su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ejemplo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] y </a:t>
            </a:r>
            <a:r>
              <a:rPr lang="en-US" sz="2700" spc="-1" dirty="0" err="1" smtClean="0">
                <a:solidFill>
                  <a:srgbClr val="FFFFFF"/>
                </a:solidFill>
                <a:latin typeface="Calibri"/>
              </a:rPr>
              <a:t>pautas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/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estándares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específicos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para: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entretenimiento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lenguaje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comportamiento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asociaciones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prácticas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financieras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uso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del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tiempo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integridad</a:t>
            </a:r>
            <a:endParaRPr lang="en-US" sz="27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90000"/>
              </a:lnSpc>
              <a:spcBef>
                <a:spcPts val="675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Prácticas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diarias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semanales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mensuales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incluida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por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ejemplo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, la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asistencia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al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culto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)</a:t>
            </a:r>
            <a:endParaRPr lang="en-US" sz="2700" b="1" strike="noStrike" spc="-1" dirty="0">
              <a:solidFill>
                <a:srgbClr val="FFFFFF"/>
              </a:solidFill>
              <a:latin typeface="Calibri"/>
            </a:endParaRPr>
          </a:p>
          <a:p>
            <a:pPr algn="l" rtl="0">
              <a:lnSpc>
                <a:spcPct val="90000"/>
              </a:lnSpc>
              <a:spcBef>
                <a:spcPts val="675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Expresiones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de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tanto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cariño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como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u="sng" strike="noStrike" spc="-1" dirty="0" err="1" smtClean="0">
                <a:solidFill>
                  <a:srgbClr val="FFFFFF"/>
                </a:solidFill>
                <a:latin typeface="Calibri"/>
              </a:rPr>
              <a:t>también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 smtClean="0">
                <a:solidFill>
                  <a:srgbClr val="FFFFFF"/>
                </a:solidFill>
                <a:latin typeface="Calibri"/>
              </a:rPr>
              <a:t>dirección</a:t>
            </a:r>
            <a:r>
              <a:rPr lang="en-US" sz="2700" b="0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(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más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hábitos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2700" b="0" strike="noStrike" spc="-1" dirty="0" err="1">
                <a:solidFill>
                  <a:srgbClr val="FFFFFF"/>
                </a:solidFill>
                <a:latin typeface="Calibri"/>
              </a:rPr>
              <a:t>empezar</a:t>
            </a:r>
            <a:r>
              <a:rPr lang="en-US" sz="2700" b="0" strike="noStrike" spc="-1" dirty="0">
                <a:solidFill>
                  <a:srgbClr val="FFFFFF"/>
                </a:solidFill>
                <a:latin typeface="Calibri"/>
              </a:rPr>
              <a:t>).</a:t>
            </a:r>
            <a:endParaRPr lang="en-US" sz="2700" b="1" strike="noStrike" spc="-1" dirty="0">
              <a:solidFill>
                <a:srgbClr val="FFFFFF"/>
              </a:solidFill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TextBox 423"/>
          <p:cNvSpPr txBox="1"/>
          <p:nvPr/>
        </p:nvSpPr>
        <p:spPr>
          <a:xfrm>
            <a:off x="-360" y="152280"/>
            <a:ext cx="12192120" cy="609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strike="noStrike" spc="-1">
                <a:solidFill>
                  <a:srgbClr val="FFFF00"/>
                </a:solidFill>
                <a:latin typeface="Calibri"/>
              </a:rPr>
              <a:t>¿Cómo aprenden los niños las prioridades?</a:t>
            </a:r>
          </a:p>
        </p:txBody>
      </p:sp>
      <p:sp>
        <p:nvSpPr>
          <p:cNvPr id="425" name="TextBox 424"/>
          <p:cNvSpPr txBox="1"/>
          <p:nvPr/>
        </p:nvSpPr>
        <p:spPr>
          <a:xfrm>
            <a:off x="966257" y="1066500"/>
            <a:ext cx="10477800" cy="56390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i="1" strike="noStrike" spc="-1" dirty="0">
                <a:solidFill>
                  <a:srgbClr val="FFFFFF"/>
                </a:solidFill>
                <a:latin typeface="Calibri"/>
              </a:rPr>
              <a:t>Lo que les </a:t>
            </a:r>
            <a:r>
              <a:rPr lang="en-US" sz="3200" b="1" i="1" strike="noStrike" spc="-1" dirty="0" err="1" smtClean="0">
                <a:solidFill>
                  <a:srgbClr val="FFFFFF"/>
                </a:solidFill>
                <a:latin typeface="Calibri"/>
              </a:rPr>
              <a:t>decimos</a:t>
            </a:r>
            <a:r>
              <a:rPr lang="en-US" sz="3200" b="1" i="1" strike="noStrike" spc="-1" dirty="0" smtClean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i="1" strike="noStrike" spc="-1" dirty="0" err="1">
                <a:solidFill>
                  <a:srgbClr val="FFFFFF"/>
                </a:solidFill>
                <a:latin typeface="Calibri"/>
              </a:rPr>
              <a:t>más</a:t>
            </a:r>
            <a:r>
              <a:rPr lang="en-US" sz="3200" b="1" i="1" strike="noStrike" spc="-1" dirty="0">
                <a:solidFill>
                  <a:srgbClr val="FFFFFF"/>
                </a:solidFill>
                <a:latin typeface="Calibri"/>
              </a:rPr>
              <a:t>…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pc="-1" dirty="0" err="1">
                <a:solidFill>
                  <a:srgbClr val="FFFFFF"/>
                </a:solidFill>
                <a:latin typeface="Calibri"/>
              </a:rPr>
              <a:t>I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nversión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tiempo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y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esfuerzo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Temas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nuestras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conversaciones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Preparación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provisión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200" b="1" spc="-1" dirty="0" smtClean="0">
                <a:solidFill>
                  <a:srgbClr val="FFFFFF"/>
                </a:solidFill>
                <a:latin typeface="Calibri"/>
              </a:rPr>
              <a:t>lo que </a:t>
            </a:r>
            <a:r>
              <a:rPr lang="en-US" sz="3200" b="1" spc="-1" dirty="0" err="1" smtClean="0">
                <a:solidFill>
                  <a:srgbClr val="FFFFFF"/>
                </a:solidFill>
                <a:latin typeface="Calibri"/>
              </a:rPr>
              <a:t>es</a:t>
            </a:r>
            <a:r>
              <a:rPr lang="en-US" sz="3200" b="1" spc="-1" dirty="0" smtClean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alta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prioridad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Fracasos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que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nos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preocupan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o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enojan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Decisiones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cuando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prioridades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entran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conflicto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Ganas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anticipación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versus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falta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deseo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aburrimiento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Sacrificios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hechos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(por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cosas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alta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prioridad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Facilidad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dejar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una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cosa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dada (de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baja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prioridad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342720" indent="-342720" algn="l" rtl="0">
              <a:spcBef>
                <a:spcPts val="799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6" name="Slide Number Placeholder 4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3D018DC-7F25-40F6-95A4-86E372545626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15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extBox 426"/>
          <p:cNvSpPr txBox="1"/>
          <p:nvPr/>
        </p:nvSpPr>
        <p:spPr>
          <a:xfrm>
            <a:off x="914220" y="162912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¿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Cómo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enseñamos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prioridades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?</a:t>
            </a:r>
          </a:p>
        </p:txBody>
      </p:sp>
      <p:sp>
        <p:nvSpPr>
          <p:cNvPr id="428" name="TextBox 427"/>
          <p:cNvSpPr txBox="1"/>
          <p:nvPr/>
        </p:nvSpPr>
        <p:spPr>
          <a:xfrm>
            <a:off x="304560" y="843396"/>
            <a:ext cx="11582640" cy="59436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9500" lnSpcReduction="10000"/>
          </a:bodyPr>
          <a:lstStyle/>
          <a:p>
            <a:pPr marL="457200" indent="-457200" algn="l" rtl="0">
              <a:spcBef>
                <a:spcPts val="598"/>
              </a:spcBef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Metas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académicas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versus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metas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conocimiento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bíblico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457200" indent="-457200" algn="l" rtl="0">
              <a:spcBef>
                <a:spcPts val="598"/>
              </a:spcBef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Diligencia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estudios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bíblicos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devocionales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versus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tareas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piano,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deportes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...</a:t>
            </a:r>
          </a:p>
          <a:p>
            <a:pPr marL="457200" indent="-457200" algn="l" rtl="0">
              <a:spcBef>
                <a:spcPts val="598"/>
              </a:spcBef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Elogios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o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críticas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por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desempeño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escuela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/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deportes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versus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comportamiento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moral,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conocimiento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bíblico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carácter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demostrado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...</a:t>
            </a:r>
          </a:p>
          <a:p>
            <a:pPr marL="457200" indent="-457200" algn="l" rtl="0">
              <a:spcBef>
                <a:spcPts val="598"/>
              </a:spcBef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Moda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versus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modestia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vestir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457200" indent="-457200" algn="l" rtl="0">
              <a:spcBef>
                <a:spcPts val="598"/>
              </a:spcBef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Énfasis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sueño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para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escuela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versus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estudios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bíblicos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iglesia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457200" indent="-457200" algn="l" rtl="0">
              <a:spcBef>
                <a:spcPts val="598"/>
              </a:spcBef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qué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hablamos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cantidad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mientras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estamos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“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camino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”</a:t>
            </a:r>
          </a:p>
          <a:p>
            <a:pPr marL="457200" indent="-457200" algn="l" rtl="0">
              <a:spcBef>
                <a:spcPts val="598"/>
              </a:spcBef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Lo que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elogiamos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p.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ej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.,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conversación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almuerzo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domingo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457200" indent="-457200" algn="l" rtl="0">
              <a:spcBef>
                <a:spcPts val="598"/>
              </a:spcBef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Materiales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lectura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otros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medios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comunicación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)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hogar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457200" indent="-457200" algn="l" rtl="0">
              <a:spcBef>
                <a:spcPts val="598"/>
              </a:spcBef>
              <a:buClr>
                <a:srgbClr val="FFFFFF"/>
              </a:buClr>
              <a:buFont typeface="Calibri"/>
              <a:buAutoNum type="arabi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Quiénes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son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héroes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29" name="Slide Number Placeholder 4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BBEB359-DE76-432A-B419-18111555D7FA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16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TextBox 429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>
                <a:solidFill>
                  <a:srgbClr val="FFFF00"/>
                </a:solidFill>
                <a:latin typeface="Calibri"/>
              </a:rPr>
              <a:t>¿Cómo enseñamos prioridades?</a:t>
            </a:r>
          </a:p>
        </p:txBody>
      </p:sp>
      <p:sp>
        <p:nvSpPr>
          <p:cNvPr id="431" name="TextBox 430"/>
          <p:cNvSpPr txBox="1"/>
          <p:nvPr/>
        </p:nvSpPr>
        <p:spPr>
          <a:xfrm>
            <a:off x="412560" y="914040"/>
            <a:ext cx="11505960" cy="57913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 lnSpcReduction="20000"/>
          </a:bodyPr>
          <a:lstStyle/>
          <a:p>
            <a:pPr marL="690480" indent="-690480" algn="l" rtl="0">
              <a:spcBef>
                <a:spcPts val="799"/>
              </a:spcBef>
              <a:buClr>
                <a:srgbClr val="FFFFFF"/>
              </a:buClr>
              <a:buFont typeface="Calibri"/>
              <a:buAutoNum type="arabicPeriod" startAt="1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Lo que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nos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entusiasma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: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películas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eventos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deportivos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estrellas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rock,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celebridades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...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comparación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con 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oportunidad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escuchar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predicaciones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,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estudiar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690480" indent="-690480" algn="l" rtl="0">
              <a:spcBef>
                <a:spcPts val="799"/>
              </a:spcBef>
              <a:buClr>
                <a:srgbClr val="FFFFFF"/>
              </a:buClr>
              <a:buFont typeface="Calibri"/>
              <a:buAutoNum type="arabicPeriod" startAt="1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Alrededor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qué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pc="-1" dirty="0" err="1" smtClean="0">
                <a:solidFill>
                  <a:srgbClr val="FFFFFF"/>
                </a:solidFill>
                <a:latin typeface="Calibri"/>
              </a:rPr>
              <a:t>cosas</a:t>
            </a:r>
            <a:r>
              <a:rPr lang="en-US" sz="3200" b="1" spc="-1" dirty="0" smtClean="0">
                <a:solidFill>
                  <a:srgbClr val="FFFFFF"/>
                </a:solidFill>
                <a:latin typeface="Calibri"/>
              </a:rPr>
              <a:t> se </a:t>
            </a:r>
            <a:r>
              <a:rPr lang="en-US" sz="3200" b="1" spc="-1" dirty="0" err="1" smtClean="0">
                <a:solidFill>
                  <a:srgbClr val="FFFFFF"/>
                </a:solidFill>
                <a:latin typeface="Calibri"/>
              </a:rPr>
              <a:t>planean</a:t>
            </a:r>
            <a:r>
              <a:rPr lang="en-US" sz="3200" b="1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vacaciones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690480" indent="-690480" algn="l" rtl="0">
              <a:spcBef>
                <a:spcPts val="799"/>
              </a:spcBef>
              <a:buClr>
                <a:srgbClr val="FFFFFF"/>
              </a:buClr>
              <a:buFont typeface="Calibri"/>
              <a:buAutoNum type="arabicPeriod" startAt="1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Esfuerzo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realizado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estar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con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cristianos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(para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adultos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niños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690480" indent="-690480" algn="l" rtl="0">
              <a:spcBef>
                <a:spcPts val="799"/>
              </a:spcBef>
              <a:buClr>
                <a:srgbClr val="FFFFFF"/>
              </a:buClr>
              <a:buFont typeface="Calibri"/>
              <a:buAutoNum type="arabicPeriod" startAt="1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Sacrificio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conocido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por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una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necesidad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espiritual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690480" indent="-690480" algn="l" rtl="0">
              <a:spcBef>
                <a:spcPts val="799"/>
              </a:spcBef>
              <a:buClr>
                <a:srgbClr val="FFFFFF"/>
              </a:buClr>
              <a:buFont typeface="Calibri"/>
              <a:buAutoNum type="arabicPeriod" startAt="1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Lo que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más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nos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causa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inseguridad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: ¿La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pérdida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del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empleo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¿De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salud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?</a:t>
            </a:r>
          </a:p>
          <a:p>
            <a:pPr marL="690480" indent="-690480" algn="l" rtl="0">
              <a:spcBef>
                <a:spcPts val="799"/>
              </a:spcBef>
              <a:buClr>
                <a:srgbClr val="FFFFFF"/>
              </a:buClr>
              <a:buFont typeface="Calibri"/>
              <a:buAutoNum type="arabicPeriod" startAt="1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Esfuerzo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por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asistir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clases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bíblicas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adoración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–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establecimiento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hábitos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  <a:p>
            <a:pPr marL="690480" indent="-690480" algn="l" rtl="0">
              <a:spcBef>
                <a:spcPts val="799"/>
              </a:spcBef>
              <a:buClr>
                <a:srgbClr val="FFFFFF"/>
              </a:buClr>
              <a:buFont typeface="Calibri"/>
              <a:buAutoNum type="arabicPeriod" startAt="1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Si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presionamos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para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participar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en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cosas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“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puramente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sociales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”… (o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racionalizarlas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)</a:t>
            </a:r>
          </a:p>
          <a:p>
            <a:pPr marL="690480" indent="-690480" algn="l" rtl="0">
              <a:spcBef>
                <a:spcPts val="799"/>
              </a:spcBef>
              <a:buClr>
                <a:srgbClr val="FFFFFF"/>
              </a:buClr>
              <a:buFont typeface="Calibri"/>
              <a:buAutoNum type="arabicPeriod" startAt="10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Consejos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sobre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elegir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un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curso</a:t>
            </a:r>
            <a:r>
              <a:rPr lang="en-US" sz="32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y </a:t>
            </a:r>
            <a:r>
              <a:rPr lang="en-US" sz="3200" b="1" strike="noStrike" spc="-1" dirty="0" err="1">
                <a:solidFill>
                  <a:srgbClr val="FFFFFF"/>
                </a:solidFill>
                <a:latin typeface="Calibri"/>
              </a:rPr>
              <a:t>lugar</a:t>
            </a:r>
            <a:r>
              <a:rPr lang="en-US" sz="3200" b="1" strike="noStrike" spc="-1" dirty="0">
                <a:solidFill>
                  <a:srgbClr val="FFFFFF"/>
                </a:solidFill>
                <a:latin typeface="Calibri"/>
              </a:rPr>
              <a:t> de </a:t>
            </a:r>
            <a:r>
              <a:rPr lang="en-US" sz="3200" b="1" strike="noStrike" spc="-1" dirty="0" err="1" smtClean="0">
                <a:solidFill>
                  <a:srgbClr val="FFFFFF"/>
                </a:solidFill>
                <a:latin typeface="Calibri"/>
              </a:rPr>
              <a:t>estudios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432" name="Slide Number Placeholder 4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B3FB94F9-04FC-4B77-AB9F-69E1706A9FC4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17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>
            <a:extLst>
              <a:ext uri="{FF2B5EF4-FFF2-40B4-BE49-F238E27FC236}">
                <a16:creationId xmlns="" xmlns:a16="http://schemas.microsoft.com/office/drawing/2014/main" id="{0B09534C-9942-2BED-9281-54D73A7E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EE254652-7301-4A9A-B906-B746A86E4E94}" type="slidenum">
              <a:rPr lang="en-US" altLang="en-US" sz="1600">
                <a:solidFill>
                  <a:srgbClr val="FFFFFF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  <a:defRPr/>
              </a:pPr>
              <a:t>18</a:t>
            </a:fld>
            <a:endParaRPr lang="en-US" altLang="en-US" sz="160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="" xmlns:a16="http://schemas.microsoft.com/office/drawing/2014/main" id="{6EE62325-959F-50B3-5C1C-A125DDB984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4170" y="201614"/>
            <a:ext cx="6789644" cy="936625"/>
          </a:xfrm>
        </p:spPr>
        <p:txBody>
          <a:bodyPr/>
          <a:lstStyle/>
          <a:p>
            <a:pPr algn="l">
              <a:lnSpc>
                <a:spcPts val="3800"/>
              </a:lnSpc>
            </a:pPr>
            <a:r>
              <a:rPr lang="en-US" altLang="en-US" sz="4000" dirty="0"/>
              <a:t>A. </a:t>
            </a:r>
            <a:r>
              <a:rPr lang="en-US" altLang="en-US" sz="4000" dirty="0" err="1" smtClean="0"/>
              <a:t>Carácter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masculino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piadoso</a:t>
            </a:r>
            <a:endParaRPr lang="en-US" altLang="en-US" sz="4000" dirty="0"/>
          </a:p>
        </p:txBody>
      </p:sp>
      <p:sp>
        <p:nvSpPr>
          <p:cNvPr id="41988" name="Text Box 3">
            <a:extLst>
              <a:ext uri="{FF2B5EF4-FFF2-40B4-BE49-F238E27FC236}">
                <a16:creationId xmlns="" xmlns:a16="http://schemas.microsoft.com/office/drawing/2014/main" id="{54B7A412-73EA-1D1F-0686-B12AC5C13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594" y="914400"/>
            <a:ext cx="11772900" cy="600164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marL="234950" indent="-234950"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400" i="1" u="sng" dirty="0" err="1">
                <a:solidFill>
                  <a:srgbClr val="FFFF00"/>
                </a:solidFill>
              </a:rPr>
              <a:t>En</a:t>
            </a:r>
            <a:r>
              <a:rPr lang="en-US" altLang="en-US" sz="2400" i="1" u="sng" dirty="0">
                <a:solidFill>
                  <a:srgbClr val="FFFF00"/>
                </a:solidFill>
              </a:rPr>
              <a:t> general:</a:t>
            </a:r>
            <a:endParaRPr lang="en-US" altLang="en-US" sz="2400" i="1" dirty="0">
              <a:solidFill>
                <a:srgbClr val="FFFF00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smtClean="0">
                <a:solidFill>
                  <a:srgbClr val="FFFFFF"/>
                </a:solidFill>
              </a:rPr>
              <a:t>Manos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santas</a:t>
            </a:r>
            <a:r>
              <a:rPr lang="en-US" altLang="en-US" sz="2400" dirty="0" smtClean="0">
                <a:solidFill>
                  <a:srgbClr val="FFFFFF"/>
                </a:solidFill>
              </a:rPr>
              <a:t>, </a:t>
            </a:r>
            <a:r>
              <a:rPr lang="en-US" altLang="en-US" sz="2400" dirty="0" err="1">
                <a:solidFill>
                  <a:srgbClr val="FFFFFF"/>
                </a:solidFill>
              </a:rPr>
              <a:t>oración</a:t>
            </a:r>
            <a:r>
              <a:rPr lang="en-US" altLang="en-US" sz="2400" dirty="0">
                <a:solidFill>
                  <a:srgbClr val="FFFFFF"/>
                </a:solidFill>
              </a:rPr>
              <a:t> (I </a:t>
            </a:r>
            <a:r>
              <a:rPr lang="en-US" altLang="en-US" sz="2400" dirty="0" smtClean="0">
                <a:solidFill>
                  <a:srgbClr val="FFFFFF"/>
                </a:solidFill>
              </a:rPr>
              <a:t>Tim 2:8</a:t>
            </a:r>
            <a:r>
              <a:rPr lang="en-US" altLang="en-US" sz="2400" dirty="0">
                <a:solidFill>
                  <a:srgbClr val="FFFFFF"/>
                </a:solidFill>
              </a:rPr>
              <a:t>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>
                <a:solidFill>
                  <a:srgbClr val="FFFFFF"/>
                </a:solidFill>
              </a:rPr>
              <a:t>Sin </a:t>
            </a:r>
            <a:r>
              <a:rPr lang="en-US" altLang="en-US" sz="2400" dirty="0" err="1">
                <a:solidFill>
                  <a:srgbClr val="FFFFFF"/>
                </a:solidFill>
              </a:rPr>
              <a:t>ira</a:t>
            </a:r>
            <a:r>
              <a:rPr lang="en-US" altLang="en-US" sz="2400" dirty="0">
                <a:solidFill>
                  <a:srgbClr val="FFFFFF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ni</a:t>
            </a:r>
            <a:r>
              <a:rPr lang="en-US" altLang="en-US" sz="2400" dirty="0" smtClean="0">
                <a:solidFill>
                  <a:srgbClr val="FFFFFF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discusiones</a:t>
            </a:r>
            <a:r>
              <a:rPr lang="en-US" altLang="en-US" sz="2400" dirty="0" smtClean="0">
                <a:solidFill>
                  <a:srgbClr val="FFFFFF"/>
                </a:solidFill>
              </a:rPr>
              <a:t> (I </a:t>
            </a:r>
            <a:r>
              <a:rPr lang="en-US" altLang="en-US" sz="2400" dirty="0">
                <a:solidFill>
                  <a:srgbClr val="FFFFFF"/>
                </a:solidFill>
              </a:rPr>
              <a:t>Tim 2:8)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err="1" smtClean="0">
                <a:solidFill>
                  <a:srgbClr val="FFFFFF"/>
                </a:solidFill>
              </a:rPr>
              <a:t>Sobrios</a:t>
            </a:r>
            <a:r>
              <a:rPr lang="en-US" altLang="en-US" sz="2400" dirty="0" smtClean="0">
                <a:solidFill>
                  <a:srgbClr val="FFFFFF"/>
                </a:solidFill>
              </a:rPr>
              <a:t>,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dignos</a:t>
            </a:r>
            <a:r>
              <a:rPr lang="en-US" altLang="en-US" sz="2400" dirty="0" smtClean="0">
                <a:solidFill>
                  <a:srgbClr val="FFFFFF"/>
                </a:solidFill>
              </a:rPr>
              <a:t>,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prudentes</a:t>
            </a:r>
            <a:r>
              <a:rPr lang="en-US" altLang="en-US" sz="2400" dirty="0" smtClean="0">
                <a:solidFill>
                  <a:srgbClr val="FFFFFF"/>
                </a:solidFill>
              </a:rPr>
              <a:t>,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sanos</a:t>
            </a:r>
            <a:r>
              <a:rPr lang="en-US" altLang="en-US" sz="2400" dirty="0" smtClean="0">
                <a:solidFill>
                  <a:srgbClr val="FFFFFF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en</a:t>
            </a:r>
            <a:r>
              <a:rPr lang="en-US" altLang="en-US" sz="2400" dirty="0" smtClean="0">
                <a:solidFill>
                  <a:srgbClr val="FFFFFF"/>
                </a:solidFill>
              </a:rPr>
              <a:t> la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fe</a:t>
            </a:r>
            <a:r>
              <a:rPr lang="en-US" altLang="en-US" sz="2400" dirty="0" smtClean="0">
                <a:solidFill>
                  <a:srgbClr val="FFFFFF"/>
                </a:solidFill>
              </a:rPr>
              <a:t>,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amor</a:t>
            </a:r>
            <a:r>
              <a:rPr lang="en-US" altLang="en-US" sz="2400" dirty="0" smtClean="0">
                <a:solidFill>
                  <a:srgbClr val="FFFFFF"/>
                </a:solidFill>
              </a:rPr>
              <a:t>,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perseverancia</a:t>
            </a:r>
            <a:r>
              <a:rPr lang="en-US" altLang="en-US" sz="2400" dirty="0" smtClean="0">
                <a:solidFill>
                  <a:srgbClr val="FFFFFF"/>
                </a:solidFill>
              </a:rPr>
              <a:t> (Tito 2:2)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err="1" smtClean="0">
                <a:solidFill>
                  <a:srgbClr val="FFFFFF"/>
                </a:solidFill>
              </a:rPr>
              <a:t>Prudentes</a:t>
            </a:r>
            <a:r>
              <a:rPr lang="en-US" altLang="en-US" sz="2400" dirty="0" smtClean="0">
                <a:solidFill>
                  <a:srgbClr val="FFFFFF"/>
                </a:solidFill>
              </a:rPr>
              <a:t> (Tito 2:6)</a:t>
            </a:r>
            <a:endParaRPr lang="en-US" altLang="en-US" sz="2400" dirty="0">
              <a:solidFill>
                <a:srgbClr val="FFFFFF"/>
              </a:solidFill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 err="1" smtClean="0">
                <a:solidFill>
                  <a:srgbClr val="FFFFFF"/>
                </a:solidFill>
              </a:rPr>
              <a:t>Ejemplo</a:t>
            </a:r>
            <a:r>
              <a:rPr lang="en-US" altLang="en-US" sz="2400" dirty="0" smtClean="0">
                <a:solidFill>
                  <a:srgbClr val="FFFFFF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en</a:t>
            </a:r>
            <a:r>
              <a:rPr lang="en-US" altLang="en-US" sz="2400" dirty="0" smtClean="0">
                <a:solidFill>
                  <a:srgbClr val="FFFFFF"/>
                </a:solidFill>
              </a:rPr>
              <a:t>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obras</a:t>
            </a:r>
            <a:r>
              <a:rPr lang="en-US" altLang="en-US" sz="2400" dirty="0" smtClean="0">
                <a:solidFill>
                  <a:srgbClr val="FFFFFF"/>
                </a:solidFill>
              </a:rPr>
              <a:t>/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doctrina</a:t>
            </a:r>
            <a:r>
              <a:rPr lang="en-US" altLang="en-US" sz="2400" dirty="0" smtClean="0">
                <a:solidFill>
                  <a:srgbClr val="FFFFFF"/>
                </a:solidFill>
              </a:rPr>
              <a:t>,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alta</a:t>
            </a:r>
            <a:r>
              <a:rPr lang="en-US" altLang="en-US" sz="2400" dirty="0" smtClean="0">
                <a:solidFill>
                  <a:srgbClr val="FFFFFF"/>
                </a:solidFill>
              </a:rPr>
              <a:t/>
            </a:r>
            <a:br>
              <a:rPr lang="en-US" altLang="en-US" sz="2400" dirty="0" smtClean="0">
                <a:solidFill>
                  <a:srgbClr val="FFFFFF"/>
                </a:solidFill>
              </a:rPr>
            </a:br>
            <a:r>
              <a:rPr lang="en-US" altLang="en-US" sz="2400" dirty="0" err="1" smtClean="0">
                <a:solidFill>
                  <a:srgbClr val="FFFFFF"/>
                </a:solidFill>
              </a:rPr>
              <a:t>integridad</a:t>
            </a:r>
            <a:r>
              <a:rPr lang="en-US" altLang="en-US" sz="2400" dirty="0" smtClean="0">
                <a:solidFill>
                  <a:srgbClr val="FFFFFF"/>
                </a:solidFill>
              </a:rPr>
              <a:t>,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dignidad</a:t>
            </a:r>
            <a:r>
              <a:rPr lang="en-US" altLang="en-US" sz="2400" dirty="0" smtClean="0">
                <a:solidFill>
                  <a:srgbClr val="FFFFFF"/>
                </a:solidFill>
              </a:rPr>
              <a:t>, </a:t>
            </a:r>
            <a:r>
              <a:rPr lang="en-US" altLang="en-US" sz="2400" dirty="0" err="1" smtClean="0">
                <a:solidFill>
                  <a:srgbClr val="FFFFFF"/>
                </a:solidFill>
              </a:rPr>
              <a:t>paciencia</a:t>
            </a:r>
            <a:r>
              <a:rPr lang="en-US" altLang="en-US" sz="2400" dirty="0" smtClean="0">
                <a:solidFill>
                  <a:srgbClr val="FFFFFF"/>
                </a:solidFill>
              </a:rPr>
              <a:t> (</a:t>
            </a:r>
            <a:r>
              <a:rPr lang="en-US" altLang="en-US" sz="2400" dirty="0">
                <a:solidFill>
                  <a:srgbClr val="FFFFFF"/>
                </a:solidFill>
              </a:rPr>
              <a:t>Tit </a:t>
            </a:r>
            <a:r>
              <a:rPr lang="en-US" altLang="en-US" sz="2400" dirty="0" smtClean="0">
                <a:solidFill>
                  <a:srgbClr val="FFFFFF"/>
                </a:solidFill>
              </a:rPr>
              <a:t>2:7</a:t>
            </a:r>
            <a:r>
              <a:rPr lang="en-US" altLang="en-US" sz="2400" dirty="0">
                <a:solidFill>
                  <a:srgbClr val="FFFFFF"/>
                </a:solidFill>
              </a:rPr>
              <a:t>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</a:pPr>
            <a:r>
              <a:rPr lang="en-US" altLang="en-US" sz="2400" dirty="0">
                <a:solidFill>
                  <a:srgbClr val="FFFFFF"/>
                </a:solidFill>
              </a:rPr>
              <a:t>Palabra </a:t>
            </a:r>
            <a:r>
              <a:rPr lang="en-US" altLang="en-US" sz="2400" dirty="0" err="1">
                <a:solidFill>
                  <a:srgbClr val="FFFFFF"/>
                </a:solidFill>
              </a:rPr>
              <a:t>sana</a:t>
            </a:r>
            <a:r>
              <a:rPr lang="en-US" altLang="en-US" sz="2400" dirty="0">
                <a:solidFill>
                  <a:srgbClr val="FFFFFF"/>
                </a:solidFill>
              </a:rPr>
              <a:t>  (Tit </a:t>
            </a:r>
            <a:r>
              <a:rPr lang="en-US" altLang="en-US" sz="2400" dirty="0" smtClean="0">
                <a:solidFill>
                  <a:srgbClr val="FFFFFF"/>
                </a:solidFill>
              </a:rPr>
              <a:t>2:8</a:t>
            </a:r>
            <a:r>
              <a:rPr lang="en-US" altLang="en-US" sz="2400" dirty="0">
                <a:solidFill>
                  <a:srgbClr val="FFFFFF"/>
                </a:solidFill>
              </a:rPr>
              <a:t>)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i="1" u="sng" dirty="0" err="1" smtClean="0">
                <a:solidFill>
                  <a:srgbClr val="FFFF00"/>
                </a:solidFill>
              </a:rPr>
              <a:t>En</a:t>
            </a:r>
            <a:r>
              <a:rPr lang="en-US" altLang="en-US" sz="2400" i="1" u="sng" dirty="0" smtClean="0">
                <a:solidFill>
                  <a:srgbClr val="FFFF00"/>
                </a:solidFill>
              </a:rPr>
              <a:t> </a:t>
            </a:r>
            <a:r>
              <a:rPr lang="en-US" altLang="en-US" sz="2400" i="1" u="sng" dirty="0">
                <a:solidFill>
                  <a:srgbClr val="FFFF00"/>
                </a:solidFill>
              </a:rPr>
              <a:t>casa: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 startAt="7"/>
            </a:pPr>
            <a:r>
              <a:rPr lang="es-ES" altLang="en-US" sz="2400" dirty="0">
                <a:solidFill>
                  <a:srgbClr val="FFFFFF"/>
                </a:solidFill>
              </a:rPr>
              <a:t>Gobernar [administrar] bien su casa, con dignidad (I Tim 3:4,5)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 startAt="7"/>
            </a:pPr>
            <a:r>
              <a:rPr lang="es-ES" altLang="en-US" sz="2400" dirty="0" smtClean="0">
                <a:solidFill>
                  <a:srgbClr val="FFFFFF"/>
                </a:solidFill>
              </a:rPr>
              <a:t>Amor </a:t>
            </a:r>
            <a:r>
              <a:rPr lang="es-ES" altLang="en-US" sz="2400" dirty="0">
                <a:solidFill>
                  <a:srgbClr val="FFFFFF"/>
                </a:solidFill>
              </a:rPr>
              <a:t>sacrificial para la esposa: purificando, honrando... (</a:t>
            </a:r>
            <a:r>
              <a:rPr lang="es-ES" altLang="en-US" sz="2400" dirty="0" err="1">
                <a:solidFill>
                  <a:srgbClr val="FFFFFF"/>
                </a:solidFill>
              </a:rPr>
              <a:t>Ef</a:t>
            </a:r>
            <a:r>
              <a:rPr lang="es-ES" altLang="en-US" sz="2400" dirty="0">
                <a:solidFill>
                  <a:srgbClr val="FFFFFF"/>
                </a:solidFill>
              </a:rPr>
              <a:t> 5:25-33)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 startAt="7"/>
            </a:pPr>
            <a:r>
              <a:rPr lang="es-ES" altLang="en-US" sz="2400" dirty="0">
                <a:solidFill>
                  <a:srgbClr val="FFFFFF"/>
                </a:solidFill>
              </a:rPr>
              <a:t>No amargo ni áspero con la esposa: emociones controladas (Col 3:19)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 startAt="7"/>
            </a:pPr>
            <a:r>
              <a:rPr lang="es-ES" altLang="en-US" sz="2400" dirty="0" smtClean="0">
                <a:solidFill>
                  <a:srgbClr val="FFFFFF"/>
                </a:solidFill>
              </a:rPr>
              <a:t>Convivir </a:t>
            </a:r>
            <a:r>
              <a:rPr lang="es-ES" altLang="en-US" sz="2400" dirty="0">
                <a:solidFill>
                  <a:srgbClr val="FFFFFF"/>
                </a:solidFill>
              </a:rPr>
              <a:t>con esposas de manera comprensiva (I </a:t>
            </a:r>
            <a:r>
              <a:rPr lang="es-ES" altLang="en-US" sz="2400" dirty="0" err="1">
                <a:solidFill>
                  <a:srgbClr val="FFFFFF"/>
                </a:solidFill>
              </a:rPr>
              <a:t>Ped</a:t>
            </a:r>
            <a:r>
              <a:rPr lang="es-ES" altLang="en-US" sz="2400" dirty="0">
                <a:solidFill>
                  <a:srgbClr val="FFFFFF"/>
                </a:solidFill>
              </a:rPr>
              <a:t> 3:7)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 startAt="7"/>
            </a:pPr>
            <a:r>
              <a:rPr lang="es-ES" altLang="en-US" sz="2400" dirty="0" smtClean="0">
                <a:solidFill>
                  <a:srgbClr val="FFFFFF"/>
                </a:solidFill>
              </a:rPr>
              <a:t>Dar </a:t>
            </a:r>
            <a:r>
              <a:rPr lang="es-ES" altLang="en-US" sz="2400" dirty="0">
                <a:solidFill>
                  <a:srgbClr val="FFFFFF"/>
                </a:solidFill>
              </a:rPr>
              <a:t>honor a las esposas como a vaso más frágil (I </a:t>
            </a:r>
            <a:r>
              <a:rPr lang="es-ES" altLang="en-US" sz="2400" dirty="0" err="1">
                <a:solidFill>
                  <a:srgbClr val="FFFFFF"/>
                </a:solidFill>
              </a:rPr>
              <a:t>Ped</a:t>
            </a:r>
            <a:r>
              <a:rPr lang="es-ES" altLang="en-US" sz="2400" dirty="0">
                <a:solidFill>
                  <a:srgbClr val="FFFFFF"/>
                </a:solidFill>
              </a:rPr>
              <a:t> 3:7)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 startAt="7"/>
            </a:pPr>
            <a:r>
              <a:rPr lang="es-ES" altLang="en-US" sz="2400" dirty="0" smtClean="0">
                <a:solidFill>
                  <a:srgbClr val="FFFFFF"/>
                </a:solidFill>
              </a:rPr>
              <a:t>No </a:t>
            </a:r>
            <a:r>
              <a:rPr lang="es-ES" altLang="en-US" sz="2400" dirty="0">
                <a:solidFill>
                  <a:srgbClr val="FFFFFF"/>
                </a:solidFill>
              </a:rPr>
              <a:t>exasperar a sus </a:t>
            </a:r>
            <a:r>
              <a:rPr lang="es-ES" altLang="en-US" sz="2400" dirty="0" smtClean="0">
                <a:solidFill>
                  <a:srgbClr val="FFFFFF"/>
                </a:solidFill>
              </a:rPr>
              <a:t>hijos </a:t>
            </a:r>
            <a:r>
              <a:rPr lang="es-ES" altLang="en-US" sz="2400" dirty="0">
                <a:solidFill>
                  <a:srgbClr val="FFFFFF"/>
                </a:solidFill>
              </a:rPr>
              <a:t>ni </a:t>
            </a:r>
            <a:r>
              <a:rPr lang="es-ES" altLang="en-US" sz="2400" dirty="0" smtClean="0">
                <a:solidFill>
                  <a:srgbClr val="FFFFFF"/>
                </a:solidFill>
              </a:rPr>
              <a:t>desalentarlos </a:t>
            </a:r>
            <a:r>
              <a:rPr lang="es-ES" altLang="en-US" sz="2400" dirty="0">
                <a:solidFill>
                  <a:srgbClr val="FFFFFF"/>
                </a:solidFill>
              </a:rPr>
              <a:t>(Col 3:21)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 startAt="7"/>
            </a:pPr>
            <a:r>
              <a:rPr lang="es-ES" altLang="en-US" sz="2400" dirty="0">
                <a:solidFill>
                  <a:srgbClr val="FFFFFF"/>
                </a:solidFill>
              </a:rPr>
              <a:t>Criar, disciplinar, amonestar a sus hijos (</a:t>
            </a:r>
            <a:r>
              <a:rPr lang="es-ES" altLang="en-US" sz="2400" dirty="0" err="1">
                <a:solidFill>
                  <a:srgbClr val="FFFFFF"/>
                </a:solidFill>
              </a:rPr>
              <a:t>Ef</a:t>
            </a:r>
            <a:r>
              <a:rPr lang="es-ES" altLang="en-US" sz="2400" dirty="0">
                <a:solidFill>
                  <a:srgbClr val="FFFFFF"/>
                </a:solidFill>
              </a:rPr>
              <a:t> 6:4)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9E40E40B-8190-D7ED-D7D0-788513D6AF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4555" y="261076"/>
            <a:ext cx="4711239" cy="1754326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" altLang="en-US" sz="1800" b="0" dirty="0">
                <a:solidFill>
                  <a:srgbClr val="FFFFFF"/>
                </a:solidFill>
              </a:rPr>
              <a:t>Pero el fruto del Espíritu es amor, gozo, paz, paciencia, benignidad, </a:t>
            </a:r>
            <a:r>
              <a:rPr lang="es-ES" altLang="en-US" sz="1800" b="0" dirty="0" smtClean="0">
                <a:solidFill>
                  <a:srgbClr val="FFFFFF"/>
                </a:solidFill>
              </a:rPr>
              <a:t>bondad, fidelidad</a:t>
            </a:r>
            <a:r>
              <a:rPr lang="es-ES" altLang="en-US" sz="1800" b="0" dirty="0">
                <a:solidFill>
                  <a:srgbClr val="FFFFFF"/>
                </a:solidFill>
              </a:rPr>
              <a:t>, </a:t>
            </a:r>
            <a:r>
              <a:rPr lang="es-ES" altLang="en-US" sz="1800" b="0" dirty="0" smtClean="0">
                <a:solidFill>
                  <a:srgbClr val="FFFFFF"/>
                </a:solidFill>
              </a:rPr>
              <a:t>23</a:t>
            </a:r>
            <a:r>
              <a:rPr lang="es-ES" altLang="en-US" sz="1800" b="0" dirty="0">
                <a:solidFill>
                  <a:srgbClr val="FFFFFF"/>
                </a:solidFill>
              </a:rPr>
              <a:t>  mansedumbre, dominio propio; contra tales cosas no hay ley. </a:t>
            </a:r>
            <a:r>
              <a:rPr lang="es-ES" altLang="en-US" sz="1800" b="0" dirty="0" smtClean="0">
                <a:solidFill>
                  <a:srgbClr val="FFFFFF"/>
                </a:solidFill>
              </a:rPr>
              <a:t>24</a:t>
            </a:r>
            <a:r>
              <a:rPr lang="es-ES" altLang="en-US" sz="1800" b="0" dirty="0">
                <a:solidFill>
                  <a:srgbClr val="FFFFFF"/>
                </a:solidFill>
              </a:rPr>
              <a:t>  Pues los que son de Cristo Jesús han crucificado la carne con sus pasiones y deseos. </a:t>
            </a:r>
            <a:r>
              <a:rPr lang="en-US" altLang="en-US" sz="1800" b="0" dirty="0" smtClean="0">
                <a:solidFill>
                  <a:srgbClr val="FFFFFF"/>
                </a:solidFill>
              </a:rPr>
              <a:t>(</a:t>
            </a:r>
            <a:r>
              <a:rPr lang="en-US" altLang="en-US" sz="1800" b="0" dirty="0" err="1" smtClean="0">
                <a:solidFill>
                  <a:srgbClr val="FFFFFF"/>
                </a:solidFill>
              </a:rPr>
              <a:t>Gál</a:t>
            </a:r>
            <a:r>
              <a:rPr lang="en-US" altLang="en-US" sz="1800" b="0" dirty="0" smtClean="0">
                <a:solidFill>
                  <a:srgbClr val="FFFFFF"/>
                </a:solidFill>
              </a:rPr>
              <a:t> </a:t>
            </a:r>
            <a:r>
              <a:rPr lang="en-US" altLang="en-US" sz="1800" b="0" dirty="0">
                <a:solidFill>
                  <a:srgbClr val="FFFFFF"/>
                </a:solidFill>
              </a:rPr>
              <a:t>5:22-24)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D581D8E-C466-C79A-F20B-FDA1FDBC8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3720" y="2550160"/>
            <a:ext cx="5952073" cy="1477328"/>
          </a:xfrm>
          <a:prstGeom prst="rect">
            <a:avLst/>
          </a:prstGeom>
          <a:solidFill>
            <a:schemeClr val="accent2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es-ES" altLang="en-US" sz="1800" b="0" dirty="0" smtClean="0">
                <a:solidFill>
                  <a:srgbClr val="FFFFFF"/>
                </a:solidFill>
              </a:rPr>
              <a:t>Pero </a:t>
            </a:r>
            <a:r>
              <a:rPr lang="es-ES" altLang="en-US" sz="1800" b="0" dirty="0">
                <a:solidFill>
                  <a:srgbClr val="FFFFFF"/>
                </a:solidFill>
              </a:rPr>
              <a:t>la sabiduría de lo alto es primeramente pura, después pacífica, amable, condescendiente, llena de misericordia y de buenos frutos, sin vacilación, sin hipocresía. </a:t>
            </a:r>
            <a:r>
              <a:rPr lang="es-ES" altLang="en-US" sz="1800" b="0" dirty="0" smtClean="0">
                <a:solidFill>
                  <a:srgbClr val="FFFFFF"/>
                </a:solidFill>
              </a:rPr>
              <a:t>18</a:t>
            </a:r>
            <a:r>
              <a:rPr lang="es-ES" altLang="en-US" sz="1800" b="0" dirty="0">
                <a:solidFill>
                  <a:srgbClr val="FFFFFF"/>
                </a:solidFill>
              </a:rPr>
              <a:t>  Y la semilla cuyo fruto es la justicia se siembra en paz por aquellos que hacen la paz. </a:t>
            </a:r>
            <a:r>
              <a:rPr lang="es-ES" altLang="en-US" sz="1800" b="0" dirty="0" smtClean="0">
                <a:solidFill>
                  <a:srgbClr val="FFFFFF"/>
                </a:solidFill>
              </a:rPr>
              <a:t>(</a:t>
            </a:r>
            <a:r>
              <a:rPr lang="en-US" altLang="en-US" sz="1800" b="0" dirty="0" smtClean="0">
                <a:solidFill>
                  <a:srgbClr val="FFFFFF"/>
                </a:solidFill>
              </a:rPr>
              <a:t>Santiago 3:17-18</a:t>
            </a:r>
            <a:r>
              <a:rPr lang="en-US" altLang="en-US" sz="1800" b="0" dirty="0">
                <a:solidFill>
                  <a:srgbClr val="FFFFFF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922483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CustomShape 1"/>
          <p:cNvSpPr/>
          <p:nvPr/>
        </p:nvSpPr>
        <p:spPr>
          <a:xfrm>
            <a:off x="11033089" y="6240306"/>
            <a:ext cx="548784" cy="274392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0989" tIns="42114" rIns="80989" bIns="42114">
            <a:normAutofit fontScale="87500" lnSpcReduction="10000"/>
          </a:bodyPr>
          <a:lstStyle/>
          <a:p>
            <a:pPr>
              <a:tabLst>
                <a:tab pos="0" algn="l"/>
                <a:tab pos="822851" algn="l"/>
                <a:tab pos="1645700" algn="l"/>
                <a:tab pos="2468551" algn="l"/>
                <a:tab pos="3291401" algn="l"/>
                <a:tab pos="4114252" algn="l"/>
                <a:tab pos="4937101" algn="l"/>
                <a:tab pos="5759952" algn="l"/>
                <a:tab pos="6582802" algn="l"/>
                <a:tab pos="7405652" algn="l"/>
                <a:tab pos="8228503" algn="l"/>
                <a:tab pos="9051353" algn="l"/>
              </a:tabLst>
            </a:pPr>
            <a:fld id="{D6F8F25D-CB88-4787-9A77-A4683756A493}" type="slidenum">
              <a:rPr lang="en-US" sz="1440" b="1" spc="-1">
                <a:solidFill>
                  <a:srgbClr val="FFFFFF"/>
                </a:solidFill>
                <a:latin typeface="Arial"/>
              </a:rPr>
              <a:pPr>
                <a:tabLst>
                  <a:tab pos="0" algn="l"/>
                  <a:tab pos="822851" algn="l"/>
                  <a:tab pos="1645700" algn="l"/>
                  <a:tab pos="2468551" algn="l"/>
                  <a:tab pos="3291401" algn="l"/>
                  <a:tab pos="4114252" algn="l"/>
                  <a:tab pos="4937101" algn="l"/>
                  <a:tab pos="5759952" algn="l"/>
                  <a:tab pos="6582802" algn="l"/>
                  <a:tab pos="7405652" algn="l"/>
                  <a:tab pos="8228503" algn="l"/>
                  <a:tab pos="9051353" algn="l"/>
                </a:tabLst>
              </a:pPr>
              <a:t>2</a:t>
            </a:fld>
            <a:endParaRPr lang="en-US" sz="1440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TextShape 2"/>
          <p:cNvSpPr txBox="1"/>
          <p:nvPr/>
        </p:nvSpPr>
        <p:spPr>
          <a:xfrm>
            <a:off x="1387038" y="119694"/>
            <a:ext cx="9325774" cy="5484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822851" algn="l"/>
                <a:tab pos="1645700" algn="l"/>
                <a:tab pos="2468551" algn="l"/>
                <a:tab pos="3291401" algn="l"/>
                <a:tab pos="4114252" algn="l"/>
                <a:tab pos="4937101" algn="l"/>
                <a:tab pos="5759952" algn="l"/>
                <a:tab pos="6582802" algn="l"/>
                <a:tab pos="7405652" algn="l"/>
                <a:tab pos="8228503" algn="l"/>
                <a:tab pos="9051353" algn="l"/>
              </a:tabLst>
            </a:pPr>
            <a:r>
              <a:rPr lang="en-US" sz="3240" b="1" spc="-1" dirty="0" smtClean="0">
                <a:solidFill>
                  <a:srgbClr val="FFFF00"/>
                </a:solidFill>
                <a:latin typeface="Calibri"/>
              </a:rPr>
              <a:t>B.1. </a:t>
            </a:r>
            <a:r>
              <a:rPr lang="en-US" sz="3240" b="1" spc="-1" dirty="0">
                <a:solidFill>
                  <a:srgbClr val="FFFF00"/>
                </a:solidFill>
                <a:latin typeface="Calibri"/>
              </a:rPr>
              <a:t>La meta </a:t>
            </a:r>
            <a:r>
              <a:rPr lang="en-US" sz="3240" b="1" spc="-1" dirty="0" err="1">
                <a:solidFill>
                  <a:srgbClr val="FFFF00"/>
                </a:solidFill>
                <a:latin typeface="Calibri"/>
              </a:rPr>
              <a:t>espiritual</a:t>
            </a:r>
            <a:r>
              <a:rPr lang="en-US" sz="3240" b="1" spc="-1" dirty="0">
                <a:solidFill>
                  <a:srgbClr val="FFFF00"/>
                </a:solidFill>
                <a:latin typeface="Calibri"/>
              </a:rPr>
              <a:t> de las </a:t>
            </a:r>
            <a:r>
              <a:rPr lang="en-US" sz="3240" b="1" spc="-1" dirty="0" err="1">
                <a:solidFill>
                  <a:srgbClr val="FFFF00"/>
                </a:solidFill>
                <a:latin typeface="Calibri"/>
              </a:rPr>
              <a:t>relaciones</a:t>
            </a:r>
            <a:r>
              <a:rPr lang="en-US" sz="3240" b="1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240" b="1" spc="-1" dirty="0" err="1">
                <a:solidFill>
                  <a:srgbClr val="FFFF00"/>
                </a:solidFill>
                <a:latin typeface="Calibri"/>
              </a:rPr>
              <a:t>familiares</a:t>
            </a:r>
            <a:endParaRPr lang="en-US" sz="3240" b="1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295" name="TextShape 3"/>
          <p:cNvSpPr txBox="1"/>
          <p:nvPr/>
        </p:nvSpPr>
        <p:spPr>
          <a:xfrm>
            <a:off x="563525" y="751729"/>
            <a:ext cx="10972800" cy="5762969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marL="209924" indent="-209924">
              <a:lnSpc>
                <a:spcPct val="80000"/>
              </a:lnSpc>
              <a:spcBef>
                <a:spcPts val="1620"/>
              </a:spcBef>
              <a:tabLst>
                <a:tab pos="0" algn="l"/>
                <a:tab pos="822851" algn="l"/>
                <a:tab pos="1645700" algn="l"/>
                <a:tab pos="2468551" algn="l"/>
                <a:tab pos="3291401" algn="l"/>
                <a:tab pos="4114252" algn="l"/>
                <a:tab pos="4937101" algn="l"/>
                <a:tab pos="5759952" algn="l"/>
                <a:tab pos="6582802" algn="l"/>
                <a:tab pos="7405652" algn="l"/>
                <a:tab pos="8228503" algn="l"/>
                <a:tab pos="9051353" algn="l"/>
              </a:tabLst>
            </a:pPr>
            <a:r>
              <a:rPr lang="en-US" sz="2800" b="1" spc="-1" dirty="0">
                <a:solidFill>
                  <a:srgbClr val="99FFCC"/>
                </a:solidFill>
                <a:latin typeface="Calibri"/>
              </a:rPr>
              <a:t>1 </a:t>
            </a:r>
            <a:r>
              <a:rPr lang="en-US" sz="2800" b="1" spc="-1" dirty="0" err="1" smtClean="0">
                <a:solidFill>
                  <a:srgbClr val="99FFCC"/>
                </a:solidFill>
                <a:latin typeface="Calibri"/>
              </a:rPr>
              <a:t>Cor</a:t>
            </a:r>
            <a:r>
              <a:rPr lang="en-US" sz="2800" b="1" spc="-1" dirty="0" smtClean="0">
                <a:solidFill>
                  <a:srgbClr val="99FFCC"/>
                </a:solidFill>
                <a:latin typeface="Calibri"/>
              </a:rPr>
              <a:t> </a:t>
            </a:r>
            <a:r>
              <a:rPr lang="en-US" sz="2800" b="1" spc="-1" dirty="0">
                <a:solidFill>
                  <a:srgbClr val="99FFCC"/>
                </a:solidFill>
                <a:latin typeface="Calibri"/>
              </a:rPr>
              <a:t>7:13,16 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Y la mujer cuyo marido no es creyente, y él consiente en vivir con ella, no abandone a su marido</a:t>
            </a:r>
            <a:r>
              <a:rPr lang="en-US" sz="2800" b="1" spc="-1" dirty="0" smtClean="0">
                <a:solidFill>
                  <a:srgbClr val="FFFFFF"/>
                </a:solidFill>
                <a:latin typeface="Calibri"/>
              </a:rPr>
              <a:t>…</a:t>
            </a:r>
            <a:r>
              <a:rPr lang="es-ES" sz="2800" b="1" spc="-1" dirty="0" smtClean="0">
                <a:solidFill>
                  <a:srgbClr val="FFFFFF"/>
                </a:solidFill>
                <a:latin typeface="Calibri"/>
              </a:rPr>
              <a:t>Pues 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¿cómo sabes tú, mujer, si </a:t>
            </a:r>
            <a:r>
              <a:rPr lang="es-ES" sz="2800" b="1" u="sng" spc="-1" dirty="0">
                <a:solidFill>
                  <a:srgbClr val="FFFF00"/>
                </a:solidFill>
                <a:latin typeface="Calibri"/>
              </a:rPr>
              <a:t>salvarás a tu marido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? ¿O cómo sabes tú, marido, si </a:t>
            </a:r>
            <a:r>
              <a:rPr lang="es-ES" sz="2800" b="1" u="sng" spc="-1" dirty="0">
                <a:solidFill>
                  <a:srgbClr val="FFFF00"/>
                </a:solidFill>
                <a:latin typeface="Calibri"/>
              </a:rPr>
              <a:t>salvarás a tu mujer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? </a:t>
            </a:r>
          </a:p>
          <a:p>
            <a:pPr marL="209924" indent="-209924">
              <a:lnSpc>
                <a:spcPct val="80000"/>
              </a:lnSpc>
              <a:spcBef>
                <a:spcPts val="1620"/>
              </a:spcBef>
              <a:tabLst>
                <a:tab pos="0" algn="l"/>
                <a:tab pos="822851" algn="l"/>
                <a:tab pos="1645700" algn="l"/>
                <a:tab pos="2468551" algn="l"/>
                <a:tab pos="3291401" algn="l"/>
                <a:tab pos="4114252" algn="l"/>
                <a:tab pos="4937101" algn="l"/>
                <a:tab pos="5759952" algn="l"/>
                <a:tab pos="6582802" algn="l"/>
                <a:tab pos="7405652" algn="l"/>
                <a:tab pos="8228503" algn="l"/>
                <a:tab pos="9051353" algn="l"/>
              </a:tabLst>
            </a:pPr>
            <a:r>
              <a:rPr lang="en-US" sz="2800" b="1" spc="-1" dirty="0">
                <a:solidFill>
                  <a:srgbClr val="99FFCC"/>
                </a:solidFill>
                <a:latin typeface="Calibri"/>
              </a:rPr>
              <a:t>1 </a:t>
            </a:r>
            <a:r>
              <a:rPr lang="en-US" sz="2800" b="1" spc="-1" dirty="0" smtClean="0">
                <a:solidFill>
                  <a:srgbClr val="99FFCC"/>
                </a:solidFill>
                <a:latin typeface="Calibri"/>
              </a:rPr>
              <a:t>Ped </a:t>
            </a:r>
            <a:r>
              <a:rPr lang="en-US" sz="2800" b="1" spc="-1" dirty="0">
                <a:solidFill>
                  <a:srgbClr val="99FFCC"/>
                </a:solidFill>
                <a:latin typeface="Calibri"/>
              </a:rPr>
              <a:t>3:1 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Asimismo ustedes, mujeres, estén sujetas a sus maridos, de modo que si algunos de ellos son desobedientes a la palabra, </a:t>
            </a:r>
            <a:r>
              <a:rPr lang="es-ES" sz="2800" b="1" u="sng" spc="-1" dirty="0">
                <a:solidFill>
                  <a:srgbClr val="FFFF00"/>
                </a:solidFill>
                <a:latin typeface="Calibri"/>
              </a:rPr>
              <a:t>puedan ser ganados sin palabra alguna por la conducta de sus mujeres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.</a:t>
            </a:r>
          </a:p>
          <a:p>
            <a:pPr marL="209924" indent="-209924">
              <a:lnSpc>
                <a:spcPct val="80000"/>
              </a:lnSpc>
              <a:spcBef>
                <a:spcPts val="1620"/>
              </a:spcBef>
              <a:tabLst>
                <a:tab pos="0" algn="l"/>
                <a:tab pos="822851" algn="l"/>
                <a:tab pos="1645700" algn="l"/>
                <a:tab pos="2468551" algn="l"/>
                <a:tab pos="3291401" algn="l"/>
                <a:tab pos="4114252" algn="l"/>
                <a:tab pos="4937101" algn="l"/>
                <a:tab pos="5759952" algn="l"/>
                <a:tab pos="6582802" algn="l"/>
                <a:tab pos="7405652" algn="l"/>
                <a:tab pos="8228503" algn="l"/>
                <a:tab pos="9051353" algn="l"/>
              </a:tabLst>
            </a:pPr>
            <a:r>
              <a:rPr lang="en-US" sz="2800" b="1" spc="-1" dirty="0" err="1" smtClean="0">
                <a:solidFill>
                  <a:srgbClr val="99FFCC"/>
                </a:solidFill>
                <a:latin typeface="Calibri"/>
              </a:rPr>
              <a:t>Ef</a:t>
            </a:r>
            <a:r>
              <a:rPr lang="en-US" sz="2800" b="1" spc="-1" dirty="0" smtClean="0">
                <a:solidFill>
                  <a:srgbClr val="99FFCC"/>
                </a:solidFill>
                <a:latin typeface="Calibri"/>
              </a:rPr>
              <a:t> </a:t>
            </a:r>
            <a:r>
              <a:rPr lang="en-US" sz="2800" b="1" spc="-1" dirty="0">
                <a:solidFill>
                  <a:srgbClr val="99FFCC"/>
                </a:solidFill>
                <a:latin typeface="Calibri"/>
              </a:rPr>
              <a:t>6:4 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Y ustedes, padres, no provoquen a ira a sus hijos, sino críenlos en </a:t>
            </a:r>
            <a:r>
              <a:rPr lang="es-ES" sz="2800" b="1" u="sng" spc="-1" dirty="0">
                <a:solidFill>
                  <a:srgbClr val="FFFF00"/>
                </a:solidFill>
                <a:latin typeface="Calibri"/>
              </a:rPr>
              <a:t>la disciplina e instrucción del Señor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. </a:t>
            </a:r>
          </a:p>
          <a:p>
            <a:pPr marL="209924" indent="-209924">
              <a:lnSpc>
                <a:spcPct val="80000"/>
              </a:lnSpc>
              <a:spcBef>
                <a:spcPts val="1620"/>
              </a:spcBef>
              <a:tabLst>
                <a:tab pos="0" algn="l"/>
                <a:tab pos="822851" algn="l"/>
                <a:tab pos="1645700" algn="l"/>
                <a:tab pos="2468551" algn="l"/>
                <a:tab pos="3291401" algn="l"/>
                <a:tab pos="4114252" algn="l"/>
                <a:tab pos="4937101" algn="l"/>
                <a:tab pos="5759952" algn="l"/>
                <a:tab pos="6582802" algn="l"/>
                <a:tab pos="7405652" algn="l"/>
                <a:tab pos="8228503" algn="l"/>
                <a:tab pos="9051353" algn="l"/>
              </a:tabLst>
            </a:pPr>
            <a:r>
              <a:rPr lang="en-US" sz="2800" b="1" spc="-1" dirty="0" smtClean="0">
                <a:solidFill>
                  <a:srgbClr val="99FFCC"/>
                </a:solidFill>
                <a:latin typeface="Calibri"/>
              </a:rPr>
              <a:t>Pro </a:t>
            </a:r>
            <a:r>
              <a:rPr lang="en-US" sz="2800" b="1" spc="-1" dirty="0">
                <a:solidFill>
                  <a:srgbClr val="99FFCC"/>
                </a:solidFill>
                <a:latin typeface="Calibri"/>
              </a:rPr>
              <a:t>23:13,14 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No escatimes la disciplina del niño; Aunque lo castigues con vara, no morirá. 14  Lo castigarás con vara, Y </a:t>
            </a:r>
            <a:r>
              <a:rPr lang="es-ES" sz="2800" b="1" u="sng" spc="-1" dirty="0">
                <a:solidFill>
                  <a:srgbClr val="FFFF00"/>
                </a:solidFill>
                <a:latin typeface="Calibri"/>
              </a:rPr>
              <a:t>librarás su alma del </a:t>
            </a:r>
            <a:r>
              <a:rPr lang="es-ES" sz="2800" b="1" u="sng" spc="-1" dirty="0" err="1">
                <a:solidFill>
                  <a:srgbClr val="FFFF00"/>
                </a:solidFill>
                <a:latin typeface="Calibri"/>
              </a:rPr>
              <a:t>Seol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. </a:t>
            </a:r>
          </a:p>
          <a:p>
            <a:pPr marL="209924" indent="-209924">
              <a:lnSpc>
                <a:spcPct val="80000"/>
              </a:lnSpc>
              <a:spcBef>
                <a:spcPts val="1620"/>
              </a:spcBef>
              <a:tabLst>
                <a:tab pos="0" algn="l"/>
                <a:tab pos="822851" algn="l"/>
                <a:tab pos="1645700" algn="l"/>
                <a:tab pos="2468551" algn="l"/>
                <a:tab pos="3291401" algn="l"/>
                <a:tab pos="4114252" algn="l"/>
                <a:tab pos="4937101" algn="l"/>
                <a:tab pos="5759952" algn="l"/>
                <a:tab pos="6582802" algn="l"/>
                <a:tab pos="7405652" algn="l"/>
                <a:tab pos="8228503" algn="l"/>
                <a:tab pos="9051353" algn="l"/>
              </a:tabLst>
            </a:pPr>
            <a:r>
              <a:rPr lang="en-US" sz="2800" b="1" spc="-1" dirty="0">
                <a:solidFill>
                  <a:srgbClr val="99FFCC"/>
                </a:solidFill>
                <a:latin typeface="Calibri"/>
              </a:rPr>
              <a:t>III Juan 3,4 </a:t>
            </a:r>
            <a:r>
              <a:rPr lang="en-US" sz="2800" b="1" spc="-1" dirty="0">
                <a:solidFill>
                  <a:srgbClr val="FFFFFF"/>
                </a:solidFill>
                <a:latin typeface="Calibri"/>
              </a:rPr>
              <a:t>– 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Pues me alegré mucho cuando algunos hermanos vinieron y dieron testimonio de tu fidelidad a la verdad, esto es, de cómo andas en la verdad. 4  No tengo mayor gozo que este: oír que </a:t>
            </a:r>
            <a:r>
              <a:rPr lang="es-ES" sz="2800" b="1" u="sng" spc="-1" dirty="0">
                <a:solidFill>
                  <a:srgbClr val="FFFF00"/>
                </a:solidFill>
                <a:latin typeface="Calibri"/>
              </a:rPr>
              <a:t>mis hijos andan en la verdad</a:t>
            </a:r>
            <a:r>
              <a:rPr lang="es-ES" sz="2800" b="1" spc="-1" dirty="0">
                <a:solidFill>
                  <a:srgbClr val="FFFFFF"/>
                </a:solidFill>
                <a:latin typeface="Calibri"/>
              </a:rPr>
              <a:t>.</a:t>
            </a:r>
            <a:endParaRPr lang="en-US" sz="2800" b="1" spc="-1" dirty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898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lide Number Placeholder 6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1E419F3-7BE7-42C2-8EBB-C71D0A699046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3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-360" y="-360"/>
            <a:ext cx="11345300" cy="7621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strike="noStrike" spc="-1" dirty="0">
                <a:solidFill>
                  <a:srgbClr val="FFFF00"/>
                </a:solidFill>
                <a:latin typeface="Calibri"/>
              </a:rPr>
              <a:t>Deberes de </a:t>
            </a:r>
            <a:r>
              <a:rPr lang="en-US" sz="4400" b="1" strike="noStrike" spc="-1" dirty="0" err="1">
                <a:solidFill>
                  <a:srgbClr val="FFFF00"/>
                </a:solidFill>
                <a:latin typeface="Calibri"/>
              </a:rPr>
              <a:t>los</a:t>
            </a:r>
            <a:r>
              <a:rPr lang="en-US" sz="4400" b="1" strike="noStrike" spc="-1" dirty="0">
                <a:solidFill>
                  <a:srgbClr val="FFFF00"/>
                </a:solidFill>
                <a:latin typeface="Calibri"/>
              </a:rPr>
              <a:t> padres</a:t>
            </a:r>
          </a:p>
        </p:txBody>
      </p:sp>
      <p:sp>
        <p:nvSpPr>
          <p:cNvPr id="362" name="TextBox 361"/>
          <p:cNvSpPr txBox="1"/>
          <p:nvPr/>
        </p:nvSpPr>
        <p:spPr>
          <a:xfrm>
            <a:off x="148856" y="1066680"/>
            <a:ext cx="12156438" cy="57913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marL="290160" indent="-290160" algn="l" rtl="0">
              <a:lnSpc>
                <a:spcPct val="110000"/>
              </a:lnSpc>
              <a:spcBef>
                <a:spcPts val="8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Instrucciones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/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Ejemplos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/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Implicaciones</a:t>
            </a:r>
            <a:endParaRPr lang="en-US" sz="3600" b="1" strike="noStrike" spc="-1" dirty="0">
              <a:solidFill>
                <a:srgbClr val="FFFFFF"/>
              </a:solidFill>
              <a:latin typeface="Calibri"/>
            </a:endParaRPr>
          </a:p>
          <a:p>
            <a:pPr marL="290160" indent="-29016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I Tim 3:4-5 – Gobernar bien la casa; hijos sujetos con dignidad </a:t>
            </a:r>
          </a:p>
          <a:p>
            <a:pPr marL="290160" indent="-29016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s-ES" sz="28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Ef</a:t>
            </a: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6:4 – No provocar a ira; criar; instruir (en el Señor)</a:t>
            </a:r>
          </a:p>
          <a:p>
            <a:pPr marL="290160" indent="-29016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Col 3:21 – No exasperar, para que no se desalienten</a:t>
            </a:r>
          </a:p>
          <a:p>
            <a:pPr marL="290160" indent="-29016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s-ES" sz="28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Heb</a:t>
            </a: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12:7,10 – Disciplinar, para su bien… para santidad</a:t>
            </a:r>
          </a:p>
          <a:p>
            <a:pPr marL="290160" indent="-29016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Pro 13:24 – Mostrar amor por disciplina diligente (u oportuna o bien pensada)</a:t>
            </a:r>
          </a:p>
          <a:p>
            <a:pPr marL="290160" indent="-29016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Dt</a:t>
            </a: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6:6-9; 20ss – Enseñar diligentemente; hablar, atar, escribir; contestar (20ss)</a:t>
            </a:r>
          </a:p>
          <a:p>
            <a:pPr marL="290160" indent="-29016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Pro 1:8 (y ver 22:6) – Dar instrucción; adiestrar para años venideros</a:t>
            </a:r>
          </a:p>
          <a:p>
            <a:pPr marL="290160" indent="-29016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pc="-1" dirty="0">
                <a:solidFill>
                  <a:srgbClr val="FFFFFF"/>
                </a:solidFill>
                <a:latin typeface="Calibri"/>
                <a:ea typeface="Times New Roman"/>
              </a:rPr>
              <a:t> </a:t>
            </a: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I </a:t>
            </a:r>
            <a:r>
              <a:rPr lang="es-ES" sz="28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Tes</a:t>
            </a: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2:10,11 [El ejemplo de Pablo] – Ser un modelo a seguir: devoto, justo, irreprensible</a:t>
            </a:r>
            <a:b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</a:b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I </a:t>
            </a:r>
            <a:r>
              <a:rPr lang="es-ES" sz="28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Tes</a:t>
            </a:r>
            <a:r>
              <a:rPr lang="es-ES" sz="28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2:10,11 [El ejemplo de Pablo] – Exhortar, consolar [animar], encarecer</a:t>
            </a:r>
          </a:p>
          <a:p>
            <a:pPr marL="290160" indent="-290160">
              <a:lnSpc>
                <a:spcPct val="110000"/>
              </a:lnSpc>
              <a:spcBef>
                <a:spcPts val="697"/>
              </a:spcBef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s-ES" sz="2800" b="1" strike="noStrike" spc="-1" dirty="0">
              <a:solidFill>
                <a:srgbClr val="FFFFFF"/>
              </a:solidFill>
              <a:latin typeface="Calibri"/>
              <a:ea typeface="Times New Roman"/>
            </a:endParaRPr>
          </a:p>
        </p:txBody>
      </p:sp>
      <p:sp>
        <p:nvSpPr>
          <p:cNvPr id="363" name="Rectangle: Rounded Corners 2"/>
          <p:cNvSpPr/>
          <p:nvPr/>
        </p:nvSpPr>
        <p:spPr>
          <a:xfrm>
            <a:off x="8410353" y="152280"/>
            <a:ext cx="3781767" cy="1524240"/>
          </a:xfrm>
          <a:custGeom>
            <a:avLst/>
            <a:gdLst/>
            <a:ahLst/>
            <a:cxnLst/>
            <a:rect l="0" t="0" r="r" b="b"/>
            <a:pathLst>
              <a:path w="8046" h="4236">
                <a:moveTo>
                  <a:pt x="705" y="0"/>
                </a:moveTo>
                <a:lnTo>
                  <a:pt x="706" y="0"/>
                </a:lnTo>
                <a:cubicBezTo>
                  <a:pt x="582" y="0"/>
                  <a:pt x="460" y="33"/>
                  <a:pt x="353" y="95"/>
                </a:cubicBezTo>
                <a:cubicBezTo>
                  <a:pt x="246" y="157"/>
                  <a:pt x="157" y="246"/>
                  <a:pt x="95" y="353"/>
                </a:cubicBezTo>
                <a:cubicBezTo>
                  <a:pt x="33" y="460"/>
                  <a:pt x="0" y="582"/>
                  <a:pt x="0" y="706"/>
                </a:cubicBezTo>
                <a:lnTo>
                  <a:pt x="0" y="3529"/>
                </a:lnTo>
                <a:lnTo>
                  <a:pt x="0" y="3529"/>
                </a:lnTo>
                <a:cubicBezTo>
                  <a:pt x="0" y="3653"/>
                  <a:pt x="33" y="3775"/>
                  <a:pt x="95" y="3882"/>
                </a:cubicBezTo>
                <a:cubicBezTo>
                  <a:pt x="157" y="3989"/>
                  <a:pt x="246" y="4078"/>
                  <a:pt x="353" y="4140"/>
                </a:cubicBezTo>
                <a:cubicBezTo>
                  <a:pt x="460" y="4202"/>
                  <a:pt x="582" y="4235"/>
                  <a:pt x="706" y="4235"/>
                </a:cubicBezTo>
                <a:lnTo>
                  <a:pt x="7339" y="4235"/>
                </a:lnTo>
                <a:lnTo>
                  <a:pt x="7339" y="4235"/>
                </a:lnTo>
                <a:cubicBezTo>
                  <a:pt x="7463" y="4235"/>
                  <a:pt x="7585" y="4202"/>
                  <a:pt x="7692" y="4140"/>
                </a:cubicBezTo>
                <a:cubicBezTo>
                  <a:pt x="7799" y="4078"/>
                  <a:pt x="7888" y="3989"/>
                  <a:pt x="7950" y="3882"/>
                </a:cubicBezTo>
                <a:cubicBezTo>
                  <a:pt x="8012" y="3775"/>
                  <a:pt x="8045" y="3653"/>
                  <a:pt x="8045" y="3529"/>
                </a:cubicBezTo>
                <a:lnTo>
                  <a:pt x="8045" y="705"/>
                </a:lnTo>
                <a:lnTo>
                  <a:pt x="8045" y="706"/>
                </a:lnTo>
                <a:lnTo>
                  <a:pt x="8045" y="706"/>
                </a:lnTo>
                <a:cubicBezTo>
                  <a:pt x="8045" y="582"/>
                  <a:pt x="8012" y="460"/>
                  <a:pt x="7950" y="353"/>
                </a:cubicBezTo>
                <a:cubicBezTo>
                  <a:pt x="7888" y="246"/>
                  <a:pt x="7799" y="157"/>
                  <a:pt x="7692" y="95"/>
                </a:cubicBezTo>
                <a:cubicBezTo>
                  <a:pt x="7585" y="33"/>
                  <a:pt x="7463" y="0"/>
                  <a:pt x="7339" y="0"/>
                </a:cubicBezTo>
                <a:lnTo>
                  <a:pt x="705" y="0"/>
                </a:lnTo>
              </a:path>
            </a:pathLst>
          </a:custGeom>
          <a:solidFill>
            <a:srgbClr val="3333CC"/>
          </a:solidFill>
          <a:ln w="25560">
            <a:solidFill>
              <a:srgbClr val="FFFF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ctr">
            <a:noAutofit/>
          </a:bodyPr>
          <a:lstStyle/>
          <a:p>
            <a:pPr algn="ctr" rtl="0"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0" strike="noStrike" spc="-1" dirty="0">
                <a:solidFill>
                  <a:srgbClr val="FFFFFF"/>
                </a:solidFill>
                <a:latin typeface="Arial"/>
              </a:rPr>
              <a:t>¿</a:t>
            </a:r>
            <a:r>
              <a:rPr lang="en-US" sz="2800" b="0" strike="noStrike" spc="-1" dirty="0" err="1">
                <a:solidFill>
                  <a:srgbClr val="FFFFFF"/>
                </a:solidFill>
                <a:latin typeface="Arial"/>
              </a:rPr>
              <a:t>Cómo</a:t>
            </a:r>
            <a:r>
              <a:rPr lang="en-US" sz="2800" b="0" strike="noStrike" spc="-1" dirty="0">
                <a:solidFill>
                  <a:srgbClr val="FFFFFF"/>
                </a:solidFill>
                <a:latin typeface="Arial"/>
              </a:rPr>
              <a:t> se </a:t>
            </a:r>
            <a:r>
              <a:rPr lang="en-US" sz="2800" b="0" strike="noStrike" spc="-1" dirty="0" err="1">
                <a:solidFill>
                  <a:srgbClr val="FFFFFF"/>
                </a:solidFill>
                <a:latin typeface="Arial"/>
              </a:rPr>
              <a:t>pueden</a:t>
            </a:r>
            <a:r>
              <a:rPr lang="en-US" sz="2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0" strike="noStrike" spc="-1" dirty="0" err="1">
                <a:solidFill>
                  <a:srgbClr val="FFFFFF"/>
                </a:solidFill>
                <a:latin typeface="Arial"/>
              </a:rPr>
              <a:t>desarrollar</a:t>
            </a:r>
            <a:r>
              <a:rPr lang="en-US" sz="28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0" strike="noStrike" spc="-1" dirty="0" err="1" smtClean="0">
                <a:solidFill>
                  <a:srgbClr val="FFFFFF"/>
                </a:solidFill>
                <a:latin typeface="Arial"/>
              </a:rPr>
              <a:t>habilidades</a:t>
            </a:r>
            <a:r>
              <a:rPr lang="en-US" sz="2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0" strike="noStrike" spc="-1" dirty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2800" b="0" strike="noStrike" spc="-1" dirty="0" err="1">
                <a:solidFill>
                  <a:srgbClr val="FFFFFF"/>
                </a:solidFill>
                <a:latin typeface="Arial"/>
              </a:rPr>
              <a:t>conocimientos</a:t>
            </a:r>
            <a:r>
              <a:rPr lang="en-US" sz="2800" b="0" strike="noStrike" spc="-1" dirty="0">
                <a:solidFill>
                  <a:srgbClr val="FFFFFF"/>
                </a:solidFill>
                <a:latin typeface="Arial"/>
              </a:rPr>
              <a:t> para </a:t>
            </a:r>
            <a:r>
              <a:rPr lang="en-US" sz="2800" b="0" strike="noStrike" spc="-1" dirty="0" err="1" smtClean="0">
                <a:solidFill>
                  <a:srgbClr val="FFFFFF"/>
                </a:solidFill>
                <a:latin typeface="Arial"/>
              </a:rPr>
              <a:t>estos</a:t>
            </a:r>
            <a:r>
              <a:rPr lang="en-US" sz="28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800" b="0" strike="noStrike" spc="-1" dirty="0" err="1" smtClean="0">
                <a:solidFill>
                  <a:srgbClr val="FFFFFF"/>
                </a:solidFill>
                <a:latin typeface="Arial"/>
              </a:rPr>
              <a:t>deberes</a:t>
            </a:r>
            <a:r>
              <a:rPr lang="en-US" sz="2800" b="0" strike="noStrike" spc="-1" dirty="0" smtClean="0">
                <a:solidFill>
                  <a:srgbClr val="FFFFFF"/>
                </a:solidFill>
                <a:latin typeface="Arial"/>
              </a:rPr>
              <a:t>?</a:t>
            </a:r>
            <a:endParaRPr lang="en-US" sz="2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Rectangle 4"/>
          <p:cNvSpPr/>
          <p:nvPr/>
        </p:nvSpPr>
        <p:spPr>
          <a:xfrm>
            <a:off x="4978440" y="669960"/>
            <a:ext cx="7124760" cy="473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6500"/>
          </a:bodyPr>
          <a:lstStyle/>
          <a:p>
            <a:pPr marL="290160" indent="-290160" algn="ctr" rtl="0">
              <a:lnSpc>
                <a:spcPct val="80000"/>
              </a:lnSpc>
              <a:spcAft>
                <a:spcPts val="8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FFFF00"/>
                </a:solidFill>
                <a:latin typeface="Calibri"/>
                <a:ea typeface="Calibri"/>
              </a:rPr>
              <a:t>¿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Calibri"/>
                <a:ea typeface="Calibri"/>
              </a:rPr>
              <a:t>Cómo</a:t>
            </a:r>
            <a:r>
              <a:rPr lang="en-US" sz="3200" b="1" strike="noStrike" spc="-1" dirty="0">
                <a:solidFill>
                  <a:srgbClr val="FFFF00"/>
                </a:solidFill>
                <a:latin typeface="Calibri"/>
                <a:ea typeface="Calibri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Calibri"/>
                <a:ea typeface="Calibri"/>
              </a:rPr>
              <a:t>podemos</a:t>
            </a:r>
            <a:r>
              <a:rPr lang="en-US" sz="3200" b="1" strike="noStrike" spc="-1" dirty="0">
                <a:solidFill>
                  <a:srgbClr val="FFFF00"/>
                </a:solidFill>
                <a:latin typeface="Calibri"/>
                <a:ea typeface="Calibri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Calibri"/>
                <a:ea typeface="Calibri"/>
              </a:rPr>
              <a:t>desarrollar</a:t>
            </a:r>
            <a:r>
              <a:rPr lang="en-US" sz="3200" b="1" strike="noStrike" spc="-1" dirty="0">
                <a:solidFill>
                  <a:srgbClr val="FFFF00"/>
                </a:solidFill>
                <a:latin typeface="Calibri"/>
                <a:ea typeface="Calibri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Calibri"/>
                <a:ea typeface="Calibri"/>
              </a:rPr>
              <a:t>estas</a:t>
            </a:r>
            <a:r>
              <a:rPr lang="en-US" sz="3200" b="1" strike="noStrike" spc="-1" dirty="0">
                <a:solidFill>
                  <a:srgbClr val="FFFF00"/>
                </a:solidFill>
                <a:latin typeface="Calibri"/>
                <a:ea typeface="Calibri"/>
              </a:rPr>
              <a:t> </a:t>
            </a:r>
            <a:r>
              <a:rPr lang="en-US" sz="3200" b="1" strike="noStrike" spc="-1" dirty="0" err="1">
                <a:solidFill>
                  <a:srgbClr val="FFFF00"/>
                </a:solidFill>
                <a:latin typeface="Calibri"/>
                <a:ea typeface="Calibri"/>
              </a:rPr>
              <a:t>habilidades</a:t>
            </a:r>
            <a:r>
              <a:rPr lang="en-US" sz="3200" b="1" strike="noStrike" spc="-1" dirty="0">
                <a:solidFill>
                  <a:srgbClr val="FFFF00"/>
                </a:solidFill>
                <a:latin typeface="Calibri"/>
                <a:ea typeface="Calibri"/>
              </a:rPr>
              <a:t>?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Slide Number Placeholder 6"/>
          <p:cNvSpPr/>
          <p:nvPr/>
        </p:nvSpPr>
        <p:spPr>
          <a:xfrm>
            <a:off x="11530080" y="6489720"/>
            <a:ext cx="60948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37E73F4F-D92A-4FCE-A567-D76C7BCB455E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4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TextBox 365"/>
          <p:cNvSpPr txBox="1"/>
          <p:nvPr/>
        </p:nvSpPr>
        <p:spPr>
          <a:xfrm>
            <a:off x="-360" y="-360"/>
            <a:ext cx="12192120" cy="5619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400" b="1" strike="noStrike" spc="-1" dirty="0">
                <a:solidFill>
                  <a:srgbClr val="FFFF00"/>
                </a:solidFill>
                <a:latin typeface="Calibri"/>
              </a:rPr>
              <a:t>Deberes y </a:t>
            </a:r>
            <a:r>
              <a:rPr lang="en-US" sz="4400" b="1" strike="noStrike" spc="-1" dirty="0" err="1">
                <a:solidFill>
                  <a:srgbClr val="FFFF00"/>
                </a:solidFill>
                <a:latin typeface="Calibri"/>
              </a:rPr>
              <a:t>habilidades</a:t>
            </a:r>
            <a:r>
              <a:rPr lang="en-US" sz="4400" b="1" strike="noStrike" spc="-1" dirty="0">
                <a:solidFill>
                  <a:srgbClr val="FFFF00"/>
                </a:solidFill>
                <a:latin typeface="Calibri"/>
              </a:rPr>
              <a:t> de </a:t>
            </a:r>
            <a:r>
              <a:rPr lang="en-US" sz="4400" b="1" strike="noStrike" spc="-1" dirty="0" err="1">
                <a:solidFill>
                  <a:srgbClr val="FFFF00"/>
                </a:solidFill>
                <a:latin typeface="Calibri"/>
              </a:rPr>
              <a:t>los</a:t>
            </a:r>
            <a:r>
              <a:rPr lang="en-US" sz="4400" b="1" strike="noStrike" spc="-1" dirty="0">
                <a:solidFill>
                  <a:srgbClr val="FFFF00"/>
                </a:solidFill>
                <a:latin typeface="Calibri"/>
              </a:rPr>
              <a:t> padres</a:t>
            </a:r>
          </a:p>
        </p:txBody>
      </p:sp>
      <p:sp>
        <p:nvSpPr>
          <p:cNvPr id="367" name="TextBox 366"/>
          <p:cNvSpPr txBox="1"/>
          <p:nvPr/>
        </p:nvSpPr>
        <p:spPr>
          <a:xfrm>
            <a:off x="-54000" y="1209885"/>
            <a:ext cx="5115098" cy="571644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lnSpc>
                <a:spcPct val="80000"/>
              </a:lnSpc>
              <a:spcAft>
                <a:spcPts val="8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350" strike="noStrike" spc="-1" dirty="0" smtClean="0">
                <a:solidFill>
                  <a:schemeClr val="bg1"/>
                </a:solidFill>
                <a:latin typeface="Calibri"/>
              </a:rPr>
              <a:t>I Tim 3:4-5 – Gobernar bien la casa; </a:t>
            </a:r>
            <a:br>
              <a:rPr lang="es-ES" sz="2350" strike="noStrike" spc="-1" dirty="0" smtClean="0">
                <a:solidFill>
                  <a:schemeClr val="bg1"/>
                </a:solidFill>
                <a:latin typeface="Calibri"/>
              </a:rPr>
            </a:br>
            <a:r>
              <a:rPr lang="es-ES" sz="2350" strike="noStrike" spc="-1" dirty="0" smtClean="0">
                <a:solidFill>
                  <a:schemeClr val="bg1"/>
                </a:solidFill>
                <a:latin typeface="Calibri"/>
              </a:rPr>
              <a:t>hijos sujetos con dignidad </a:t>
            </a:r>
          </a:p>
          <a:p>
            <a:pPr>
              <a:lnSpc>
                <a:spcPct val="80000"/>
              </a:lnSpc>
              <a:spcAft>
                <a:spcPts val="8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350" strike="noStrike" spc="-1" dirty="0" err="1" smtClean="0">
                <a:solidFill>
                  <a:schemeClr val="bg1"/>
                </a:solidFill>
                <a:latin typeface="Calibri"/>
              </a:rPr>
              <a:t>Ef</a:t>
            </a:r>
            <a:r>
              <a:rPr lang="es-ES" sz="2350" strike="noStrike" spc="-1" dirty="0" smtClean="0">
                <a:solidFill>
                  <a:schemeClr val="bg1"/>
                </a:solidFill>
                <a:latin typeface="Calibri"/>
              </a:rPr>
              <a:t> 6:4 – No provocar a ira; criar e instruir (en el Señor)</a:t>
            </a:r>
          </a:p>
          <a:p>
            <a:pPr>
              <a:lnSpc>
                <a:spcPct val="80000"/>
              </a:lnSpc>
              <a:spcAft>
                <a:spcPts val="8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350" strike="noStrike" spc="-1" dirty="0" smtClean="0">
                <a:solidFill>
                  <a:schemeClr val="bg1"/>
                </a:solidFill>
                <a:latin typeface="Calibri"/>
              </a:rPr>
              <a:t>Col 3:21 – No exasperar/frustrar, para que no se desalienten</a:t>
            </a:r>
          </a:p>
          <a:p>
            <a:pPr>
              <a:lnSpc>
                <a:spcPct val="80000"/>
              </a:lnSpc>
              <a:spcAft>
                <a:spcPts val="8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350" strike="noStrike" spc="-1" dirty="0" err="1" smtClean="0">
                <a:solidFill>
                  <a:schemeClr val="bg1"/>
                </a:solidFill>
                <a:latin typeface="Calibri"/>
              </a:rPr>
              <a:t>Heb</a:t>
            </a:r>
            <a:r>
              <a:rPr lang="es-ES" sz="2350" strike="noStrike" spc="-1" dirty="0" smtClean="0">
                <a:solidFill>
                  <a:schemeClr val="bg1"/>
                </a:solidFill>
                <a:latin typeface="Calibri"/>
              </a:rPr>
              <a:t> 12:7,10 – Disciplinar, para su bien… para justicia (santidad)</a:t>
            </a:r>
          </a:p>
          <a:p>
            <a:pPr>
              <a:lnSpc>
                <a:spcPct val="80000"/>
              </a:lnSpc>
              <a:spcAft>
                <a:spcPts val="8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350" strike="noStrike" spc="-1" dirty="0" smtClean="0">
                <a:solidFill>
                  <a:schemeClr val="bg1"/>
                </a:solidFill>
                <a:latin typeface="Calibri"/>
              </a:rPr>
              <a:t>Pro 13:24 – Amar mediante disciplina diligente (u oportuna o bien pensada)</a:t>
            </a:r>
          </a:p>
          <a:p>
            <a:pPr>
              <a:lnSpc>
                <a:spcPct val="80000"/>
              </a:lnSpc>
              <a:spcAft>
                <a:spcPts val="8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350" strike="noStrike" spc="-1" dirty="0" err="1" smtClean="0">
                <a:solidFill>
                  <a:schemeClr val="bg1"/>
                </a:solidFill>
                <a:latin typeface="Calibri"/>
              </a:rPr>
              <a:t>Dt</a:t>
            </a:r>
            <a:r>
              <a:rPr lang="es-ES" sz="2350" strike="noStrike" spc="-1" dirty="0" smtClean="0">
                <a:solidFill>
                  <a:schemeClr val="bg1"/>
                </a:solidFill>
                <a:latin typeface="Calibri"/>
              </a:rPr>
              <a:t> 6:6-9; 20ss – Enseñar diligentemente; hablar, atar, escribir; contestar (20ss)</a:t>
            </a:r>
          </a:p>
          <a:p>
            <a:pPr>
              <a:lnSpc>
                <a:spcPct val="80000"/>
              </a:lnSpc>
              <a:spcAft>
                <a:spcPts val="8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350" strike="noStrike" spc="-1" dirty="0" smtClean="0">
                <a:solidFill>
                  <a:schemeClr val="bg1"/>
                </a:solidFill>
                <a:latin typeface="Calibri"/>
              </a:rPr>
              <a:t>Pro 1:8 (y ver 22:6) – Dar instrucción; adiestrar para años venideros</a:t>
            </a:r>
          </a:p>
          <a:p>
            <a:pPr>
              <a:lnSpc>
                <a:spcPct val="80000"/>
              </a:lnSpc>
              <a:spcAft>
                <a:spcPts val="8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350" strike="noStrike" spc="-1" dirty="0" smtClean="0">
                <a:solidFill>
                  <a:schemeClr val="bg1"/>
                </a:solidFill>
                <a:latin typeface="Calibri"/>
              </a:rPr>
              <a:t>I </a:t>
            </a:r>
            <a:r>
              <a:rPr lang="es-ES" sz="2350" strike="noStrike" spc="-1" dirty="0" err="1" smtClean="0">
                <a:solidFill>
                  <a:schemeClr val="bg1"/>
                </a:solidFill>
                <a:latin typeface="Calibri"/>
              </a:rPr>
              <a:t>Tes</a:t>
            </a:r>
            <a:r>
              <a:rPr lang="es-ES" sz="2350" strike="noStrike" spc="-1" dirty="0" smtClean="0">
                <a:solidFill>
                  <a:schemeClr val="bg1"/>
                </a:solidFill>
                <a:latin typeface="Calibri"/>
              </a:rPr>
              <a:t> 2:10,11 – Ejemplo irreprensible; exhortar, animar, encarecer [implorar]</a:t>
            </a:r>
            <a:endParaRPr lang="es-ES" sz="2350" strike="noStrike" spc="-1" dirty="0">
              <a:solidFill>
                <a:schemeClr val="bg1"/>
              </a:solidFill>
              <a:latin typeface="Calibri"/>
            </a:endParaRPr>
          </a:p>
        </p:txBody>
      </p:sp>
      <p:sp>
        <p:nvSpPr>
          <p:cNvPr id="368" name="Straight Connector 4"/>
          <p:cNvSpPr/>
          <p:nvPr/>
        </p:nvSpPr>
        <p:spPr>
          <a:xfrm>
            <a:off x="-50760" y="1835280"/>
            <a:ext cx="530856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9" name="Straight Connector 12"/>
          <p:cNvSpPr/>
          <p:nvPr/>
        </p:nvSpPr>
        <p:spPr>
          <a:xfrm>
            <a:off x="-50760" y="4616280"/>
            <a:ext cx="530856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0" name="Straight Connector 13"/>
          <p:cNvSpPr/>
          <p:nvPr/>
        </p:nvSpPr>
        <p:spPr>
          <a:xfrm>
            <a:off x="-50760" y="5300640"/>
            <a:ext cx="530856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1" name="Straight Connector 14"/>
          <p:cNvSpPr/>
          <p:nvPr/>
        </p:nvSpPr>
        <p:spPr>
          <a:xfrm>
            <a:off x="-50760" y="6026040"/>
            <a:ext cx="530856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2" name="Straight Connector 17"/>
          <p:cNvSpPr/>
          <p:nvPr/>
        </p:nvSpPr>
        <p:spPr>
          <a:xfrm>
            <a:off x="-50760" y="6726240"/>
            <a:ext cx="530856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3" name="Straight Connector 18"/>
          <p:cNvSpPr/>
          <p:nvPr/>
        </p:nvSpPr>
        <p:spPr>
          <a:xfrm>
            <a:off x="-50760" y="1146240"/>
            <a:ext cx="5308560" cy="0"/>
          </a:xfrm>
          <a:prstGeom prst="line">
            <a:avLst/>
          </a:prstGeom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4" name="TextBox 15"/>
          <p:cNvSpPr/>
          <p:nvPr/>
        </p:nvSpPr>
        <p:spPr>
          <a:xfrm>
            <a:off x="4981680" y="1141560"/>
            <a:ext cx="7157880" cy="699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333CC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45720" bIns="46800">
            <a:normAutofit fontScale="97000"/>
          </a:bodyPr>
          <a:lstStyle/>
          <a:p>
            <a:pPr marL="169560" indent="-169560" algn="l" rtl="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Aprender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autodisciplina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: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uso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del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tiempo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dinero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,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energía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169560" indent="-169560" algn="l" rtl="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Trabajar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con (y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aprender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de)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niños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5" name="TextBox 16"/>
          <p:cNvSpPr/>
          <p:nvPr/>
        </p:nvSpPr>
        <p:spPr>
          <a:xfrm>
            <a:off x="4978440" y="1833480"/>
            <a:ext cx="7157880" cy="2787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333CC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45720" bIns="46800">
            <a:normAutofit/>
          </a:bodyPr>
          <a:lstStyle/>
          <a:p>
            <a:pPr marL="169560" indent="-169560" algn="l" rtl="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0" strike="noStrike" spc="-1" dirty="0" err="1" smtClean="0">
                <a:solidFill>
                  <a:srgbClr val="FFFFFF"/>
                </a:solidFill>
                <a:latin typeface="Arial"/>
              </a:rPr>
              <a:t>Intentar</a:t>
            </a:r>
            <a:r>
              <a:rPr lang="en-US" sz="19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ver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mundo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como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lo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ve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un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niño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1900" b="0" strike="noStrike" spc="-1" dirty="0" err="1" smtClean="0">
                <a:solidFill>
                  <a:srgbClr val="FFFFFF"/>
                </a:solidFill>
                <a:latin typeface="Arial"/>
              </a:rPr>
              <a:t>recordar</a:t>
            </a:r>
            <a:r>
              <a:rPr lang="en-US" sz="1900" b="0" strike="noStrike" spc="-1" dirty="0" smtClean="0">
                <a:solidFill>
                  <a:srgbClr val="FFFFFF"/>
                </a:solidFill>
                <a:latin typeface="Arial"/>
              </a:rPr>
              <a:t>…</a:t>
            </a:r>
            <a:r>
              <a:rPr sz="1900" dirty="0"/>
              <a:t/>
            </a:r>
            <a:br>
              <a:rPr sz="1900" dirty="0"/>
            </a:b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(Mateo 18:4-6)</a:t>
            </a:r>
            <a:endParaRPr lang="en-US" sz="1900" b="0" strike="noStrike" spc="-1" dirty="0">
              <a:solidFill>
                <a:srgbClr val="000000"/>
              </a:solidFill>
              <a:latin typeface="Arial"/>
            </a:endParaRPr>
          </a:p>
          <a:p>
            <a:pPr marL="169560" indent="-169560" algn="l" rtl="0">
              <a:lnSpc>
                <a:spcPct val="11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0" strike="noStrike" spc="-1" dirty="0" err="1" smtClean="0">
                <a:solidFill>
                  <a:srgbClr val="FFFFFF"/>
                </a:solidFill>
                <a:latin typeface="Arial"/>
              </a:rPr>
              <a:t>Aprender</a:t>
            </a:r>
            <a:r>
              <a:rPr lang="en-US" sz="19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niños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(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mayores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menores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)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sobre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motivación</a:t>
            </a:r>
            <a:endParaRPr lang="en-US" sz="1900" b="0" strike="noStrike" spc="-1" dirty="0">
              <a:solidFill>
                <a:srgbClr val="000000"/>
              </a:solidFill>
              <a:latin typeface="Arial"/>
            </a:endParaRPr>
          </a:p>
          <a:p>
            <a:pPr marL="169560" indent="-169560" algn="l" rtl="0">
              <a:lnSpc>
                <a:spcPct val="15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0" strike="noStrike" spc="-1" dirty="0" err="1" smtClean="0">
                <a:solidFill>
                  <a:srgbClr val="FFFFFF"/>
                </a:solidFill>
                <a:latin typeface="Arial"/>
              </a:rPr>
              <a:t>Pedir</a:t>
            </a:r>
            <a:r>
              <a:rPr lang="en-US" sz="19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consejo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a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expertos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en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crianza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900" spc="-1" dirty="0" err="1" smtClean="0">
                <a:solidFill>
                  <a:srgbClr val="FFFFFF"/>
                </a:solidFill>
                <a:latin typeface="Arial"/>
              </a:rPr>
              <a:t>hijos</a:t>
            </a:r>
            <a:endParaRPr lang="en-US" sz="1900" b="0" strike="noStrike" spc="-1" dirty="0">
              <a:solidFill>
                <a:srgbClr val="000000"/>
              </a:solidFill>
              <a:latin typeface="Arial"/>
            </a:endParaRPr>
          </a:p>
          <a:p>
            <a:pPr marL="169560" indent="-169560" algn="l" rtl="0">
              <a:lnSpc>
                <a:spcPct val="15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Observar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los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efectos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del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refuerzo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 err="1" smtClean="0">
                <a:solidFill>
                  <a:srgbClr val="FFFFFF"/>
                </a:solidFill>
                <a:latin typeface="Arial"/>
              </a:rPr>
              <a:t>positivo</a:t>
            </a:r>
            <a:r>
              <a:rPr lang="en-US" sz="1900" b="0" strike="noStrike" spc="-1" dirty="0" smtClean="0">
                <a:solidFill>
                  <a:srgbClr val="FFFFFF"/>
                </a:solidFill>
                <a:latin typeface="Arial"/>
              </a:rPr>
              <a:t>/</a:t>
            </a:r>
            <a:r>
              <a:rPr lang="en-US" sz="1900" b="0" strike="noStrike" spc="-1" dirty="0" err="1" smtClean="0">
                <a:solidFill>
                  <a:srgbClr val="FFFFFF"/>
                </a:solidFill>
                <a:latin typeface="Arial"/>
              </a:rPr>
              <a:t>negativo</a:t>
            </a:r>
            <a:endParaRPr lang="en-US" sz="1900" b="0" strike="noStrike" spc="-1" dirty="0">
              <a:solidFill>
                <a:srgbClr val="000000"/>
              </a:solidFill>
              <a:latin typeface="Arial"/>
            </a:endParaRPr>
          </a:p>
          <a:p>
            <a:pPr marL="169560" indent="-169560" algn="l" rtl="0">
              <a:lnSpc>
                <a:spcPct val="15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900" b="0" strike="noStrike" spc="-1" dirty="0" err="1" smtClean="0">
                <a:solidFill>
                  <a:srgbClr val="FFFFFF"/>
                </a:solidFill>
                <a:latin typeface="Arial"/>
              </a:rPr>
              <a:t>Buscar</a:t>
            </a:r>
            <a:r>
              <a:rPr lang="en-US" sz="19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críticas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900" b="0" strike="noStrike" spc="-1" dirty="0" err="1">
                <a:solidFill>
                  <a:srgbClr val="FFFFFF"/>
                </a:solidFill>
                <a:latin typeface="Arial"/>
              </a:rPr>
              <a:t>otros</a:t>
            </a:r>
            <a:r>
              <a:rPr lang="en-US" sz="19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1900" b="0" strike="noStrike" spc="-1" dirty="0" err="1" smtClean="0">
                <a:solidFill>
                  <a:srgbClr val="FFFFFF"/>
                </a:solidFill>
                <a:latin typeface="Arial"/>
              </a:rPr>
              <a:t>sobre</a:t>
            </a:r>
            <a:r>
              <a:rPr lang="en-US" sz="1900" b="0" strike="noStrike" spc="-1" dirty="0" smtClean="0">
                <a:solidFill>
                  <a:srgbClr val="FFFFFF"/>
                </a:solidFill>
                <a:latin typeface="Arial"/>
              </a:rPr>
              <a:t> el </a:t>
            </a:r>
            <a:r>
              <a:rPr lang="en-US" sz="1900" b="0" strike="noStrike" spc="-1" dirty="0" err="1" smtClean="0">
                <a:solidFill>
                  <a:srgbClr val="FFFFFF"/>
                </a:solidFill>
                <a:latin typeface="Arial"/>
              </a:rPr>
              <a:t>comportamiento</a:t>
            </a:r>
            <a:r>
              <a:rPr lang="en-US" sz="1900" b="0" strike="noStrike" spc="-1" dirty="0" smtClean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1900" b="0" strike="noStrike" spc="-1" dirty="0" err="1" smtClean="0">
                <a:solidFill>
                  <a:srgbClr val="FFFFFF"/>
                </a:solidFill>
                <a:latin typeface="Arial"/>
              </a:rPr>
              <a:t>uno</a:t>
            </a:r>
            <a:endParaRPr lang="en-US" sz="19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6" name="TextBox 19"/>
          <p:cNvSpPr/>
          <p:nvPr/>
        </p:nvSpPr>
        <p:spPr>
          <a:xfrm>
            <a:off x="4978440" y="4611600"/>
            <a:ext cx="7157880" cy="14144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333CC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45720" bIns="46800">
            <a:normAutofit fontScale="92500" lnSpcReduction="10000"/>
          </a:bodyPr>
          <a:lstStyle/>
          <a:p>
            <a:pPr marL="169560" indent="-169560" algn="l" rtl="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Hacer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preguntas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y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buscar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respuestas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a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preguntas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difíciles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(y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relevantes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169560" indent="-169560" algn="l" rtl="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Observar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las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respuestas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técnicas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de 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maestros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expertos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169560" indent="-169560" algn="l" rtl="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Desarrollar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la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habilidad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explicar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cosas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espirituales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sin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poner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a la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otra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persona a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defensiva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.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169560" indent="-169560" algn="l" rtl="0">
              <a:lnSpc>
                <a:spcPct val="8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7" name="TextBox 20"/>
          <p:cNvSpPr/>
          <p:nvPr/>
        </p:nvSpPr>
        <p:spPr>
          <a:xfrm>
            <a:off x="4981680" y="6026040"/>
            <a:ext cx="7157880" cy="700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3333CC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45720" bIns="46800">
            <a:normAutofit fontScale="89500"/>
          </a:bodyPr>
          <a:lstStyle/>
          <a:p>
            <a:pPr marL="169560" indent="-169560" algn="l" rtl="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Construir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la “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cadena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” de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influencia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hacia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abajo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y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hacia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arriba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169560" indent="-169560" algn="l" rtl="0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spc="-1" dirty="0" err="1" smtClean="0">
                <a:solidFill>
                  <a:srgbClr val="FFFFFF"/>
                </a:solidFill>
                <a:latin typeface="Arial"/>
              </a:rPr>
              <a:t>Estar</a:t>
            </a:r>
            <a:r>
              <a:rPr lang="en-US" sz="2000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 smtClean="0">
                <a:solidFill>
                  <a:srgbClr val="FFFFFF"/>
                </a:solidFill>
                <a:latin typeface="Arial"/>
              </a:rPr>
              <a:t>conciente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de 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la 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“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apariencia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” (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impresiones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implícitas</a:t>
            </a:r>
            <a:r>
              <a:rPr lang="en-US" sz="2000" b="0" strike="noStrike" spc="-1" dirty="0">
                <a:solidFill>
                  <a:srgbClr val="FFFFFF"/>
                </a:solidFill>
                <a:latin typeface="Arial"/>
              </a:rPr>
              <a:t> </a:t>
            </a:r>
            <a:r>
              <a:rPr lang="en-US" sz="2000" b="0" strike="noStrike" spc="-1" dirty="0" err="1">
                <a:solidFill>
                  <a:srgbClr val="FFFFFF"/>
                </a:solidFill>
                <a:latin typeface="Arial"/>
              </a:rPr>
              <a:t>dejadas</a:t>
            </a:r>
            <a:r>
              <a:rPr lang="en-US" sz="2000" b="0" strike="noStrike" spc="-1" dirty="0" smtClean="0">
                <a:solidFill>
                  <a:srgbClr val="FFFFFF"/>
                </a:solidFill>
                <a:latin typeface="Arial"/>
              </a:rPr>
              <a:t>)</a:t>
            </a:r>
            <a:endParaRPr lang="en-US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Rectangle 4"/>
          <p:cNvSpPr/>
          <p:nvPr/>
        </p:nvSpPr>
        <p:spPr>
          <a:xfrm>
            <a:off x="0" y="681120"/>
            <a:ext cx="4978440" cy="4730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94000"/>
          </a:bodyPr>
          <a:lstStyle/>
          <a:p>
            <a:pPr marL="290160" indent="-290160" algn="ctr" rtl="0">
              <a:lnSpc>
                <a:spcPct val="80000"/>
              </a:lnSpc>
              <a:spcAft>
                <a:spcPts val="8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smtClean="0">
                <a:solidFill>
                  <a:srgbClr val="FFFF00"/>
                </a:solidFill>
                <a:latin typeface="Calibri"/>
                <a:ea typeface="Calibri"/>
              </a:rPr>
              <a:t>Deberes</a:t>
            </a:r>
            <a:endParaRPr lang="en-US" sz="32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TextBox 377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Dios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es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nuestro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[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verdadero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] 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Padre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79" name="TextBox 378"/>
          <p:cNvSpPr txBox="1"/>
          <p:nvPr/>
        </p:nvSpPr>
        <p:spPr>
          <a:xfrm>
            <a:off x="203040" y="990720"/>
            <a:ext cx="11785680" cy="5867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5500"/>
          </a:bodyPr>
          <a:lstStyle/>
          <a:p>
            <a:pPr>
              <a:lnSpc>
                <a:spcPct val="90000"/>
              </a:lnSpc>
              <a:spcAft>
                <a:spcPts val="11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 err="1" smtClean="0">
                <a:solidFill>
                  <a:srgbClr val="66FFFF"/>
                </a:solidFill>
                <a:latin typeface="system-ui"/>
              </a:rPr>
              <a:t>Jer</a:t>
            </a:r>
            <a:r>
              <a:rPr lang="en-US" sz="3200" b="0" strike="noStrike" spc="-1" dirty="0" smtClean="0">
                <a:solidFill>
                  <a:srgbClr val="66FFFF"/>
                </a:solidFill>
                <a:latin typeface="system-ui"/>
              </a:rPr>
              <a:t> 3:19 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system-ui"/>
              </a:rPr>
              <a:t>–</a:t>
            </a:r>
            <a:r>
              <a:rPr lang="en-US" sz="3200" b="1" strike="noStrike" spc="-1" baseline="30000" dirty="0" smtClean="0">
                <a:solidFill>
                  <a:srgbClr val="FFFFFF"/>
                </a:solidFill>
                <a:latin typeface="system-ui"/>
              </a:rPr>
              <a:t>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Yo había dicho: </a:t>
            </a:r>
          </a:p>
          <a:p>
            <a:pPr>
              <a:lnSpc>
                <a:spcPct val="90000"/>
              </a:lnSpc>
              <a:spcAft>
                <a:spcPts val="11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spc="-1" dirty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3200" spc="-1" dirty="0" smtClean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2900" b="0" strike="noStrike" spc="-1" dirty="0" smtClean="0">
                <a:solidFill>
                  <a:srgbClr val="FFFFFF"/>
                </a:solidFill>
                <a:latin typeface="system-ui"/>
              </a:rPr>
              <a:t>“¡Cómo quisiera ponerte entre Mis hijos, Y darte una tierra 			deseable, La más hermosa heredad de las naciones!”. </a:t>
            </a:r>
          </a:p>
          <a:p>
            <a:pPr>
              <a:lnSpc>
                <a:spcPct val="90000"/>
              </a:lnSpc>
              <a:spcAft>
                <a:spcPts val="11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900" spc="-1" dirty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2900" spc="-1" dirty="0" smtClean="0">
                <a:solidFill>
                  <a:srgbClr val="FFFFFF"/>
                </a:solidFill>
                <a:latin typeface="system-ui"/>
              </a:rPr>
              <a:t>	</a:t>
            </a:r>
            <a:r>
              <a:rPr lang="es-ES" sz="2900" b="0" strike="noStrike" spc="-1" dirty="0" smtClean="0">
                <a:solidFill>
                  <a:srgbClr val="FFFFFF"/>
                </a:solidFill>
                <a:latin typeface="system-ui"/>
              </a:rPr>
              <a:t>Y decía: “</a:t>
            </a:r>
            <a:r>
              <a:rPr lang="es-ES" sz="2900" b="1" strike="noStrike" spc="-1" dirty="0" smtClean="0">
                <a:solidFill>
                  <a:srgbClr val="FFFF00"/>
                </a:solidFill>
                <a:latin typeface="system-ui"/>
              </a:rPr>
              <a:t>Padre Mío me llamarán</a:t>
            </a:r>
            <a:r>
              <a:rPr lang="es-ES" sz="2900" b="0" strike="noStrike" spc="-1" dirty="0" smtClean="0">
                <a:solidFill>
                  <a:srgbClr val="FFFFFF"/>
                </a:solidFill>
                <a:latin typeface="system-ui"/>
              </a:rPr>
              <a:t>, Y no se apartarán de</a:t>
            </a:r>
            <a:br>
              <a:rPr lang="es-ES" sz="2900" b="0" strike="noStrike" spc="-1" dirty="0" smtClean="0">
                <a:solidFill>
                  <a:srgbClr val="FFFFFF"/>
                </a:solidFill>
                <a:latin typeface="system-ui"/>
              </a:rPr>
            </a:br>
            <a:r>
              <a:rPr lang="es-ES" sz="2900" b="0" strike="noStrike" spc="-1" dirty="0" smtClean="0">
                <a:solidFill>
                  <a:srgbClr val="FFFFFF"/>
                </a:solidFill>
                <a:latin typeface="system-ui"/>
              </a:rPr>
              <a:t>		seguirme”. </a:t>
            </a:r>
          </a:p>
          <a:p>
            <a:pPr>
              <a:lnSpc>
                <a:spcPct val="90000"/>
              </a:lnSpc>
              <a:spcAft>
                <a:spcPts val="11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 smtClean="0">
                <a:solidFill>
                  <a:srgbClr val="66FFFF"/>
                </a:solidFill>
                <a:latin typeface="system-ui"/>
              </a:rPr>
              <a:t>Mat 5:48 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system-ui"/>
              </a:rPr>
              <a:t>–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Por tanto, sean ustedes perfectos como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su Padre celestial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 es perfecto. </a:t>
            </a:r>
          </a:p>
          <a:p>
            <a:pPr>
              <a:lnSpc>
                <a:spcPct val="90000"/>
              </a:lnSpc>
              <a:spcAft>
                <a:spcPts val="11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 smtClean="0">
                <a:solidFill>
                  <a:srgbClr val="66FFFF"/>
                </a:solidFill>
                <a:latin typeface="system-ui"/>
              </a:rPr>
              <a:t>Mat 6:9 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system-ui"/>
              </a:rPr>
              <a:t>–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Ustedes, pues, oren de esta manera: “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Padre nuestro que estás en los cielos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, Santificado sea Tu nombre. </a:t>
            </a:r>
          </a:p>
          <a:p>
            <a:pPr>
              <a:lnSpc>
                <a:spcPct val="90000"/>
              </a:lnSpc>
              <a:spcAft>
                <a:spcPts val="1199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0" strike="noStrike" spc="-1" dirty="0" smtClean="0">
                <a:solidFill>
                  <a:srgbClr val="66FFFF"/>
                </a:solidFill>
                <a:latin typeface="system-ui"/>
              </a:rPr>
              <a:t>1 Ped 1:17 </a:t>
            </a:r>
            <a:r>
              <a:rPr lang="en-US" sz="3200" b="0" strike="noStrike" spc="-1" dirty="0" smtClean="0">
                <a:solidFill>
                  <a:srgbClr val="FFFFFF"/>
                </a:solidFill>
                <a:latin typeface="system-ui"/>
              </a:rPr>
              <a:t>– 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Y </a:t>
            </a:r>
            <a:r>
              <a:rPr lang="es-ES" sz="3200" b="1" strike="noStrike" spc="-1" dirty="0" smtClean="0">
                <a:solidFill>
                  <a:srgbClr val="FFFF00"/>
                </a:solidFill>
                <a:latin typeface="system-ui"/>
              </a:rPr>
              <a:t>si invocan como Padre</a:t>
            </a:r>
            <a:r>
              <a:rPr lang="es-ES" sz="3200" b="0" strike="noStrike" spc="-1" dirty="0" smtClean="0">
                <a:solidFill>
                  <a:srgbClr val="FFFFFF"/>
                </a:solidFill>
                <a:latin typeface="system-ui"/>
              </a:rPr>
              <a:t> a Aquel que imparcialmente juzga según la obra de cada uno, condúzcanse con temor durante el tiempo de su peregrinación. </a:t>
            </a:r>
            <a:endParaRPr lang="en-US" sz="3200" b="1" strike="noStrike" spc="-1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380" name="Slide Number Placeholder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2F26034-1F1C-4DF9-B4D4-448183A11F94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5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lide Number Placeholder 6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BBCB45F-5729-45B6-8FF2-EBE6A747855E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6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2" name="TextBox 381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El </a:t>
            </a:r>
            <a:r>
              <a:rPr lang="en-US" sz="3600" b="1" strike="noStrike" spc="-1" smtClean="0">
                <a:solidFill>
                  <a:srgbClr val="FFFF00"/>
                </a:solidFill>
                <a:latin typeface="Calibri"/>
              </a:rPr>
              <a:t>patr</a:t>
            </a:r>
            <a:r>
              <a:rPr lang="es-ES" sz="3600" b="1" strike="noStrike" spc="-1" smtClean="0">
                <a:solidFill>
                  <a:srgbClr val="FFFF00"/>
                </a:solidFill>
                <a:latin typeface="Calibri"/>
              </a:rPr>
              <a:t>ón</a:t>
            </a:r>
            <a:r>
              <a:rPr lang="es-E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s-ES" sz="3600" b="1" strike="noStrike" spc="-1" dirty="0" smtClean="0">
                <a:solidFill>
                  <a:srgbClr val="FFFF00"/>
                </a:solidFill>
                <a:latin typeface="Calibri"/>
              </a:rPr>
              <a:t>de Dios de ser Padre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1599840" y="685440"/>
            <a:ext cx="4724280" cy="6172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FFFFFF"/>
                </a:solidFill>
                <a:latin typeface="Calibri"/>
              </a:rPr>
              <a:t>Mat 5:48 – Perfecto, como Padre celestial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FFFFFF"/>
                </a:solidFill>
                <a:latin typeface="Calibri"/>
              </a:rPr>
              <a:t>1 </a:t>
            </a:r>
            <a:r>
              <a:rPr lang="es-ES" sz="1600" b="1" strike="noStrike" spc="-1" dirty="0" err="1" smtClean="0">
                <a:solidFill>
                  <a:srgbClr val="FFFFFF"/>
                </a:solidFill>
                <a:latin typeface="Calibri"/>
              </a:rPr>
              <a:t>Ped</a:t>
            </a:r>
            <a:r>
              <a:rPr lang="es-ES" sz="1600" b="1" strike="noStrike" spc="-1" dirty="0" smtClean="0">
                <a:solidFill>
                  <a:srgbClr val="FFFFFF"/>
                </a:solidFill>
                <a:latin typeface="Calibri"/>
              </a:rPr>
              <a:t> 1:16 – Santo 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FF"/>
                </a:solidFill>
                <a:latin typeface="Calibri"/>
              </a:rPr>
              <a:t>Stg</a:t>
            </a:r>
            <a:r>
              <a:rPr lang="es-ES" sz="1600" b="1" strike="noStrike" spc="-1" dirty="0" smtClean="0">
                <a:solidFill>
                  <a:srgbClr val="FFFFFF"/>
                </a:solidFill>
                <a:latin typeface="Calibri"/>
              </a:rPr>
              <a:t> 1:13 – No tienta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FF"/>
                </a:solidFill>
                <a:latin typeface="Calibri"/>
              </a:rPr>
              <a:t>Rom</a:t>
            </a:r>
            <a:r>
              <a:rPr lang="es-ES" sz="1600" b="1" strike="noStrike" spc="-1" dirty="0" smtClean="0">
                <a:solidFill>
                  <a:srgbClr val="FFFFFF"/>
                </a:solidFill>
                <a:latin typeface="Calibri"/>
              </a:rPr>
              <a:t> 9:14 – Sin injusticia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FF"/>
                </a:solidFill>
                <a:latin typeface="Calibri"/>
              </a:rPr>
              <a:t>Stg</a:t>
            </a:r>
            <a:r>
              <a:rPr lang="es-ES" sz="1600" b="1" strike="noStrike" spc="-1" dirty="0" smtClean="0">
                <a:solidFill>
                  <a:srgbClr val="FFFFFF"/>
                </a:solidFill>
                <a:latin typeface="Calibri"/>
              </a:rPr>
              <a:t> 1:17b – Sin cambio: consistencia diario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FF"/>
                </a:solidFill>
                <a:latin typeface="Calibri"/>
              </a:rPr>
              <a:t>Nú</a:t>
            </a:r>
            <a:r>
              <a:rPr lang="es-ES" sz="1600" b="1" strike="noStrike" spc="-1" dirty="0" smtClean="0">
                <a:solidFill>
                  <a:srgbClr val="FFFFFF"/>
                </a:solidFill>
                <a:latin typeface="Calibri"/>
              </a:rPr>
              <a:t> 23:19; </a:t>
            </a:r>
            <a:r>
              <a:rPr lang="es-ES" sz="1600" b="1" strike="noStrike" spc="-1" dirty="0" err="1" smtClean="0">
                <a:solidFill>
                  <a:srgbClr val="FFFFFF"/>
                </a:solidFill>
                <a:latin typeface="Calibri"/>
              </a:rPr>
              <a:t>Tit</a:t>
            </a:r>
            <a:r>
              <a:rPr lang="es-ES" sz="1600" b="1" strike="noStrike" spc="-1" dirty="0" smtClean="0">
                <a:solidFill>
                  <a:srgbClr val="FFFFFF"/>
                </a:solidFill>
                <a:latin typeface="Calibri"/>
              </a:rPr>
              <a:t> 1:2 – Sin mentiras/variación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FF"/>
                </a:solidFill>
                <a:latin typeface="Calibri"/>
              </a:rPr>
              <a:t>Rom</a:t>
            </a:r>
            <a:r>
              <a:rPr lang="es-ES" sz="1600" b="1" strike="noStrike" spc="-1" dirty="0" smtClean="0">
                <a:solidFill>
                  <a:srgbClr val="FFFFFF"/>
                </a:solidFill>
                <a:latin typeface="Calibri"/>
              </a:rPr>
              <a:t> 3:3,4 – Veraz, aunque todo hombre sea mentiroso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FF"/>
                </a:solidFill>
                <a:latin typeface="Calibri"/>
              </a:rPr>
              <a:t>Rom</a:t>
            </a:r>
            <a:r>
              <a:rPr lang="es-ES" sz="1600" b="1" strike="noStrike" spc="-1" dirty="0" smtClean="0">
                <a:solidFill>
                  <a:srgbClr val="FFFFFF"/>
                </a:solidFill>
                <a:latin typeface="Calibri"/>
              </a:rPr>
              <a:t> 11:22 – Bueno y severo: justo y bondadoso 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FF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FFFFFF"/>
                </a:solidFill>
                <a:latin typeface="Calibri"/>
              </a:rPr>
              <a:t>1 Pe 1:17 – Juzga sin parcialidad</a:t>
            </a:r>
          </a:p>
          <a:p>
            <a:pPr algn="l" rtl="0">
              <a:lnSpc>
                <a:spcPct val="110000"/>
              </a:lnSpc>
              <a:spcBef>
                <a:spcPts val="400"/>
              </a:spcBef>
              <a:buClr>
                <a:srgbClr val="FFFFFF"/>
              </a:buCl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 strike="noStrike" spc="-1" dirty="0" smtClean="0">
                <a:solidFill>
                  <a:srgbClr val="FFFFFF"/>
                </a:solidFill>
                <a:latin typeface="Calibri"/>
              </a:rPr>
              <a:t> </a:t>
            </a:r>
            <a:endParaRPr lang="en-US" sz="1600" b="1" strike="noStrike" spc="-1" dirty="0">
              <a:solidFill>
                <a:srgbClr val="FFFFFF"/>
              </a:solidFill>
              <a:latin typeface="Calibri"/>
            </a:endParaRP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Ro 8:31 – [Siempre obrando para nuestro bien] “Si Dios está por nosotros, ¿quién estará contra nosotros?”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Stg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 1:17a; Mat 7:11; </a:t>
            </a: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Luc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 11:11-13 – Da los dones que se necesitan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Jer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 31:8,9 – Guía, protege de caídas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Heb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 12:7 – Disciplina para bien de los hijos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Dt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 1:31 – Lleva a su hijo en las dificultades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Mat 5:45 – Bendiciones incondicionales (para merecedores e </a:t>
            </a: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inmerecedores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)</a:t>
            </a:r>
            <a:endParaRPr lang="es-ES" sz="1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6248520" y="685440"/>
            <a:ext cx="4419360" cy="6172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 lnSpcReduction="10000"/>
          </a:bodyPr>
          <a:lstStyle/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Stg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 3:17 – Puro, pacífico, amable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Sal 103:13; </a:t>
            </a: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Lc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 6:36; Sal 145:8,9 – siente piedad; misericordioso; lleno de gracia, compasivo, lento para la ira, bondadoso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Os 11:1-4 – Atrae a los infieles con amor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II Co 1:3,4 – Fuente de misericordia, consolación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II </a:t>
            </a: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Tes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 2:16 – Da consolación y esperanza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1 </a:t>
            </a: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Jn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 3:1; 4:9-10 – Amó tanto que nos adoptó, nos llama hijos, envió a Su Hijo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Rom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 5:8 – Nos amó, a pesar de nuestra rebeldía (aun cuando éramos enemigos)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FFFF00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FFFF00"/>
                </a:solidFill>
                <a:latin typeface="Calibri"/>
              </a:rPr>
              <a:t>Rom</a:t>
            </a:r>
            <a:r>
              <a:rPr lang="es-ES" sz="1600" b="1" strike="noStrike" spc="-1" dirty="0" smtClean="0">
                <a:solidFill>
                  <a:srgbClr val="FFFF00"/>
                </a:solidFill>
                <a:latin typeface="Calibri"/>
              </a:rPr>
              <a:t> 8:15,16 – No una relación de esclavitud y miedo, sino intimidad de “Abba, Padre”</a:t>
            </a:r>
            <a:r>
              <a:rPr dirty="0"/>
              <a:t/>
            </a:r>
            <a:br>
              <a:rPr dirty="0"/>
            </a:br>
            <a:r>
              <a:rPr lang="en-US" sz="1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endParaRPr lang="en-US" sz="1600" b="1" strike="noStrike" spc="-1" dirty="0">
              <a:solidFill>
                <a:srgbClr val="FFFFFF"/>
              </a:solidFill>
              <a:latin typeface="Calibri"/>
            </a:endParaRP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CCFFCC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CCFFCC"/>
                </a:solidFill>
                <a:latin typeface="Calibri"/>
              </a:rPr>
              <a:t>Mat 6:8,32 – Consciente de todas las necesidades de Sus hijos (omnisciente)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CCFFCC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CCFFCC"/>
                </a:solidFill>
                <a:latin typeface="Calibri"/>
              </a:rPr>
              <a:t>Rom</a:t>
            </a:r>
            <a:r>
              <a:rPr lang="es-ES" sz="1600" b="1" strike="noStrike" spc="-1" dirty="0" smtClean="0">
                <a:solidFill>
                  <a:srgbClr val="CCFFCC"/>
                </a:solidFill>
                <a:latin typeface="Calibri"/>
              </a:rPr>
              <a:t> 11:33 – Sabiduría y conocimiento profundos (entiende todo, no se confunde ni se equivoca)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CCFFCC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CCFFCC"/>
                </a:solidFill>
                <a:latin typeface="Calibri"/>
              </a:rPr>
              <a:t>Mat 10:29,30 – Ve y sabe todo (vigila, observa)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CCFFCC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smtClean="0">
                <a:solidFill>
                  <a:srgbClr val="CCFFCC"/>
                </a:solidFill>
                <a:latin typeface="Calibri"/>
              </a:rPr>
              <a:t>Mc 14:36 – Todo lo puede [capaz/fuerte]</a:t>
            </a:r>
          </a:p>
          <a:p>
            <a:pPr marL="174600" indent="-174600">
              <a:lnSpc>
                <a:spcPct val="110000"/>
              </a:lnSpc>
              <a:spcBef>
                <a:spcPts val="400"/>
              </a:spcBef>
              <a:buClr>
                <a:srgbClr val="CCFFCC"/>
              </a:buClr>
              <a:buFont typeface="Calibri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1600" b="1" strike="noStrike" spc="-1" dirty="0" err="1" smtClean="0">
                <a:solidFill>
                  <a:srgbClr val="CCFFCC"/>
                </a:solidFill>
                <a:latin typeface="Calibri"/>
              </a:rPr>
              <a:t>Ef</a:t>
            </a:r>
            <a:r>
              <a:rPr lang="es-ES" sz="1600" b="1" strike="noStrike" spc="-1" dirty="0" smtClean="0">
                <a:solidFill>
                  <a:srgbClr val="CCFFCC"/>
                </a:solidFill>
                <a:latin typeface="Calibri"/>
              </a:rPr>
              <a:t> 3:20 – Capaz de superar expectativas</a:t>
            </a:r>
            <a:endParaRPr lang="es-ES" sz="1600" b="1" strike="noStrike" spc="-1" dirty="0">
              <a:solidFill>
                <a:srgbClr val="CCFFCC"/>
              </a:solidFill>
              <a:latin typeface="Calibri"/>
            </a:endParaRPr>
          </a:p>
        </p:txBody>
      </p:sp>
      <p:sp>
        <p:nvSpPr>
          <p:cNvPr id="385" name="Text Box 5"/>
          <p:cNvSpPr/>
          <p:nvPr/>
        </p:nvSpPr>
        <p:spPr>
          <a:xfrm rot="18731400">
            <a:off x="1464431" y="2077622"/>
            <a:ext cx="4385868" cy="46384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82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Arial"/>
              </a:rPr>
              <a:t>CUALIDADES </a:t>
            </a:r>
            <a:r>
              <a:rPr lang="en-US" sz="2400" b="1" strike="noStrike" spc="-1" dirty="0" smtClean="0">
                <a:solidFill>
                  <a:srgbClr val="000000"/>
                </a:solidFill>
                <a:latin typeface="Arial"/>
              </a:rPr>
              <a:t>INTRÍNSECAS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6" name="Text Box 6"/>
          <p:cNvSpPr/>
          <p:nvPr/>
        </p:nvSpPr>
        <p:spPr>
          <a:xfrm rot="18731400">
            <a:off x="4196294" y="3313017"/>
            <a:ext cx="4614453" cy="463846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>
              <a:alpha val="82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Arial"/>
              </a:rPr>
              <a:t>NATURALEZA BENEVOLENTE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7" name="Text Box 7"/>
          <p:cNvSpPr/>
          <p:nvPr/>
        </p:nvSpPr>
        <p:spPr>
          <a:xfrm rot="18731400">
            <a:off x="7213344" y="5428991"/>
            <a:ext cx="2428228" cy="4597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99FFCC">
              <a:alpha val="82000"/>
            </a:srgb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6800" rIns="90000" bIns="46800">
            <a:spAutoFit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strike="noStrike" spc="-1" dirty="0">
                <a:solidFill>
                  <a:srgbClr val="000000"/>
                </a:solidFill>
                <a:latin typeface="Arial"/>
              </a:rPr>
              <a:t>CAPACIDADES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3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TextBox 387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El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carácter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sin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defecto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de Dios</a:t>
            </a:r>
          </a:p>
        </p:txBody>
      </p:sp>
      <p:sp>
        <p:nvSpPr>
          <p:cNvPr id="389" name="TextBox 388"/>
          <p:cNvSpPr txBox="1"/>
          <p:nvPr/>
        </p:nvSpPr>
        <p:spPr>
          <a:xfrm>
            <a:off x="0" y="1106280"/>
            <a:ext cx="12053880" cy="55990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461880" indent="-461880">
              <a:lnSpc>
                <a:spcPct val="115000"/>
              </a:lnSpc>
              <a:buClr>
                <a:srgbClr val="66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smtClean="0">
                <a:solidFill>
                  <a:srgbClr val="66FFFF"/>
                </a:solidFill>
                <a:latin typeface="Calibri"/>
                <a:ea typeface="Times New Roman"/>
              </a:rPr>
              <a:t>Mat 5:48 – Perfecto (¡el contexto es el amor a los enemigos!)</a:t>
            </a:r>
          </a:p>
          <a:p>
            <a:pPr marL="461880" indent="-461880">
              <a:lnSpc>
                <a:spcPct val="115000"/>
              </a:lnSpc>
              <a:buClr>
                <a:srgbClr val="66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smtClean="0">
                <a:solidFill>
                  <a:schemeClr val="bg1"/>
                </a:solidFill>
                <a:latin typeface="Calibri"/>
                <a:ea typeface="Times New Roman"/>
              </a:rPr>
              <a:t>1 </a:t>
            </a:r>
            <a:r>
              <a:rPr lang="es-ES" sz="2800" b="1" strike="noStrike" spc="-1" dirty="0" err="1" smtClean="0">
                <a:solidFill>
                  <a:schemeClr val="bg1"/>
                </a:solidFill>
                <a:latin typeface="Calibri"/>
                <a:ea typeface="Times New Roman"/>
              </a:rPr>
              <a:t>Ped</a:t>
            </a:r>
            <a:r>
              <a:rPr lang="es-ES" sz="2800" b="1" strike="noStrike" spc="-1" dirty="0" smtClean="0">
                <a:solidFill>
                  <a:schemeClr val="bg1"/>
                </a:solidFill>
                <a:latin typeface="Calibri"/>
                <a:ea typeface="Times New Roman"/>
              </a:rPr>
              <a:t> 1:16 – Santo (por dentro y por fuera)</a:t>
            </a:r>
          </a:p>
          <a:p>
            <a:pPr marL="461880" indent="-461880">
              <a:lnSpc>
                <a:spcPct val="115000"/>
              </a:lnSpc>
              <a:buClr>
                <a:srgbClr val="66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err="1" smtClean="0">
                <a:solidFill>
                  <a:srgbClr val="66FFFF"/>
                </a:solidFill>
                <a:latin typeface="Calibri"/>
                <a:ea typeface="Times New Roman"/>
              </a:rPr>
              <a:t>Stg</a:t>
            </a:r>
            <a:r>
              <a:rPr lang="es-ES" sz="2800" b="1" strike="noStrike" spc="-1" dirty="0" smtClean="0">
                <a:solidFill>
                  <a:srgbClr val="66FFFF"/>
                </a:solidFill>
                <a:latin typeface="Calibri"/>
                <a:ea typeface="Times New Roman"/>
              </a:rPr>
              <a:t> 1:13 – No es tentado, y no tienta a otros (sólo una influencia para el bien)</a:t>
            </a:r>
          </a:p>
          <a:p>
            <a:pPr marL="461880" indent="-461880">
              <a:lnSpc>
                <a:spcPct val="115000"/>
              </a:lnSpc>
              <a:buClr>
                <a:srgbClr val="66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err="1" smtClean="0">
                <a:solidFill>
                  <a:schemeClr val="bg1"/>
                </a:solidFill>
                <a:latin typeface="Calibri"/>
                <a:ea typeface="Times New Roman"/>
              </a:rPr>
              <a:t>Rom</a:t>
            </a:r>
            <a:r>
              <a:rPr lang="es-ES" sz="2800" b="1" strike="noStrike" spc="-1" dirty="0" smtClean="0">
                <a:solidFill>
                  <a:schemeClr val="bg1"/>
                </a:solidFill>
                <a:latin typeface="Calibri"/>
                <a:ea typeface="Times New Roman"/>
              </a:rPr>
              <a:t> 9:14 – Sin injusticia (sin pecados pasados, presentes o futuros)</a:t>
            </a:r>
          </a:p>
          <a:p>
            <a:pPr marL="461880" indent="-461880">
              <a:lnSpc>
                <a:spcPct val="115000"/>
              </a:lnSpc>
              <a:buClr>
                <a:srgbClr val="66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err="1" smtClean="0">
                <a:solidFill>
                  <a:srgbClr val="66FFFF"/>
                </a:solidFill>
                <a:latin typeface="Calibri"/>
                <a:ea typeface="Times New Roman"/>
              </a:rPr>
              <a:t>Stg</a:t>
            </a:r>
            <a:r>
              <a:rPr lang="es-ES" sz="2800" b="1" strike="noStrike" spc="-1" dirty="0" smtClean="0">
                <a:solidFill>
                  <a:srgbClr val="66FFFF"/>
                </a:solidFill>
                <a:latin typeface="Calibri"/>
                <a:ea typeface="Times New Roman"/>
              </a:rPr>
              <a:t> 1:17b – Sin cambio: consistencia diario</a:t>
            </a:r>
          </a:p>
          <a:p>
            <a:pPr marL="461880" indent="-461880">
              <a:lnSpc>
                <a:spcPct val="115000"/>
              </a:lnSpc>
              <a:buClr>
                <a:srgbClr val="66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err="1" smtClean="0">
                <a:solidFill>
                  <a:srgbClr val="66FFFF"/>
                </a:solidFill>
                <a:latin typeface="Calibri"/>
                <a:ea typeface="Times New Roman"/>
              </a:rPr>
              <a:t>Núm</a:t>
            </a:r>
            <a:r>
              <a:rPr lang="es-ES" sz="2800" b="1" strike="noStrike" spc="-1" dirty="0" smtClean="0">
                <a:solidFill>
                  <a:srgbClr val="66FFFF"/>
                </a:solidFill>
                <a:latin typeface="Calibri"/>
                <a:ea typeface="Times New Roman"/>
              </a:rPr>
              <a:t> 23:19; Tito 1:2 – Sin mentiras/promesas </a:t>
            </a:r>
            <a:br>
              <a:rPr lang="es-ES" sz="2800" b="1" strike="noStrike" spc="-1" dirty="0" smtClean="0">
                <a:solidFill>
                  <a:srgbClr val="66FFFF"/>
                </a:solidFill>
                <a:latin typeface="Calibri"/>
                <a:ea typeface="Times New Roman"/>
              </a:rPr>
            </a:br>
            <a:r>
              <a:rPr lang="es-ES" sz="2800" b="1" strike="noStrike" spc="-1" dirty="0" smtClean="0">
                <a:solidFill>
                  <a:srgbClr val="66FFFF"/>
                </a:solidFill>
                <a:latin typeface="Calibri"/>
                <a:ea typeface="Times New Roman"/>
              </a:rPr>
              <a:t>rotas (solo habla la verdad, cumple promesas)</a:t>
            </a:r>
            <a:endParaRPr lang="es-ES" sz="2800" b="1" strike="noStrike" spc="-1" dirty="0" smtClean="0">
              <a:solidFill>
                <a:schemeClr val="bg1"/>
              </a:solidFill>
              <a:latin typeface="Calibri"/>
              <a:ea typeface="Times New Roman"/>
            </a:endParaRPr>
          </a:p>
          <a:p>
            <a:pPr marL="461880" indent="-461880">
              <a:lnSpc>
                <a:spcPct val="115000"/>
              </a:lnSpc>
              <a:buClr>
                <a:srgbClr val="66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err="1" smtClean="0">
                <a:solidFill>
                  <a:schemeClr val="bg1"/>
                </a:solidFill>
                <a:latin typeface="Calibri"/>
                <a:ea typeface="Times New Roman"/>
              </a:rPr>
              <a:t>Rom</a:t>
            </a:r>
            <a:r>
              <a:rPr lang="es-ES" sz="2800" b="1" strike="noStrike" spc="-1" dirty="0" smtClean="0">
                <a:solidFill>
                  <a:schemeClr val="bg1"/>
                </a:solidFill>
                <a:latin typeface="Calibri"/>
                <a:ea typeface="Times New Roman"/>
              </a:rPr>
              <a:t> 3:3,4 – Veraz, aunque todo hombre sea </a:t>
            </a:r>
            <a:br>
              <a:rPr lang="es-ES" sz="2800" b="1" strike="noStrike" spc="-1" dirty="0" smtClean="0">
                <a:solidFill>
                  <a:schemeClr val="bg1"/>
                </a:solidFill>
                <a:latin typeface="Calibri"/>
                <a:ea typeface="Times New Roman"/>
              </a:rPr>
            </a:br>
            <a:r>
              <a:rPr lang="es-ES" sz="2800" b="1" strike="noStrike" spc="-1" dirty="0" smtClean="0">
                <a:solidFill>
                  <a:schemeClr val="bg1"/>
                </a:solidFill>
                <a:latin typeface="Calibri"/>
                <a:ea typeface="Times New Roman"/>
              </a:rPr>
              <a:t>mentiroso</a:t>
            </a:r>
          </a:p>
          <a:p>
            <a:pPr marL="461880" indent="-461880">
              <a:lnSpc>
                <a:spcPct val="115000"/>
              </a:lnSpc>
              <a:buClr>
                <a:srgbClr val="66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err="1" smtClean="0">
                <a:solidFill>
                  <a:schemeClr val="bg1"/>
                </a:solidFill>
                <a:latin typeface="Calibri"/>
                <a:ea typeface="Times New Roman"/>
              </a:rPr>
              <a:t>Rom</a:t>
            </a:r>
            <a:r>
              <a:rPr lang="es-ES" sz="2800" b="1" strike="noStrike" spc="-1" dirty="0" smtClean="0">
                <a:solidFill>
                  <a:schemeClr val="bg1"/>
                </a:solidFill>
                <a:latin typeface="Calibri"/>
                <a:ea typeface="Times New Roman"/>
              </a:rPr>
              <a:t> 11:22 – Bueno y severo: justo y bondadoso (odia el mal, ama el bien)</a:t>
            </a:r>
          </a:p>
          <a:p>
            <a:pPr marL="461880" indent="-461880">
              <a:lnSpc>
                <a:spcPct val="115000"/>
              </a:lnSpc>
              <a:buClr>
                <a:srgbClr val="66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800" b="1" strike="noStrike" spc="-1" dirty="0" smtClean="0">
                <a:solidFill>
                  <a:schemeClr val="bg1"/>
                </a:solidFill>
                <a:latin typeface="Calibri"/>
                <a:ea typeface="Times New Roman"/>
              </a:rPr>
              <a:t>1 </a:t>
            </a:r>
            <a:r>
              <a:rPr lang="es-ES" sz="2800" b="1" strike="noStrike" spc="-1" dirty="0" err="1" smtClean="0">
                <a:solidFill>
                  <a:schemeClr val="bg1"/>
                </a:solidFill>
                <a:latin typeface="Calibri"/>
                <a:ea typeface="Times New Roman"/>
              </a:rPr>
              <a:t>Ped</a:t>
            </a:r>
            <a:r>
              <a:rPr lang="es-ES" sz="2800" b="1" strike="noStrike" spc="-1" dirty="0" smtClean="0">
                <a:solidFill>
                  <a:schemeClr val="bg1"/>
                </a:solidFill>
                <a:latin typeface="Calibri"/>
                <a:ea typeface="Times New Roman"/>
              </a:rPr>
              <a:t> 1:17 – Juzga sin parcialidad</a:t>
            </a:r>
            <a:endParaRPr lang="es-ES" sz="2800" b="1" strike="noStrike" spc="-1" dirty="0">
              <a:solidFill>
                <a:schemeClr val="bg1"/>
              </a:solidFill>
              <a:latin typeface="Calibri"/>
              <a:ea typeface="Times New Roman"/>
            </a:endParaRPr>
          </a:p>
        </p:txBody>
      </p:sp>
      <p:sp>
        <p:nvSpPr>
          <p:cNvPr id="390" name="Slide Number Placeholder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5E2D68B-0B0C-4D59-A19A-8C31C423DF17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7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1" name="Speech Bubble: Rectangle with Corners Rounded 6"/>
          <p:cNvSpPr/>
          <p:nvPr/>
        </p:nvSpPr>
        <p:spPr>
          <a:xfrm>
            <a:off x="9058939" y="76680"/>
            <a:ext cx="2854901" cy="1061820"/>
          </a:xfrm>
          <a:prstGeom prst="wedgeRoundRectCallout">
            <a:avLst>
              <a:gd name="adj1" fmla="val -38948"/>
              <a:gd name="adj2" fmla="val 64828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>
                <a:solidFill>
                  <a:srgbClr val="FFFF00"/>
                </a:solidFill>
                <a:latin typeface="system-ui"/>
              </a:rPr>
              <a:t>Por tanto, </a:t>
            </a:r>
            <a:r>
              <a:rPr lang="es-ES" b="1" spc="-1" dirty="0">
                <a:solidFill>
                  <a:srgbClr val="FFFF00"/>
                </a:solidFill>
                <a:latin typeface="system-ui"/>
              </a:rPr>
              <a:t>sean ustedes perfectos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 como su Padre celestial es perfecto. 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2" name="Speech Bubble: Rectangle with Corners Rounded 7"/>
          <p:cNvSpPr/>
          <p:nvPr/>
        </p:nvSpPr>
        <p:spPr>
          <a:xfrm>
            <a:off x="7393052" y="1575000"/>
            <a:ext cx="4660828" cy="609480"/>
          </a:xfrm>
          <a:prstGeom prst="wedgeRoundRectCallout">
            <a:avLst>
              <a:gd name="adj1" fmla="val -67638"/>
              <a:gd name="adj2" fmla="val 48236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800" b="0" strike="noStrike" spc="-1" dirty="0" smtClean="0">
                <a:solidFill>
                  <a:srgbClr val="FFFF00"/>
                </a:solidFill>
                <a:latin typeface="system-ui"/>
              </a:rPr>
              <a:t>…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Porque Dios </a:t>
            </a:r>
            <a:r>
              <a:rPr lang="es-ES" b="1" spc="-1" dirty="0">
                <a:solidFill>
                  <a:srgbClr val="FFFF00"/>
                </a:solidFill>
                <a:latin typeface="system-ui"/>
              </a:rPr>
              <a:t>no puede ser tentado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 por el mal y </a:t>
            </a:r>
            <a:r>
              <a:rPr lang="es-ES" b="1" spc="-1" dirty="0">
                <a:solidFill>
                  <a:srgbClr val="FFFF00"/>
                </a:solidFill>
                <a:latin typeface="system-ui"/>
              </a:rPr>
              <a:t>Él mismo no tienta a nadie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. 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3" name="Speech Bubble: Rectangle with Corners Rounded 8"/>
          <p:cNvSpPr/>
          <p:nvPr/>
        </p:nvSpPr>
        <p:spPr>
          <a:xfrm>
            <a:off x="7393052" y="3048120"/>
            <a:ext cx="4632371" cy="990360"/>
          </a:xfrm>
          <a:prstGeom prst="wedgeRoundRectCallout">
            <a:avLst>
              <a:gd name="adj1" fmla="val -63010"/>
              <a:gd name="adj2" fmla="val -17369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>
                <a:solidFill>
                  <a:srgbClr val="FFFF00"/>
                </a:solidFill>
                <a:latin typeface="system-ui"/>
              </a:rPr>
              <a:t>Toda buena dádiva y todo don perfecto viene de lo alto, desciende del Padre de las luces, con el cual no hay </a:t>
            </a:r>
            <a:r>
              <a:rPr lang="es-ES" b="1" spc="-1" dirty="0">
                <a:solidFill>
                  <a:srgbClr val="FFFF00"/>
                </a:solidFill>
                <a:latin typeface="system-ui"/>
              </a:rPr>
              <a:t>cambio ni sombra de variación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. 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4" name="Speech Bubble: Rectangle with Corners Rounded 9"/>
          <p:cNvSpPr/>
          <p:nvPr/>
        </p:nvSpPr>
        <p:spPr>
          <a:xfrm>
            <a:off x="7793665" y="4094280"/>
            <a:ext cx="4260215" cy="1530344"/>
          </a:xfrm>
          <a:prstGeom prst="wedgeRoundRectCallout">
            <a:avLst>
              <a:gd name="adj1" fmla="val -59176"/>
              <a:gd name="adj2" fmla="val -32746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>…conforme 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a la fe de los escogidos de Dios y al pleno conocimiento de la verdad que es según la piedad, </a:t>
            </a: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>2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  con la esperanza de vida eterna, la cual Dios, </a:t>
            </a:r>
            <a:r>
              <a:rPr lang="es-ES" b="1" spc="-1" dirty="0">
                <a:solidFill>
                  <a:srgbClr val="FFFF00"/>
                </a:solidFill>
                <a:latin typeface="system-ui"/>
              </a:rPr>
              <a:t>que no miente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, prometió desde los tiempos </a:t>
            </a: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>eternos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 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TextBox 394"/>
          <p:cNvSpPr txBox="1"/>
          <p:nvPr/>
        </p:nvSpPr>
        <p:spPr>
          <a:xfrm>
            <a:off x="914040" y="-360"/>
            <a:ext cx="10363320" cy="6094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La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generosidad</a:t>
            </a:r>
            <a:r>
              <a:rPr lang="en-US" sz="3600" b="1" spc="-1" dirty="0" smtClean="0">
                <a:solidFill>
                  <a:srgbClr val="FFFF00"/>
                </a:solidFill>
                <a:latin typeface="Calibri"/>
              </a:rPr>
              <a:t>, </a:t>
            </a:r>
            <a:r>
              <a:rPr lang="en-US" sz="3600" b="1" spc="-1" dirty="0" err="1" smtClean="0">
                <a:solidFill>
                  <a:srgbClr val="FFFF00"/>
                </a:solidFill>
                <a:latin typeface="Calibri"/>
              </a:rPr>
              <a:t>falta</a:t>
            </a:r>
            <a:r>
              <a:rPr lang="en-US" sz="3600" b="1" spc="-1" dirty="0" smtClean="0">
                <a:solidFill>
                  <a:srgbClr val="FFFF00"/>
                </a:solidFill>
                <a:latin typeface="Calibri"/>
              </a:rPr>
              <a:t> de ego</a:t>
            </a:r>
            <a:r>
              <a:rPr lang="es-ES" sz="3600" b="1" spc="-1" dirty="0" err="1" smtClean="0">
                <a:solidFill>
                  <a:srgbClr val="FFFF00"/>
                </a:solidFill>
                <a:latin typeface="Calibri"/>
              </a:rPr>
              <a:t>ísmo</a:t>
            </a:r>
            <a:r>
              <a:rPr lang="es-ES" sz="3600" b="1" spc="-1" dirty="0" smtClean="0">
                <a:solidFill>
                  <a:srgbClr val="FFFF00"/>
                </a:solidFill>
                <a:latin typeface="Calibri"/>
              </a:rPr>
              <a:t> de Dios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…</a:t>
            </a:r>
            <a:endParaRPr lang="en-US" sz="3600" b="1" strike="noStrike" spc="-1" dirty="0">
              <a:solidFill>
                <a:srgbClr val="FFFF00"/>
              </a:solidFill>
              <a:latin typeface="Calibri"/>
            </a:endParaRPr>
          </a:p>
        </p:txBody>
      </p:sp>
      <p:sp>
        <p:nvSpPr>
          <p:cNvPr id="396" name="TextBox 395"/>
          <p:cNvSpPr txBox="1"/>
          <p:nvPr/>
        </p:nvSpPr>
        <p:spPr>
          <a:xfrm>
            <a:off x="0" y="609120"/>
            <a:ext cx="12192120" cy="62485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500" lnSpcReduction="10000"/>
          </a:bodyPr>
          <a:lstStyle/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Rom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8:31 – [Siempre obrando para nuestro bien] “Si Dios está por </a:t>
            </a:r>
            <a:b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</a:b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nosotros, ¿quién estará contra nosotros?”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err="1" smtClean="0">
                <a:solidFill>
                  <a:srgbClr val="00B0F0"/>
                </a:solidFill>
                <a:latin typeface="Calibri"/>
                <a:ea typeface="Times New Roman"/>
              </a:rPr>
              <a:t>Stg</a:t>
            </a:r>
            <a:r>
              <a:rPr lang="es-ES" sz="2400" b="1" strike="noStrike" spc="-1" dirty="0" smtClean="0">
                <a:solidFill>
                  <a:srgbClr val="00B0F0"/>
                </a:solidFill>
                <a:latin typeface="Calibri"/>
                <a:ea typeface="Times New Roman"/>
              </a:rPr>
              <a:t> 1:17a; Mat 7:11; </a:t>
            </a:r>
            <a:r>
              <a:rPr lang="es-ES" sz="2400" b="1" strike="noStrike" spc="-1" dirty="0" err="1" smtClean="0">
                <a:solidFill>
                  <a:srgbClr val="00B0F0"/>
                </a:solidFill>
                <a:latin typeface="Calibri"/>
                <a:ea typeface="Times New Roman"/>
              </a:rPr>
              <a:t>Luc</a:t>
            </a:r>
            <a:r>
              <a:rPr lang="es-ES" sz="2400" b="1" strike="noStrike" spc="-1" dirty="0" smtClean="0">
                <a:solidFill>
                  <a:srgbClr val="00B0F0"/>
                </a:solidFill>
                <a:latin typeface="Calibri"/>
                <a:ea typeface="Times New Roman"/>
              </a:rPr>
              <a:t> 11:11-13 – Da los dones que se necesitan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Jer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31:8,9 – Guía, protege de caídas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Heb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12:7 – Disciplina para bien de los hijos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Dt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1:31 – Lleva a su hijo en las dificultades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Mat 5:45 – Bendiciones incondicionales (para merecedores e </a:t>
            </a:r>
            <a:r>
              <a:rPr lang="es-ES" sz="24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inmerecedores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)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Stg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3:17 – Puro, pacífico, amable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00B0F0"/>
                </a:solidFill>
                <a:latin typeface="Calibri"/>
                <a:ea typeface="Times New Roman"/>
              </a:rPr>
              <a:t>Sal 103:13; </a:t>
            </a:r>
            <a:r>
              <a:rPr lang="es-ES" sz="2400" b="1" strike="noStrike" spc="-1" dirty="0" err="1" smtClean="0">
                <a:solidFill>
                  <a:srgbClr val="00B0F0"/>
                </a:solidFill>
                <a:latin typeface="Calibri"/>
                <a:ea typeface="Times New Roman"/>
              </a:rPr>
              <a:t>Lc</a:t>
            </a:r>
            <a:r>
              <a:rPr lang="es-ES" sz="2400" b="1" strike="noStrike" spc="-1" dirty="0" smtClean="0">
                <a:solidFill>
                  <a:srgbClr val="00B0F0"/>
                </a:solidFill>
                <a:latin typeface="Calibri"/>
                <a:ea typeface="Times New Roman"/>
              </a:rPr>
              <a:t> 6:36; Sal 145:8,9 – Siente piedad; misericordioso; lleno de gracia, compasivo, lento para la ira, bondadoso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Os 11:1-4 – Atrae a los infieles con amor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II Co 1:3,4 – Fuente de misericordia y consolación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II </a:t>
            </a:r>
            <a:r>
              <a:rPr lang="es-ES" sz="24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Tes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2:16 – Da consolación y esperanza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smtClean="0">
                <a:solidFill>
                  <a:srgbClr val="00B0F0"/>
                </a:solidFill>
                <a:latin typeface="Calibri"/>
                <a:ea typeface="Times New Roman"/>
              </a:rPr>
              <a:t>I </a:t>
            </a:r>
            <a:r>
              <a:rPr lang="es-ES" sz="2400" b="1" strike="noStrike" spc="-1" dirty="0" err="1" smtClean="0">
                <a:solidFill>
                  <a:srgbClr val="00B0F0"/>
                </a:solidFill>
                <a:latin typeface="Calibri"/>
                <a:ea typeface="Times New Roman"/>
              </a:rPr>
              <a:t>Jn</a:t>
            </a:r>
            <a:r>
              <a:rPr lang="es-ES" sz="2400" b="1" strike="noStrike" spc="-1" dirty="0" smtClean="0">
                <a:solidFill>
                  <a:srgbClr val="00B0F0"/>
                </a:solidFill>
                <a:latin typeface="Calibri"/>
                <a:ea typeface="Times New Roman"/>
              </a:rPr>
              <a:t> 3:1; 4:9-10 – Amó tanto que nos adoptó, nos llama hijos, envió a Su Hijo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Rom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5:8 – Nos amó, a pesar de nuestra rebeldía (como enemigos)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24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Rom</a:t>
            </a: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8:15,16 – No una relación de esclavitud y miedo, sino intimidad </a:t>
            </a:r>
            <a:b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</a:br>
            <a:r>
              <a:rPr lang="es-ES" sz="24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de “Abba, Padre”</a:t>
            </a:r>
            <a:endParaRPr lang="es-ES" sz="2400" b="1" strike="noStrike" spc="-1" dirty="0">
              <a:solidFill>
                <a:srgbClr val="FFFFFF"/>
              </a:solidFill>
              <a:latin typeface="Calibri"/>
              <a:ea typeface="Times New Roman"/>
            </a:endParaRPr>
          </a:p>
        </p:txBody>
      </p:sp>
      <p:sp>
        <p:nvSpPr>
          <p:cNvPr id="397" name="Slide Number Placeholder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344871D-425A-49B7-90EE-2471D4432011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8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8" name="Speech Bubble: Rectangle with Corners Rounded 2"/>
          <p:cNvSpPr/>
          <p:nvPr/>
        </p:nvSpPr>
        <p:spPr>
          <a:xfrm>
            <a:off x="6392059" y="4065641"/>
            <a:ext cx="4647960" cy="1046160"/>
          </a:xfrm>
          <a:prstGeom prst="wedgeRoundRectCallout">
            <a:avLst>
              <a:gd name="adj1" fmla="val -44356"/>
              <a:gd name="adj2" fmla="val -74388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>
                <a:solidFill>
                  <a:srgbClr val="FFFF00"/>
                </a:solidFill>
                <a:latin typeface="system-ui"/>
              </a:rPr>
              <a:t>Clemente y compasivo es el SEÑOR, </a:t>
            </a: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/>
            </a:r>
            <a:br>
              <a:rPr lang="es-ES" spc="-1" dirty="0" smtClean="0">
                <a:solidFill>
                  <a:srgbClr val="FFFF00"/>
                </a:solidFill>
                <a:latin typeface="system-ui"/>
              </a:rPr>
            </a:b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>Lento 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para la ira y grande en misericordia. </a:t>
            </a:r>
          </a:p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>9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  El SEÑOR es bueno para con todos, </a:t>
            </a: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/>
            </a:r>
            <a:br>
              <a:rPr lang="es-ES" spc="-1" dirty="0" smtClean="0">
                <a:solidFill>
                  <a:srgbClr val="FFFF00"/>
                </a:solidFill>
                <a:latin typeface="system-ui"/>
              </a:rPr>
            </a:b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>Y 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su compasión, sobre todas Sus obras. 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9" name="Speech Bubble: Rectangle with Corners Rounded 6"/>
          <p:cNvSpPr/>
          <p:nvPr/>
        </p:nvSpPr>
        <p:spPr>
          <a:xfrm>
            <a:off x="5530398" y="1785690"/>
            <a:ext cx="6663190" cy="1061820"/>
          </a:xfrm>
          <a:prstGeom prst="wedgeRoundRectCallout">
            <a:avLst>
              <a:gd name="adj1" fmla="val 38862"/>
              <a:gd name="adj2" fmla="val 107807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>
                <a:solidFill>
                  <a:srgbClr val="FFFF00"/>
                </a:solidFill>
                <a:latin typeface="system-ui"/>
              </a:rPr>
              <a:t>Sean ustedes misericordiosos, así como su Padre es misericordioso. </a:t>
            </a:r>
            <a:r>
              <a:rPr lang="en-US" sz="1800" b="0" strike="noStrike" spc="-1" dirty="0" smtClean="0">
                <a:solidFill>
                  <a:srgbClr val="FFFF00"/>
                </a:solidFill>
                <a:latin typeface="system-ui"/>
              </a:rPr>
              <a:t>(</a:t>
            </a:r>
            <a:r>
              <a:rPr lang="en-US" sz="1800" b="0" strike="noStrike" spc="-1" dirty="0">
                <a:solidFill>
                  <a:srgbClr val="FFFF00"/>
                </a:solidFill>
                <a:latin typeface="system-ui"/>
              </a:rPr>
              <a:t>Lucas 6:36)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  <a:spcBef>
                <a:spcPts val="5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>
                <a:solidFill>
                  <a:srgbClr val="FFFF00"/>
                </a:solidFill>
                <a:latin typeface="system-ui"/>
              </a:rPr>
              <a:t>Como un padre se compadece de sus hijos, </a:t>
            </a:r>
            <a:br>
              <a:rPr lang="es-ES" spc="-1" dirty="0">
                <a:solidFill>
                  <a:srgbClr val="FFFF00"/>
                </a:solidFill>
                <a:latin typeface="system-ui"/>
              </a:rPr>
            </a:b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>Así 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se compadece el SEÑOR de los que le temen. </a:t>
            </a:r>
            <a:r>
              <a:rPr lang="en-US" sz="1800" b="0" strike="noStrike" spc="-1" dirty="0" smtClean="0">
                <a:solidFill>
                  <a:srgbClr val="FFFF00"/>
                </a:solidFill>
                <a:latin typeface="system-ui"/>
              </a:rPr>
              <a:t>(</a:t>
            </a:r>
            <a:r>
              <a:rPr lang="en-US" sz="1800" b="0" strike="noStrike" spc="-1" dirty="0">
                <a:solidFill>
                  <a:srgbClr val="FFFF00"/>
                </a:solidFill>
                <a:latin typeface="system-ui"/>
              </a:rPr>
              <a:t>Sal 103:13)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0" name="Speech Bubble: Rectangle with Corners Rounded 7"/>
          <p:cNvSpPr/>
          <p:nvPr/>
        </p:nvSpPr>
        <p:spPr>
          <a:xfrm>
            <a:off x="8463517" y="524430"/>
            <a:ext cx="3583172" cy="1267380"/>
          </a:xfrm>
          <a:prstGeom prst="wedgeRoundRectCallout">
            <a:avLst>
              <a:gd name="adj1" fmla="val -40381"/>
              <a:gd name="adj2" fmla="val -28400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>
                <a:solidFill>
                  <a:srgbClr val="FFFF00"/>
                </a:solidFill>
                <a:latin typeface="system-ui"/>
              </a:rPr>
              <a:t>Pues si ustedes, siendo malos, saben dar buenas dádivas a sus hijos, ¿cuánto más su Padre que está en los cielos dará cosas buenas a los que le piden? 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1" name="Speech Bubble: Rectangle with Corners Rounded 9"/>
          <p:cNvSpPr/>
          <p:nvPr/>
        </p:nvSpPr>
        <p:spPr>
          <a:xfrm>
            <a:off x="8582040" y="5766255"/>
            <a:ext cx="3368955" cy="744480"/>
          </a:xfrm>
          <a:prstGeom prst="wedgeRoundRectCallout">
            <a:avLst>
              <a:gd name="adj1" fmla="val -83659"/>
              <a:gd name="adj2" fmla="val -83806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>
                <a:solidFill>
                  <a:srgbClr val="FFFF00"/>
                </a:solidFill>
                <a:latin typeface="system-ui"/>
              </a:rPr>
              <a:t>Miren cuán gran amor nos ha otorgado el Padre: que seamos llamados hijos de Dios.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TextBox 401"/>
          <p:cNvSpPr txBox="1"/>
          <p:nvPr/>
        </p:nvSpPr>
        <p:spPr>
          <a:xfrm>
            <a:off x="-360" y="0"/>
            <a:ext cx="12192120" cy="838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 rtl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La </a:t>
            </a:r>
            <a:r>
              <a:rPr lang="en-US" sz="3600" b="1" strike="noStrike" spc="-1" dirty="0" err="1">
                <a:solidFill>
                  <a:srgbClr val="FFFF00"/>
                </a:solidFill>
                <a:latin typeface="Calibri"/>
              </a:rPr>
              <a:t>competencia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, </a:t>
            </a:r>
            <a:r>
              <a:rPr lang="en-US" sz="3600" b="1" spc="-1" dirty="0" err="1" smtClean="0">
                <a:solidFill>
                  <a:srgbClr val="FFFF00"/>
                </a:solidFill>
                <a:latin typeface="Calibri"/>
              </a:rPr>
              <a:t>fuerza</a:t>
            </a:r>
            <a:r>
              <a:rPr lang="en-US" sz="3600" b="1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y </a:t>
            </a:r>
            <a:r>
              <a:rPr lang="en-US" sz="3600" b="1" strike="noStrike" spc="-1" dirty="0" err="1" smtClean="0">
                <a:solidFill>
                  <a:srgbClr val="FFFF00"/>
                </a:solidFill>
                <a:latin typeface="Calibri"/>
              </a:rPr>
              <a:t>capacidad</a:t>
            </a:r>
            <a:r>
              <a:rPr lang="en-US" sz="3600" b="1" strike="noStrike" spc="-1" dirty="0" smtClean="0">
                <a:solidFill>
                  <a:srgbClr val="FFFF00"/>
                </a:solidFill>
                <a:latin typeface="Calibri"/>
              </a:rPr>
              <a:t> </a:t>
            </a:r>
            <a:r>
              <a:rPr lang="en-US" sz="3600" b="1" strike="noStrike" spc="-1" dirty="0">
                <a:solidFill>
                  <a:srgbClr val="FFFF00"/>
                </a:solidFill>
                <a:latin typeface="Calibri"/>
              </a:rPr>
              <a:t>de Dios</a:t>
            </a:r>
          </a:p>
        </p:txBody>
      </p:sp>
      <p:sp>
        <p:nvSpPr>
          <p:cNvPr id="403" name="TextBox 402"/>
          <p:cNvSpPr txBox="1"/>
          <p:nvPr/>
        </p:nvSpPr>
        <p:spPr>
          <a:xfrm>
            <a:off x="198360" y="2057040"/>
            <a:ext cx="11795040" cy="42973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461880" indent="-461880" algn="l" rtl="0">
              <a:lnSpc>
                <a:spcPct val="115000"/>
              </a:lnSpc>
              <a:buClr>
                <a:srgbClr val="66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smtClean="0">
                <a:solidFill>
                  <a:srgbClr val="00B0F0"/>
                </a:solidFill>
                <a:latin typeface="Calibri"/>
                <a:ea typeface="Times New Roman"/>
              </a:rPr>
              <a:t>Mat 6:8,32 – Consciente de todas las necesidades de Sus hijos (omnisciente)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Rom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11:33 – Sabiduría y conocimiento profundos (entiende todo, no se confunde ni se equivoca)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smtClean="0">
                <a:solidFill>
                  <a:srgbClr val="00B0F0"/>
                </a:solidFill>
                <a:latin typeface="Calibri"/>
                <a:ea typeface="Times New Roman"/>
              </a:rPr>
              <a:t>Mat 10:29,30 – Ve y sabe todo (vigila, observa)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smtClean="0">
                <a:solidFill>
                  <a:srgbClr val="00B0F0"/>
                </a:solidFill>
                <a:latin typeface="Calibri"/>
                <a:ea typeface="Times New Roman"/>
              </a:rPr>
              <a:t>Mc 14:36 – Todo lo puede [capaz/fuerte]</a:t>
            </a:r>
          </a:p>
          <a:p>
            <a:pPr marL="461880" indent="-461880">
              <a:lnSpc>
                <a:spcPct val="115000"/>
              </a:lnSpc>
              <a:buClr>
                <a:srgbClr val="FFFFFF"/>
              </a:buClr>
              <a:buFont typeface="Calibri"/>
              <a:buAutoNum type="alphaLcPeriod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z="3200" b="1" strike="noStrike" spc="-1" dirty="0" err="1" smtClean="0">
                <a:solidFill>
                  <a:srgbClr val="FFFFFF"/>
                </a:solidFill>
                <a:latin typeface="Calibri"/>
                <a:ea typeface="Times New Roman"/>
              </a:rPr>
              <a:t>Ef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 3:20 – </a:t>
            </a:r>
            <a:r>
              <a:rPr lang="es-ES" sz="3200" b="1" spc="-1" dirty="0">
                <a:solidFill>
                  <a:srgbClr val="FFFFFF"/>
                </a:solidFill>
                <a:latin typeface="Calibri"/>
                <a:ea typeface="Times New Roman"/>
              </a:rPr>
              <a:t>C</a:t>
            </a:r>
            <a:r>
              <a:rPr lang="es-ES" sz="3200" b="1" strike="noStrike" spc="-1" dirty="0" smtClean="0">
                <a:solidFill>
                  <a:srgbClr val="FFFFFF"/>
                </a:solidFill>
                <a:latin typeface="Calibri"/>
                <a:ea typeface="Times New Roman"/>
              </a:rPr>
              <a:t>apaz de superar expectativas</a:t>
            </a:r>
            <a:endParaRPr lang="es-ES" sz="3200" b="1" strike="noStrike" spc="-1" dirty="0">
              <a:solidFill>
                <a:srgbClr val="FFFFFF"/>
              </a:solidFill>
              <a:latin typeface="Calibri"/>
              <a:ea typeface="Times New Roman"/>
            </a:endParaRPr>
          </a:p>
        </p:txBody>
      </p:sp>
      <p:sp>
        <p:nvSpPr>
          <p:cNvPr id="404" name="Slide Number Placeholder 3"/>
          <p:cNvSpPr/>
          <p:nvPr/>
        </p:nvSpPr>
        <p:spPr>
          <a:xfrm>
            <a:off x="11582280" y="6553080"/>
            <a:ext cx="609840" cy="30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normAutofit fontScale="87500" lnSpcReduction="10000"/>
          </a:bodyPr>
          <a:lstStyle/>
          <a:p>
            <a:pPr algn="l" rtl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74EB5593-253B-45A2-B584-7FA282A17FE9}" type="slidenum">
              <a:rPr lang="en-US" sz="1600" b="1" strike="noStrike" spc="-1">
                <a:solidFill>
                  <a:srgbClr val="FFFFFF"/>
                </a:solidFill>
                <a:latin typeface="Arial"/>
              </a:rPr>
              <a:t>9</a:t>
            </a:fld>
            <a:endParaRPr lang="en-US" sz="1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5" name="Speech Bubble: Rectangle with Corners Rounded 4"/>
          <p:cNvSpPr/>
          <p:nvPr/>
        </p:nvSpPr>
        <p:spPr>
          <a:xfrm>
            <a:off x="4419720" y="1066680"/>
            <a:ext cx="4044960" cy="576360"/>
          </a:xfrm>
          <a:prstGeom prst="wedgeRoundRectCallout">
            <a:avLst>
              <a:gd name="adj1" fmla="val -68194"/>
              <a:gd name="adj2" fmla="val 158611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>Porque 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su Padre sabe lo que ustedes necesitan antes que ustedes lo pidan. 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6" name="Speech Bubble: Rectangle with Corners Rounded 5"/>
          <p:cNvSpPr/>
          <p:nvPr/>
        </p:nvSpPr>
        <p:spPr>
          <a:xfrm>
            <a:off x="8161740" y="2644200"/>
            <a:ext cx="4030020" cy="632520"/>
          </a:xfrm>
          <a:prstGeom prst="wedgeRoundRectCallout">
            <a:avLst>
              <a:gd name="adj1" fmla="val -78128"/>
              <a:gd name="adj2" fmla="val 243263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>Que 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el Padre celestial sabe que ustedes necesitan todas estas cosas. 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7" name="Speech Bubble: Rectangle with Corners Rounded 6"/>
          <p:cNvSpPr/>
          <p:nvPr/>
        </p:nvSpPr>
        <p:spPr>
          <a:xfrm>
            <a:off x="8663580" y="4909680"/>
            <a:ext cx="3429000" cy="1858680"/>
          </a:xfrm>
          <a:prstGeom prst="wedgeRoundRectCallout">
            <a:avLst>
              <a:gd name="adj1" fmla="val -49260"/>
              <a:gd name="adj2" fmla="val -62650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>
                <a:solidFill>
                  <a:srgbClr val="FFFF00"/>
                </a:solidFill>
                <a:latin typeface="system-ui"/>
              </a:rPr>
              <a:t>¿No se venden dos pajarillos por una monedita? Y sin embargo, ni uno de ellos caerá a tierra sin permitirlo el Padre. </a:t>
            </a:r>
          </a:p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 smtClean="0">
                <a:solidFill>
                  <a:srgbClr val="FFFF00"/>
                </a:solidFill>
                <a:latin typeface="system-ui"/>
              </a:rPr>
              <a:t>30</a:t>
            </a:r>
            <a:r>
              <a:rPr lang="es-ES" spc="-1" dirty="0">
                <a:solidFill>
                  <a:srgbClr val="FFFF00"/>
                </a:solidFill>
                <a:latin typeface="system-ui"/>
              </a:rPr>
              <a:t>  Y hasta los cabellos de la cabeza de ustedes están todos contados. 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8" name="Speech Bubble: Rectangle with Corners Rounded 7"/>
          <p:cNvSpPr/>
          <p:nvPr/>
        </p:nvSpPr>
        <p:spPr>
          <a:xfrm>
            <a:off x="5566298" y="6114160"/>
            <a:ext cx="3073973" cy="630000"/>
          </a:xfrm>
          <a:prstGeom prst="wedgeRoundRectCallout">
            <a:avLst>
              <a:gd name="adj1" fmla="val 11484"/>
              <a:gd name="adj2" fmla="val -153256"/>
              <a:gd name="adj3" fmla="val 16667"/>
            </a:avLst>
          </a:prstGeom>
          <a:solidFill>
            <a:srgbClr val="3333CC">
              <a:alpha val="41000"/>
            </a:srgbClr>
          </a:solidFill>
          <a:ln w="64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0" bIns="46800" anchor="ctr">
            <a:noAutofit/>
          </a:bodyPr>
          <a:lstStyle/>
          <a:p>
            <a:pPr>
              <a:lnSpc>
                <a:spcPct val="8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s-ES" spc="-1" dirty="0">
                <a:solidFill>
                  <a:srgbClr val="FFFF00"/>
                </a:solidFill>
                <a:latin typeface="system-ui"/>
              </a:rPr>
              <a:t>¡Abba, Padre! Para Ti todas las cosas son posibles</a:t>
            </a: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 nodeType="clickEffect">
                      <p:stCondLst>
                        <p:cond delay="indefinite"/>
                      </p:stCondLst>
                      <p:childTnLst>
                        <p:par>
                          <p:cTn id="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7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Effect">
                      <p:stCondLst>
                        <p:cond delay="indefinite"/>
                      </p:stCondLst>
                      <p:childTnLst>
                        <p:par>
                          <p:cTn id="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2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Effect">
                      <p:stCondLst>
                        <p:cond delay="indefinite"/>
                      </p:stCondLst>
                      <p:childTnLst>
                        <p:par>
                          <p:cTn id="14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17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Effect">
                      <p:stCondLst>
                        <p:cond delay="indefinite"/>
                      </p:stCondLst>
                      <p:childTnLst>
                        <p:par>
                          <p:cTn id="19" fill="hold" nodeType="withEffect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 additive="repl">
                                        <p:cTn id="22" dur="5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34007</TotalTime>
  <Words>2607</Words>
  <Application>Microsoft Office PowerPoint</Application>
  <PresentationFormat>Custom</PresentationFormat>
  <Paragraphs>286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18</vt:i4>
      </vt:variant>
    </vt:vector>
  </HeadingPairs>
  <TitlesOfParts>
    <vt:vector size="34" baseType="lpstr">
      <vt:lpstr>Arial</vt:lpstr>
      <vt:lpstr>Calibri</vt:lpstr>
      <vt:lpstr>DejaVu Sans</vt:lpstr>
      <vt:lpstr>system-ui</vt:lpstr>
      <vt:lpstr>Tahoma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A. Carácter masculino piadoso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mmb4175</dc:creator>
  <dc:description/>
  <cp:lastModifiedBy>Esther Eubanks</cp:lastModifiedBy>
  <cp:revision>721</cp:revision>
  <cp:lastPrinted>2022-09-09T14:03:52Z</cp:lastPrinted>
  <dcterms:created xsi:type="dcterms:W3CDTF">2002-06-13T20:47:56Z</dcterms:created>
  <dcterms:modified xsi:type="dcterms:W3CDTF">2023-12-14T16:02:49Z</dcterms:modified>
  <dc:language>en-US</dc:language>
</cp:coreProperties>
</file>