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handoutMasterIdLst>
    <p:handoutMasterId r:id="rId12"/>
  </p:handoutMasterIdLst>
  <p:sldIdLst>
    <p:sldId id="511" r:id="rId2"/>
    <p:sldId id="512" r:id="rId3"/>
    <p:sldId id="513" r:id="rId4"/>
    <p:sldId id="514" r:id="rId5"/>
    <p:sldId id="516" r:id="rId6"/>
    <p:sldId id="517" r:id="rId7"/>
    <p:sldId id="504" r:id="rId8"/>
    <p:sldId id="502" r:id="rId9"/>
    <p:sldId id="518" r:id="rId10"/>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6FE584-7629-468B-8C99-6CEB9F3F76E6}" v="4" dt="2023-12-16T14:48:59.0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2010" autoAdjust="0"/>
  </p:normalViewPr>
  <p:slideViewPr>
    <p:cSldViewPr snapToGrid="0">
      <p:cViewPr varScale="1">
        <p:scale>
          <a:sx n="61" d="100"/>
          <a:sy n="61" d="100"/>
        </p:scale>
        <p:origin x="64" y="109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F46BD32C-A86E-EBC2-4645-D74C32F85D53}"/>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BF22EC9F-3AF8-D6E7-8F42-E50F8900B637}"/>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867CFAA2-F7DB-41C0-AD92-E79FCE606DAD}" type="datetimeFigureOut">
              <a:rPr lang="en-US" smtClean="0"/>
              <a:t>12/16/2023</a:t>
            </a:fld>
            <a:endParaRPr lang="en-US" dirty="0"/>
          </a:p>
        </p:txBody>
      </p:sp>
      <p:sp>
        <p:nvSpPr>
          <p:cNvPr id="4" name="Footer Placeholder 3">
            <a:extLst>
              <a:ext uri="{FF2B5EF4-FFF2-40B4-BE49-F238E27FC236}">
                <a16:creationId xmlns:a16="http://schemas.microsoft.com/office/drawing/2014/main" xmlns="" id="{5EB63F0F-2ADA-DCAC-6BEB-7DF779E24352}"/>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E4364F07-A808-BFBF-9DE0-6DB042FFCECF}"/>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614233A7-F7C0-4F89-8515-50F5764E29E9}" type="slidenum">
              <a:rPr lang="en-US" smtClean="0"/>
              <a:t>‹#›</a:t>
            </a:fld>
            <a:endParaRPr lang="en-US" dirty="0"/>
          </a:p>
        </p:txBody>
      </p:sp>
    </p:spTree>
    <p:extLst>
      <p:ext uri="{BB962C8B-B14F-4D97-AF65-F5344CB8AC3E}">
        <p14:creationId xmlns:p14="http://schemas.microsoft.com/office/powerpoint/2010/main" val="388448964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1" cy="481727"/>
          </a:xfrm>
          <a:prstGeom prst="rect">
            <a:avLst/>
          </a:prstGeom>
        </p:spPr>
        <p:txBody>
          <a:bodyPr vert="horz" lIns="96650" tIns="48325" rIns="96650" bIns="48325" rtlCol="0"/>
          <a:lstStyle>
            <a:lvl1pPr algn="l">
              <a:defRPr sz="1300"/>
            </a:lvl1pPr>
          </a:lstStyle>
          <a:p>
            <a:endParaRPr lang="en-US" dirty="0"/>
          </a:p>
        </p:txBody>
      </p:sp>
      <p:sp>
        <p:nvSpPr>
          <p:cNvPr id="3" name="Date Placeholder 2"/>
          <p:cNvSpPr>
            <a:spLocks noGrp="1"/>
          </p:cNvSpPr>
          <p:nvPr>
            <p:ph type="dt" idx="1"/>
          </p:nvPr>
        </p:nvSpPr>
        <p:spPr>
          <a:xfrm>
            <a:off x="4143587" y="1"/>
            <a:ext cx="3169921" cy="481727"/>
          </a:xfrm>
          <a:prstGeom prst="rect">
            <a:avLst/>
          </a:prstGeom>
        </p:spPr>
        <p:txBody>
          <a:bodyPr vert="horz" lIns="96650" tIns="48325" rIns="96650" bIns="48325" rtlCol="0"/>
          <a:lstStyle>
            <a:lvl1pPr algn="r">
              <a:defRPr sz="1300"/>
            </a:lvl1pPr>
          </a:lstStyle>
          <a:p>
            <a:fld id="{3C84FF79-FF8D-42B0-A0F9-242474194D76}" type="datetimeFigureOut">
              <a:rPr lang="en-US" smtClean="0"/>
              <a:t>12/16/2023</a:t>
            </a:fld>
            <a:endParaRPr lang="en-US" dirty="0"/>
          </a:p>
        </p:txBody>
      </p:sp>
      <p:sp>
        <p:nvSpPr>
          <p:cNvPr id="4" name="Slide Image Placeholder 3"/>
          <p:cNvSpPr>
            <a:spLocks noGrp="1" noRot="1" noChangeAspect="1"/>
          </p:cNvSpPr>
          <p:nvPr>
            <p:ph type="sldImg" idx="2"/>
          </p:nvPr>
        </p:nvSpPr>
        <p:spPr>
          <a:xfrm>
            <a:off x="776288" y="1200150"/>
            <a:ext cx="5762625" cy="3241675"/>
          </a:xfrm>
          <a:prstGeom prst="rect">
            <a:avLst/>
          </a:prstGeom>
          <a:noFill/>
          <a:ln w="12700">
            <a:solidFill>
              <a:prstClr val="black"/>
            </a:solidFill>
          </a:ln>
        </p:spPr>
        <p:txBody>
          <a:bodyPr vert="horz" lIns="96650" tIns="48325" rIns="96650" bIns="48325" rtlCol="0" anchor="ctr"/>
          <a:lstStyle/>
          <a:p>
            <a:endParaRPr lang="en-US" dirty="0"/>
          </a:p>
        </p:txBody>
      </p:sp>
      <p:sp>
        <p:nvSpPr>
          <p:cNvPr id="5" name="Notes Placeholder 4"/>
          <p:cNvSpPr>
            <a:spLocks noGrp="1"/>
          </p:cNvSpPr>
          <p:nvPr>
            <p:ph type="body" sz="quarter" idx="3"/>
          </p:nvPr>
        </p:nvSpPr>
        <p:spPr>
          <a:xfrm>
            <a:off x="731522" y="4620577"/>
            <a:ext cx="5852159" cy="3780472"/>
          </a:xfrm>
          <a:prstGeom prst="rect">
            <a:avLst/>
          </a:prstGeom>
        </p:spPr>
        <p:txBody>
          <a:bodyPr vert="horz" lIns="96650" tIns="48325" rIns="96650" bIns="4832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1" cy="481727"/>
          </a:xfrm>
          <a:prstGeom prst="rect">
            <a:avLst/>
          </a:prstGeom>
        </p:spPr>
        <p:txBody>
          <a:bodyPr vert="horz" lIns="96650" tIns="48325" rIns="96650" bIns="48325"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1" cy="481727"/>
          </a:xfrm>
          <a:prstGeom prst="rect">
            <a:avLst/>
          </a:prstGeom>
        </p:spPr>
        <p:txBody>
          <a:bodyPr vert="horz" lIns="96650" tIns="48325" rIns="96650" bIns="48325" rtlCol="0" anchor="b"/>
          <a:lstStyle>
            <a:lvl1pPr algn="r">
              <a:defRPr sz="1300"/>
            </a:lvl1pPr>
          </a:lstStyle>
          <a:p>
            <a:fld id="{40D9D41C-0119-43A6-9F2E-44718A260DDA}" type="slidenum">
              <a:rPr lang="en-US" smtClean="0"/>
              <a:t>‹#›</a:t>
            </a:fld>
            <a:endParaRPr lang="en-US" dirty="0"/>
          </a:p>
        </p:txBody>
      </p:sp>
    </p:spTree>
    <p:extLst>
      <p:ext uri="{BB962C8B-B14F-4D97-AF65-F5344CB8AC3E}">
        <p14:creationId xmlns:p14="http://schemas.microsoft.com/office/powerpoint/2010/main" val="352563820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nSpc>
                <a:spcPct val="107000"/>
              </a:lnSpc>
              <a:spcBef>
                <a:spcPts val="0"/>
              </a:spcBef>
              <a:spcAft>
                <a:spcPts val="0"/>
              </a:spcAft>
              <a:buFont typeface="Arial" panose="020B0604020202020204" pitchFamily="34" charset="0"/>
              <a:buNone/>
            </a:pPr>
            <a:r>
              <a:rPr lang="en-US" sz="1200" b="1" kern="1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As long as we do either of these we will be at war, the end game of a war is to win the battle. At what cost? I know of a couple marriage over fifty years that can’t speak to one another. Every word they speak to one another was a match set to dynamite.  </a:t>
            </a:r>
          </a:p>
        </p:txBody>
      </p:sp>
    </p:spTree>
    <p:extLst>
      <p:ext uri="{BB962C8B-B14F-4D97-AF65-F5344CB8AC3E}">
        <p14:creationId xmlns:p14="http://schemas.microsoft.com/office/powerpoint/2010/main" val="2004412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nSpc>
                <a:spcPct val="107000"/>
              </a:lnSpc>
              <a:spcBef>
                <a:spcPts val="0"/>
              </a:spcBef>
              <a:spcAft>
                <a:spcPts val="0"/>
              </a:spcAft>
              <a:buFont typeface="Arial" panose="020B0604020202020204" pitchFamily="34" charset="0"/>
              <a:buNone/>
            </a:pPr>
            <a:r>
              <a:rPr lang="en-US" sz="1200" b="1" kern="1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We will talk how it is said </a:t>
            </a:r>
          </a:p>
        </p:txBody>
      </p:sp>
    </p:spTree>
    <p:extLst>
      <p:ext uri="{BB962C8B-B14F-4D97-AF65-F5344CB8AC3E}">
        <p14:creationId xmlns:p14="http://schemas.microsoft.com/office/powerpoint/2010/main" val="3610385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D5156"/>
                </a:solidFill>
                <a:effectLst/>
                <a:latin typeface="Google Sans"/>
              </a:rPr>
              <a:t>When you are </a:t>
            </a:r>
            <a:r>
              <a:rPr lang="en-US" b="0" i="0" dirty="0">
                <a:solidFill>
                  <a:srgbClr val="040C28"/>
                </a:solidFill>
                <a:effectLst/>
                <a:latin typeface="Google Sans"/>
              </a:rPr>
              <a:t>quick to pick a fight or disagree</a:t>
            </a:r>
            <a:r>
              <a:rPr lang="en-US" b="0" i="0" dirty="0">
                <a:solidFill>
                  <a:srgbClr val="4D5156"/>
                </a:solidFill>
                <a:effectLst/>
                <a:latin typeface="Google Sans"/>
              </a:rPr>
              <a:t>, you are quarrelsome. Toddlers are often quarrelsome. So are couples, at least with each other. If you know that quarrel means to argue or fight, then this is an easy word to figure out. People who are quarrelsome seem to constantly get in fights.</a:t>
            </a:r>
          </a:p>
          <a:p>
            <a:r>
              <a:rPr lang="en-US" b="0" i="0" dirty="0">
                <a:solidFill>
                  <a:srgbClr val="202124"/>
                </a:solidFill>
                <a:effectLst/>
                <a:latin typeface="Google Sans"/>
              </a:rPr>
              <a:t>Of course, there are honest disagreements and agree-to-disagree propositions, but that's not what the Bible means by quarreling. Quarrels, at least in </a:t>
            </a:r>
            <a:r>
              <a:rPr lang="en-US" b="0" i="0" dirty="0" err="1" smtClean="0">
                <a:solidFill>
                  <a:srgbClr val="202124"/>
                </a:solidFill>
                <a:effectLst/>
                <a:latin typeface="Google Sans"/>
              </a:rPr>
              <a:t>Proverbios</a:t>
            </a:r>
            <a:r>
              <a:rPr lang="en-US" b="0" i="0" dirty="0" smtClean="0">
                <a:solidFill>
                  <a:srgbClr val="202124"/>
                </a:solidFill>
                <a:effectLst/>
                <a:latin typeface="Google Sans"/>
              </a:rPr>
              <a:t>, </a:t>
            </a:r>
            <a:r>
              <a:rPr lang="en-US" b="0" i="0" dirty="0">
                <a:solidFill>
                  <a:srgbClr val="202124"/>
                </a:solidFill>
                <a:effectLst/>
                <a:latin typeface="Google Sans"/>
              </a:rPr>
              <a:t>are </a:t>
            </a:r>
            <a:r>
              <a:rPr lang="en-US" b="0" i="0" dirty="0">
                <a:solidFill>
                  <a:srgbClr val="040C28"/>
                </a:solidFill>
                <a:effectLst/>
                <a:latin typeface="Google Sans"/>
              </a:rPr>
              <a:t>unnecessary arguments, the kind that honorable men stay away from</a:t>
            </a:r>
            <a:r>
              <a:rPr lang="en-US" b="0" i="0" dirty="0">
                <a:solidFill>
                  <a:srgbClr val="202124"/>
                </a:solidFill>
                <a:effectLst/>
                <a:latin typeface="Google Sans"/>
              </a:rPr>
              <a:t> (Prov. 17:14; 20:3).</a:t>
            </a:r>
            <a:endParaRPr lang="en-US" dirty="0"/>
          </a:p>
        </p:txBody>
      </p:sp>
    </p:spTree>
    <p:extLst>
      <p:ext uri="{BB962C8B-B14F-4D97-AF65-F5344CB8AC3E}">
        <p14:creationId xmlns:p14="http://schemas.microsoft.com/office/powerpoint/2010/main" val="1905399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sz="4800"/>
            </a:lvl1p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xmlns="" id="{E0D25125-B669-02DA-7841-AD11993A9A17}"/>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a:extLst>
              <a:ext uri="{FF2B5EF4-FFF2-40B4-BE49-F238E27FC236}">
                <a16:creationId xmlns:a16="http://schemas.microsoft.com/office/drawing/2014/main" xmlns="" id="{DD56FE0B-BB49-CD43-8BF4-56F9D83F03D2}"/>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xmlns="" id="{C555CD9B-9315-8598-8378-7B0C0E6BE274}"/>
              </a:ext>
            </a:extLst>
          </p:cNvPr>
          <p:cNvSpPr>
            <a:spLocks noGrp="1" noChangeArrowheads="1"/>
          </p:cNvSpPr>
          <p:nvPr>
            <p:ph type="sldNum" sz="quarter" idx="12"/>
          </p:nvPr>
        </p:nvSpPr>
        <p:spPr>
          <a:ln/>
        </p:spPr>
        <p:txBody>
          <a:bodyPr/>
          <a:lstStyle>
            <a:lvl1pPr>
              <a:defRPr/>
            </a:lvl1pPr>
          </a:lstStyle>
          <a:p>
            <a:fld id="{A220594A-130C-41DC-B798-ABA6544C1A6C}" type="slidenum">
              <a:rPr lang="en-US" altLang="en-US"/>
              <a:pPr/>
              <a:t>‹#›</a:t>
            </a:fld>
            <a:endParaRPr lang="en-US" altLang="en-US" dirty="0"/>
          </a:p>
        </p:txBody>
      </p:sp>
    </p:spTree>
    <p:extLst>
      <p:ext uri="{BB962C8B-B14F-4D97-AF65-F5344CB8AC3E}">
        <p14:creationId xmlns:p14="http://schemas.microsoft.com/office/powerpoint/2010/main" val="2459220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FF25AB16-9EF4-EE0B-9DC3-3F672BB3B6E8}"/>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a:extLst>
              <a:ext uri="{FF2B5EF4-FFF2-40B4-BE49-F238E27FC236}">
                <a16:creationId xmlns:a16="http://schemas.microsoft.com/office/drawing/2014/main" xmlns="" id="{5DAF4187-9B65-0A20-02F1-ABDE868197E5}"/>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xmlns="" id="{D87F9B8F-3EA8-2C1F-FE3D-9B471E3E8E87}"/>
              </a:ext>
            </a:extLst>
          </p:cNvPr>
          <p:cNvSpPr>
            <a:spLocks noGrp="1" noChangeArrowheads="1"/>
          </p:cNvSpPr>
          <p:nvPr>
            <p:ph type="sldNum" sz="quarter" idx="12"/>
          </p:nvPr>
        </p:nvSpPr>
        <p:spPr>
          <a:ln/>
        </p:spPr>
        <p:txBody>
          <a:bodyPr/>
          <a:lstStyle>
            <a:lvl1pPr>
              <a:defRPr/>
            </a:lvl1pPr>
          </a:lstStyle>
          <a:p>
            <a:fld id="{6BD2FBE4-27D9-47D3-9123-4E6A7C1D3559}" type="slidenum">
              <a:rPr lang="en-US" altLang="en-US"/>
              <a:pPr/>
              <a:t>‹#›</a:t>
            </a:fld>
            <a:endParaRPr lang="en-US" altLang="en-US" dirty="0"/>
          </a:p>
        </p:txBody>
      </p:sp>
    </p:spTree>
    <p:extLst>
      <p:ext uri="{BB962C8B-B14F-4D97-AF65-F5344CB8AC3E}">
        <p14:creationId xmlns:p14="http://schemas.microsoft.com/office/powerpoint/2010/main" val="3123119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15400" y="0"/>
            <a:ext cx="2870200"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0"/>
            <a:ext cx="8407400"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C6625BE0-DEB4-3700-F37F-1B72939A9F16}"/>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a:extLst>
              <a:ext uri="{FF2B5EF4-FFF2-40B4-BE49-F238E27FC236}">
                <a16:creationId xmlns:a16="http://schemas.microsoft.com/office/drawing/2014/main" xmlns="" id="{DD1F149D-AE11-6B64-BA05-CDB0D6BC2F34}"/>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xmlns="" id="{A4E81CEF-84FD-55F4-E07C-53CF4AA618BE}"/>
              </a:ext>
            </a:extLst>
          </p:cNvPr>
          <p:cNvSpPr>
            <a:spLocks noGrp="1" noChangeArrowheads="1"/>
          </p:cNvSpPr>
          <p:nvPr>
            <p:ph type="sldNum" sz="quarter" idx="12"/>
          </p:nvPr>
        </p:nvSpPr>
        <p:spPr>
          <a:ln/>
        </p:spPr>
        <p:txBody>
          <a:bodyPr/>
          <a:lstStyle>
            <a:lvl1pPr>
              <a:defRPr/>
            </a:lvl1pPr>
          </a:lstStyle>
          <a:p>
            <a:fld id="{F9066882-6E4E-4184-9425-132149F20CFD}" type="slidenum">
              <a:rPr lang="en-US" altLang="en-US"/>
              <a:pPr/>
              <a:t>‹#›</a:t>
            </a:fld>
            <a:endParaRPr lang="en-US" altLang="en-US" dirty="0"/>
          </a:p>
        </p:txBody>
      </p:sp>
    </p:spTree>
    <p:extLst>
      <p:ext uri="{BB962C8B-B14F-4D97-AF65-F5344CB8AC3E}">
        <p14:creationId xmlns:p14="http://schemas.microsoft.com/office/powerpoint/2010/main" val="4087281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a:extLst>
              <a:ext uri="{FF2B5EF4-FFF2-40B4-BE49-F238E27FC236}">
                <a16:creationId xmlns:a16="http://schemas.microsoft.com/office/drawing/2014/main" xmlns="" id="{8CD36389-7AA1-F5CD-0F26-9CDAFEBC6FEB}"/>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a:extLst>
              <a:ext uri="{FF2B5EF4-FFF2-40B4-BE49-F238E27FC236}">
                <a16:creationId xmlns:a16="http://schemas.microsoft.com/office/drawing/2014/main" xmlns="" id="{375DE211-E0CE-FE40-2518-3148225CCF5C}"/>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xmlns="" id="{F4C177C4-BA44-1939-06BB-BB6144EFC961}"/>
              </a:ext>
            </a:extLst>
          </p:cNvPr>
          <p:cNvSpPr>
            <a:spLocks noGrp="1" noChangeArrowheads="1"/>
          </p:cNvSpPr>
          <p:nvPr>
            <p:ph type="sldNum" sz="quarter" idx="12"/>
          </p:nvPr>
        </p:nvSpPr>
        <p:spPr>
          <a:ln/>
        </p:spPr>
        <p:txBody>
          <a:bodyPr/>
          <a:lstStyle>
            <a:lvl1pPr>
              <a:defRPr/>
            </a:lvl1pPr>
          </a:lstStyle>
          <a:p>
            <a:fld id="{727BD0DE-B135-457A-8189-600755CA35F1}" type="slidenum">
              <a:rPr lang="en-US" altLang="en-US"/>
              <a:pPr/>
              <a:t>‹#›</a:t>
            </a:fld>
            <a:endParaRPr lang="en-US" altLang="en-US" dirty="0"/>
          </a:p>
        </p:txBody>
      </p:sp>
    </p:spTree>
    <p:extLst>
      <p:ext uri="{BB962C8B-B14F-4D97-AF65-F5344CB8AC3E}">
        <p14:creationId xmlns:p14="http://schemas.microsoft.com/office/powerpoint/2010/main" val="1594979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xmlns="" id="{5E4FB660-6D5E-3EC0-BE11-7F82B3893A19}"/>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a:extLst>
              <a:ext uri="{FF2B5EF4-FFF2-40B4-BE49-F238E27FC236}">
                <a16:creationId xmlns:a16="http://schemas.microsoft.com/office/drawing/2014/main" xmlns="" id="{384838C7-EFE8-DEAF-841D-4443B6E8534B}"/>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xmlns="" id="{ACFFD15C-DC8D-F6C5-2CA3-EE5D38336E26}"/>
              </a:ext>
            </a:extLst>
          </p:cNvPr>
          <p:cNvSpPr>
            <a:spLocks noGrp="1" noChangeArrowheads="1"/>
          </p:cNvSpPr>
          <p:nvPr>
            <p:ph type="sldNum" sz="quarter" idx="12"/>
          </p:nvPr>
        </p:nvSpPr>
        <p:spPr>
          <a:ln/>
        </p:spPr>
        <p:txBody>
          <a:bodyPr/>
          <a:lstStyle>
            <a:lvl1pPr>
              <a:defRPr/>
            </a:lvl1pPr>
          </a:lstStyle>
          <a:p>
            <a:fld id="{EA7F418E-5389-4DAF-A262-9725085EBCC1}" type="slidenum">
              <a:rPr lang="en-US" altLang="en-US"/>
              <a:pPr/>
              <a:t>‹#›</a:t>
            </a:fld>
            <a:endParaRPr lang="en-US" altLang="en-US" dirty="0"/>
          </a:p>
        </p:txBody>
      </p:sp>
    </p:spTree>
    <p:extLst>
      <p:ext uri="{BB962C8B-B14F-4D97-AF65-F5344CB8AC3E}">
        <p14:creationId xmlns:p14="http://schemas.microsoft.com/office/powerpoint/2010/main" val="2168032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914400"/>
            <a:ext cx="56388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46800" y="914400"/>
            <a:ext cx="56388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xmlns="" id="{D415A91D-896E-42BD-E991-FF448B969D49}"/>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a:extLst>
              <a:ext uri="{FF2B5EF4-FFF2-40B4-BE49-F238E27FC236}">
                <a16:creationId xmlns:a16="http://schemas.microsoft.com/office/drawing/2014/main" xmlns="" id="{AC605B84-D86C-A721-266E-1C57038B8883}"/>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a:extLst>
              <a:ext uri="{FF2B5EF4-FFF2-40B4-BE49-F238E27FC236}">
                <a16:creationId xmlns:a16="http://schemas.microsoft.com/office/drawing/2014/main" xmlns="" id="{0F8F0ED6-CCDA-5FC3-00DD-913CE8122D5F}"/>
              </a:ext>
            </a:extLst>
          </p:cNvPr>
          <p:cNvSpPr>
            <a:spLocks noGrp="1" noChangeArrowheads="1"/>
          </p:cNvSpPr>
          <p:nvPr>
            <p:ph type="sldNum" sz="quarter" idx="12"/>
          </p:nvPr>
        </p:nvSpPr>
        <p:spPr>
          <a:ln/>
        </p:spPr>
        <p:txBody>
          <a:bodyPr/>
          <a:lstStyle>
            <a:lvl1pPr>
              <a:defRPr/>
            </a:lvl1pPr>
          </a:lstStyle>
          <a:p>
            <a:fld id="{BFA7D27B-350D-4EFA-A639-59B213F324BA}" type="slidenum">
              <a:rPr lang="en-US" altLang="en-US"/>
              <a:pPr/>
              <a:t>‹#›</a:t>
            </a:fld>
            <a:endParaRPr lang="en-US" altLang="en-US" dirty="0"/>
          </a:p>
        </p:txBody>
      </p:sp>
    </p:spTree>
    <p:extLst>
      <p:ext uri="{BB962C8B-B14F-4D97-AF65-F5344CB8AC3E}">
        <p14:creationId xmlns:p14="http://schemas.microsoft.com/office/powerpoint/2010/main" val="3732102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xmlns="" id="{9551B9C2-D42B-B67D-1B26-CEF88D403399}"/>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a:extLst>
              <a:ext uri="{FF2B5EF4-FFF2-40B4-BE49-F238E27FC236}">
                <a16:creationId xmlns:a16="http://schemas.microsoft.com/office/drawing/2014/main" xmlns="" id="{B875A4F9-23E4-2591-C00F-8EC44D298A1E}"/>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a:extLst>
              <a:ext uri="{FF2B5EF4-FFF2-40B4-BE49-F238E27FC236}">
                <a16:creationId xmlns:a16="http://schemas.microsoft.com/office/drawing/2014/main" xmlns="" id="{398E2112-8EF8-042B-2ACD-907A059C4ED4}"/>
              </a:ext>
            </a:extLst>
          </p:cNvPr>
          <p:cNvSpPr>
            <a:spLocks noGrp="1" noChangeArrowheads="1"/>
          </p:cNvSpPr>
          <p:nvPr>
            <p:ph type="sldNum" sz="quarter" idx="12"/>
          </p:nvPr>
        </p:nvSpPr>
        <p:spPr>
          <a:ln/>
        </p:spPr>
        <p:txBody>
          <a:bodyPr/>
          <a:lstStyle>
            <a:lvl1pPr>
              <a:defRPr/>
            </a:lvl1pPr>
          </a:lstStyle>
          <a:p>
            <a:fld id="{AB74282C-CC72-45FC-9597-32CCFF62CD8B}" type="slidenum">
              <a:rPr lang="en-US" altLang="en-US"/>
              <a:pPr/>
              <a:t>‹#›</a:t>
            </a:fld>
            <a:endParaRPr lang="en-US" altLang="en-US" dirty="0"/>
          </a:p>
        </p:txBody>
      </p:sp>
    </p:spTree>
    <p:extLst>
      <p:ext uri="{BB962C8B-B14F-4D97-AF65-F5344CB8AC3E}">
        <p14:creationId xmlns:p14="http://schemas.microsoft.com/office/powerpoint/2010/main" val="2673879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xmlns="" id="{B9E93B88-5627-9520-F36E-CD06B9055AB1}"/>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a:extLst>
              <a:ext uri="{FF2B5EF4-FFF2-40B4-BE49-F238E27FC236}">
                <a16:creationId xmlns:a16="http://schemas.microsoft.com/office/drawing/2014/main" xmlns="" id="{71FEAB92-67E0-B81E-CC8B-52F7BCA77B84}"/>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a:extLst>
              <a:ext uri="{FF2B5EF4-FFF2-40B4-BE49-F238E27FC236}">
                <a16:creationId xmlns:a16="http://schemas.microsoft.com/office/drawing/2014/main" xmlns="" id="{B7FE643C-71D3-103D-81FC-144AF67D46F2}"/>
              </a:ext>
            </a:extLst>
          </p:cNvPr>
          <p:cNvSpPr>
            <a:spLocks noGrp="1" noChangeArrowheads="1"/>
          </p:cNvSpPr>
          <p:nvPr>
            <p:ph type="sldNum" sz="quarter" idx="12"/>
          </p:nvPr>
        </p:nvSpPr>
        <p:spPr>
          <a:ln/>
        </p:spPr>
        <p:txBody>
          <a:bodyPr/>
          <a:lstStyle>
            <a:lvl1pPr>
              <a:defRPr/>
            </a:lvl1pPr>
          </a:lstStyle>
          <a:p>
            <a:fld id="{5203F594-1406-4A3D-A3D1-16104DE3207E}" type="slidenum">
              <a:rPr lang="en-US" altLang="en-US"/>
              <a:pPr/>
              <a:t>‹#›</a:t>
            </a:fld>
            <a:endParaRPr lang="en-US" altLang="en-US" dirty="0"/>
          </a:p>
        </p:txBody>
      </p:sp>
    </p:spTree>
    <p:extLst>
      <p:ext uri="{BB962C8B-B14F-4D97-AF65-F5344CB8AC3E}">
        <p14:creationId xmlns:p14="http://schemas.microsoft.com/office/powerpoint/2010/main" val="3234757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F735BE1A-9950-AED9-A9CB-4C0F4A8E4749}"/>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a:extLst>
              <a:ext uri="{FF2B5EF4-FFF2-40B4-BE49-F238E27FC236}">
                <a16:creationId xmlns:a16="http://schemas.microsoft.com/office/drawing/2014/main" xmlns="" id="{3223F92B-BD38-F6F7-001E-04EC250B2222}"/>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a:extLst>
              <a:ext uri="{FF2B5EF4-FFF2-40B4-BE49-F238E27FC236}">
                <a16:creationId xmlns:a16="http://schemas.microsoft.com/office/drawing/2014/main" xmlns="" id="{E52150C9-D9F5-2322-5F29-FD182EAE4486}"/>
              </a:ext>
            </a:extLst>
          </p:cNvPr>
          <p:cNvSpPr>
            <a:spLocks noGrp="1" noChangeArrowheads="1"/>
          </p:cNvSpPr>
          <p:nvPr>
            <p:ph type="sldNum" sz="quarter" idx="12"/>
          </p:nvPr>
        </p:nvSpPr>
        <p:spPr>
          <a:ln/>
        </p:spPr>
        <p:txBody>
          <a:bodyPr/>
          <a:lstStyle>
            <a:lvl1pPr>
              <a:defRPr/>
            </a:lvl1pPr>
          </a:lstStyle>
          <a:p>
            <a:fld id="{35F9134D-A15A-40CB-A4DD-3F376DA413DF}" type="slidenum">
              <a:rPr lang="en-US" altLang="en-US"/>
              <a:pPr/>
              <a:t>‹#›</a:t>
            </a:fld>
            <a:endParaRPr lang="en-US" altLang="en-US" dirty="0"/>
          </a:p>
        </p:txBody>
      </p:sp>
    </p:spTree>
    <p:extLst>
      <p:ext uri="{BB962C8B-B14F-4D97-AF65-F5344CB8AC3E}">
        <p14:creationId xmlns:p14="http://schemas.microsoft.com/office/powerpoint/2010/main" val="3508714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xmlns="" id="{F4E986F3-5074-DE46-BFF7-33F34F505163}"/>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a:extLst>
              <a:ext uri="{FF2B5EF4-FFF2-40B4-BE49-F238E27FC236}">
                <a16:creationId xmlns:a16="http://schemas.microsoft.com/office/drawing/2014/main" xmlns="" id="{84D2D0EF-BC44-0AD7-2796-F83E16455E12}"/>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a:extLst>
              <a:ext uri="{FF2B5EF4-FFF2-40B4-BE49-F238E27FC236}">
                <a16:creationId xmlns:a16="http://schemas.microsoft.com/office/drawing/2014/main" xmlns="" id="{0A459195-6190-2FB7-A673-D406C34F8F10}"/>
              </a:ext>
            </a:extLst>
          </p:cNvPr>
          <p:cNvSpPr>
            <a:spLocks noGrp="1" noChangeArrowheads="1"/>
          </p:cNvSpPr>
          <p:nvPr>
            <p:ph type="sldNum" sz="quarter" idx="12"/>
          </p:nvPr>
        </p:nvSpPr>
        <p:spPr>
          <a:ln/>
        </p:spPr>
        <p:txBody>
          <a:bodyPr/>
          <a:lstStyle>
            <a:lvl1pPr>
              <a:defRPr/>
            </a:lvl1pPr>
          </a:lstStyle>
          <a:p>
            <a:fld id="{DCA0C2FF-1143-44C4-B09C-D00F740A39E3}" type="slidenum">
              <a:rPr lang="en-US" altLang="en-US"/>
              <a:pPr/>
              <a:t>‹#›</a:t>
            </a:fld>
            <a:endParaRPr lang="en-US" altLang="en-US" dirty="0"/>
          </a:p>
        </p:txBody>
      </p:sp>
    </p:spTree>
    <p:extLst>
      <p:ext uri="{BB962C8B-B14F-4D97-AF65-F5344CB8AC3E}">
        <p14:creationId xmlns:p14="http://schemas.microsoft.com/office/powerpoint/2010/main" val="1166530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xmlns="" id="{AB58EC36-9527-6EC4-5152-B292EFD10B19}"/>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a:extLst>
              <a:ext uri="{FF2B5EF4-FFF2-40B4-BE49-F238E27FC236}">
                <a16:creationId xmlns:a16="http://schemas.microsoft.com/office/drawing/2014/main" xmlns="" id="{BF9C13B0-F98A-75A6-1C6B-EE1A9FC8EA49}"/>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a:extLst>
              <a:ext uri="{FF2B5EF4-FFF2-40B4-BE49-F238E27FC236}">
                <a16:creationId xmlns:a16="http://schemas.microsoft.com/office/drawing/2014/main" xmlns="" id="{51A3CEC4-A251-9F48-0A8E-48B3669D9FB1}"/>
              </a:ext>
            </a:extLst>
          </p:cNvPr>
          <p:cNvSpPr>
            <a:spLocks noGrp="1" noChangeArrowheads="1"/>
          </p:cNvSpPr>
          <p:nvPr>
            <p:ph type="sldNum" sz="quarter" idx="12"/>
          </p:nvPr>
        </p:nvSpPr>
        <p:spPr>
          <a:ln/>
        </p:spPr>
        <p:txBody>
          <a:bodyPr/>
          <a:lstStyle>
            <a:lvl1pPr>
              <a:defRPr/>
            </a:lvl1pPr>
          </a:lstStyle>
          <a:p>
            <a:fld id="{FB433678-E678-49D0-A076-24EECC6B68A4}" type="slidenum">
              <a:rPr lang="en-US" altLang="en-US"/>
              <a:pPr/>
              <a:t>‹#›</a:t>
            </a:fld>
            <a:endParaRPr lang="en-US" altLang="en-US" dirty="0"/>
          </a:p>
        </p:txBody>
      </p:sp>
    </p:spTree>
    <p:extLst>
      <p:ext uri="{BB962C8B-B14F-4D97-AF65-F5344CB8AC3E}">
        <p14:creationId xmlns:p14="http://schemas.microsoft.com/office/powerpoint/2010/main" val="1151598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a:extLst>
              <a:ext uri="{FF2B5EF4-FFF2-40B4-BE49-F238E27FC236}">
                <a16:creationId xmlns:a16="http://schemas.microsoft.com/office/drawing/2014/main" xmlns="" id="{9E27F096-BC0A-49E1-C20B-B8A48AE4B972}"/>
              </a:ext>
            </a:extLst>
          </p:cNvPr>
          <p:cNvSpPr>
            <a:spLocks noChangeArrowheads="1"/>
          </p:cNvSpPr>
          <p:nvPr/>
        </p:nvSpPr>
        <p:spPr bwMode="auto">
          <a:xfrm>
            <a:off x="0" y="0"/>
            <a:ext cx="12192000" cy="6858000"/>
          </a:xfrm>
          <a:prstGeom prst="rect">
            <a:avLst/>
          </a:prstGeom>
          <a:gradFill rotWithShape="0">
            <a:gsLst>
              <a:gs pos="0">
                <a:srgbClr val="000066"/>
              </a:gs>
              <a:gs pos="100000">
                <a:schemeClr val="tx1"/>
              </a:gs>
            </a:gsLst>
            <a:path path="rect">
              <a:fillToRect r="100000" b="100000"/>
            </a:path>
          </a:gradFill>
          <a:ln w="952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2400" dirty="0"/>
          </a:p>
        </p:txBody>
      </p:sp>
      <p:sp>
        <p:nvSpPr>
          <p:cNvPr id="1027" name="Rectangle 2">
            <a:extLst>
              <a:ext uri="{FF2B5EF4-FFF2-40B4-BE49-F238E27FC236}">
                <a16:creationId xmlns:a16="http://schemas.microsoft.com/office/drawing/2014/main" xmlns="" id="{F44FC051-0DD6-2127-F961-2301E14ACD6E}"/>
              </a:ext>
            </a:extLst>
          </p:cNvPr>
          <p:cNvSpPr>
            <a:spLocks noGrp="1" noChangeArrowheads="1"/>
          </p:cNvSpPr>
          <p:nvPr>
            <p:ph type="title"/>
          </p:nvPr>
        </p:nvSpPr>
        <p:spPr bwMode="auto">
          <a:xfrm>
            <a:off x="0" y="0"/>
            <a:ext cx="1219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xmlns="" id="{66B26F72-0C59-36C4-AACB-54DD0EC67920}"/>
              </a:ext>
            </a:extLst>
          </p:cNvPr>
          <p:cNvSpPr>
            <a:spLocks noGrp="1" noChangeArrowheads="1"/>
          </p:cNvSpPr>
          <p:nvPr>
            <p:ph type="body" idx="1"/>
          </p:nvPr>
        </p:nvSpPr>
        <p:spPr bwMode="auto">
          <a:xfrm>
            <a:off x="304800" y="914400"/>
            <a:ext cx="114808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a:extLst>
              <a:ext uri="{FF2B5EF4-FFF2-40B4-BE49-F238E27FC236}">
                <a16:creationId xmlns:a16="http://schemas.microsoft.com/office/drawing/2014/main" xmlns="" id="{45FDC9EA-33E1-5488-2FDE-A301A3BF8895}"/>
              </a:ext>
            </a:extLst>
          </p:cNvPr>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bg1"/>
                </a:solidFill>
                <a:latin typeface="Times New Roman" pitchFamily="18" charset="0"/>
                <a:cs typeface="+mn-cs"/>
              </a:defRPr>
            </a:lvl1pPr>
          </a:lstStyle>
          <a:p>
            <a:pPr>
              <a:defRPr/>
            </a:pPr>
            <a:endParaRPr lang="en-US" dirty="0"/>
          </a:p>
        </p:txBody>
      </p:sp>
      <p:sp>
        <p:nvSpPr>
          <p:cNvPr id="1029" name="Rectangle 5">
            <a:extLst>
              <a:ext uri="{FF2B5EF4-FFF2-40B4-BE49-F238E27FC236}">
                <a16:creationId xmlns:a16="http://schemas.microsoft.com/office/drawing/2014/main" xmlns="" id="{27FF0F01-87EB-6EDC-9611-771E45CB0B22}"/>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chemeClr val="bg1"/>
                </a:solidFill>
                <a:latin typeface="Times New Roman" pitchFamily="18" charset="0"/>
                <a:cs typeface="+mn-cs"/>
              </a:defRPr>
            </a:lvl1pPr>
          </a:lstStyle>
          <a:p>
            <a:pPr>
              <a:defRPr/>
            </a:pPr>
            <a:endParaRPr lang="en-US" dirty="0"/>
          </a:p>
        </p:txBody>
      </p:sp>
      <p:sp>
        <p:nvSpPr>
          <p:cNvPr id="1030" name="Rectangle 6">
            <a:extLst>
              <a:ext uri="{FF2B5EF4-FFF2-40B4-BE49-F238E27FC236}">
                <a16:creationId xmlns:a16="http://schemas.microsoft.com/office/drawing/2014/main" xmlns="" id="{D305BE0B-4C90-8E16-5AFD-8076D732441D}"/>
              </a:ext>
            </a:extLst>
          </p:cNvPr>
          <p:cNvSpPr>
            <a:spLocks noGrp="1" noChangeArrowheads="1"/>
          </p:cNvSpPr>
          <p:nvPr>
            <p:ph type="sldNum" sz="quarter" idx="4"/>
          </p:nvPr>
        </p:nvSpPr>
        <p:spPr bwMode="auto">
          <a:xfrm>
            <a:off x="11480800" y="6553201"/>
            <a:ext cx="711200" cy="3032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bg1"/>
                </a:solidFill>
                <a:latin typeface="Times New Roman" panose="02020603050405020304" pitchFamily="18" charset="0"/>
              </a:defRPr>
            </a:lvl1pPr>
          </a:lstStyle>
          <a:p>
            <a:fld id="{C51CAE6C-8EA7-433C-AB02-A4CDD60162E2}" type="slidenum">
              <a:rPr lang="en-US" altLang="en-US"/>
              <a:pPr/>
              <a:t>‹#›</a:t>
            </a:fld>
            <a:endParaRPr lang="en-US" altLang="en-US" dirty="0"/>
          </a:p>
        </p:txBody>
      </p:sp>
      <p:sp>
        <p:nvSpPr>
          <p:cNvPr id="1032" name="Text Box 9">
            <a:extLst>
              <a:ext uri="{FF2B5EF4-FFF2-40B4-BE49-F238E27FC236}">
                <a16:creationId xmlns:a16="http://schemas.microsoft.com/office/drawing/2014/main" xmlns="" id="{E9106367-F65D-1AA0-1886-25946162664F}"/>
              </a:ext>
            </a:extLst>
          </p:cNvPr>
          <p:cNvSpPr txBox="1">
            <a:spLocks noChangeArrowheads="1"/>
          </p:cNvSpPr>
          <p:nvPr/>
        </p:nvSpPr>
        <p:spPr bwMode="auto">
          <a:xfrm>
            <a:off x="6481234" y="3317875"/>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pitchFamily="34" charset="0"/>
              </a:defRPr>
            </a:lvl1pPr>
            <a:lvl2pPr marL="742950" indent="-285750" eaLnBrk="0" hangingPunct="0">
              <a:defRPr sz="2400" b="1">
                <a:solidFill>
                  <a:schemeClr val="tx1"/>
                </a:solidFill>
                <a:latin typeface="Arial" pitchFamily="34" charset="0"/>
              </a:defRPr>
            </a:lvl2pPr>
            <a:lvl3pPr marL="1143000" indent="-228600" eaLnBrk="0" hangingPunct="0">
              <a:defRPr sz="2400" b="1">
                <a:solidFill>
                  <a:schemeClr val="tx1"/>
                </a:solidFill>
                <a:latin typeface="Arial" pitchFamily="34" charset="0"/>
              </a:defRPr>
            </a:lvl3pPr>
            <a:lvl4pPr marL="1600200" indent="-228600" eaLnBrk="0" hangingPunct="0">
              <a:defRPr sz="2400" b="1">
                <a:solidFill>
                  <a:schemeClr val="tx1"/>
                </a:solidFill>
                <a:latin typeface="Arial" pitchFamily="34" charset="0"/>
              </a:defRPr>
            </a:lvl4pPr>
            <a:lvl5pPr marL="2057400" indent="-228600" eaLnBrk="0" hangingPunct="0">
              <a:defRPr sz="2400" b="1">
                <a:solidFill>
                  <a:schemeClr val="tx1"/>
                </a:solidFill>
                <a:latin typeface="Arial" pitchFamily="34" charset="0"/>
              </a:defRPr>
            </a:lvl5pPr>
            <a:lvl6pPr marL="2514600" indent="-228600" eaLnBrk="0" fontAlgn="base" hangingPunct="0">
              <a:spcBef>
                <a:spcPct val="0"/>
              </a:spcBef>
              <a:spcAft>
                <a:spcPct val="0"/>
              </a:spcAft>
              <a:defRPr sz="2400" b="1">
                <a:solidFill>
                  <a:schemeClr val="tx1"/>
                </a:solidFill>
                <a:latin typeface="Arial" pitchFamily="34" charset="0"/>
              </a:defRPr>
            </a:lvl6pPr>
            <a:lvl7pPr marL="2971800" indent="-228600" eaLnBrk="0" fontAlgn="base" hangingPunct="0">
              <a:spcBef>
                <a:spcPct val="0"/>
              </a:spcBef>
              <a:spcAft>
                <a:spcPct val="0"/>
              </a:spcAft>
              <a:defRPr sz="2400" b="1">
                <a:solidFill>
                  <a:schemeClr val="tx1"/>
                </a:solidFill>
                <a:latin typeface="Arial" pitchFamily="34" charset="0"/>
              </a:defRPr>
            </a:lvl7pPr>
            <a:lvl8pPr marL="3429000" indent="-228600" eaLnBrk="0" fontAlgn="base" hangingPunct="0">
              <a:spcBef>
                <a:spcPct val="0"/>
              </a:spcBef>
              <a:spcAft>
                <a:spcPct val="0"/>
              </a:spcAft>
              <a:defRPr sz="2400" b="1">
                <a:solidFill>
                  <a:schemeClr val="tx1"/>
                </a:solidFill>
                <a:latin typeface="Arial" pitchFamily="34" charset="0"/>
              </a:defRPr>
            </a:lvl8pPr>
            <a:lvl9pPr marL="3886200" indent="-228600" eaLnBrk="0" fontAlgn="base" hangingPunct="0">
              <a:spcBef>
                <a:spcPct val="0"/>
              </a:spcBef>
              <a:spcAft>
                <a:spcPct val="0"/>
              </a:spcAft>
              <a:defRPr sz="2400" b="1">
                <a:solidFill>
                  <a:schemeClr val="tx1"/>
                </a:solidFill>
                <a:latin typeface="Arial" pitchFamily="34" charset="0"/>
              </a:defRPr>
            </a:lvl9pPr>
          </a:lstStyle>
          <a:p>
            <a:pPr eaLnBrk="1" hangingPunct="1">
              <a:defRPr/>
            </a:pPr>
            <a:endParaRPr lang="en-US" sz="2400" b="0" dirty="0">
              <a:latin typeface="Times New Roman" pitchFamily="18" charset="0"/>
              <a:cs typeface="+mn-cs"/>
            </a:endParaRPr>
          </a:p>
        </p:txBody>
      </p:sp>
    </p:spTree>
    <p:extLst>
      <p:ext uri="{BB962C8B-B14F-4D97-AF65-F5344CB8AC3E}">
        <p14:creationId xmlns:p14="http://schemas.microsoft.com/office/powerpoint/2010/main" val="11615082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rtl="0" eaLnBrk="0" fontAlgn="base" hangingPunct="0">
        <a:spcBef>
          <a:spcPct val="0"/>
        </a:spcBef>
        <a:spcAft>
          <a:spcPct val="0"/>
        </a:spcAft>
        <a:defRPr sz="4400" b="1">
          <a:solidFill>
            <a:srgbClr val="FFFF00"/>
          </a:solidFill>
          <a:latin typeface="Calibri" pitchFamily="34" charset="0"/>
          <a:ea typeface="+mj-ea"/>
          <a:cs typeface="Calibri" pitchFamily="34" charset="0"/>
        </a:defRPr>
      </a:lvl1pPr>
      <a:lvl2pPr algn="ctr" rtl="0" eaLnBrk="0" fontAlgn="base" hangingPunct="0">
        <a:spcBef>
          <a:spcPct val="0"/>
        </a:spcBef>
        <a:spcAft>
          <a:spcPct val="0"/>
        </a:spcAft>
        <a:defRPr sz="4400" b="1">
          <a:solidFill>
            <a:srgbClr val="FFFF00"/>
          </a:solidFill>
          <a:effectLst>
            <a:outerShdw blurRad="38100" dist="38100" dir="2700000" algn="tl">
              <a:srgbClr val="C0C0C0"/>
            </a:outerShdw>
          </a:effectLst>
          <a:latin typeface="Calibri" pitchFamily="34" charset="0"/>
          <a:cs typeface="Calibri" pitchFamily="34" charset="0"/>
        </a:defRPr>
      </a:lvl2pPr>
      <a:lvl3pPr algn="ctr" rtl="0" eaLnBrk="0" fontAlgn="base" hangingPunct="0">
        <a:spcBef>
          <a:spcPct val="0"/>
        </a:spcBef>
        <a:spcAft>
          <a:spcPct val="0"/>
        </a:spcAft>
        <a:defRPr sz="4400" b="1">
          <a:solidFill>
            <a:srgbClr val="FFFF00"/>
          </a:solidFill>
          <a:effectLst>
            <a:outerShdw blurRad="38100" dist="38100" dir="2700000" algn="tl">
              <a:srgbClr val="C0C0C0"/>
            </a:outerShdw>
          </a:effectLst>
          <a:latin typeface="Calibri" pitchFamily="34" charset="0"/>
          <a:cs typeface="Calibri" pitchFamily="34" charset="0"/>
        </a:defRPr>
      </a:lvl3pPr>
      <a:lvl4pPr algn="ctr" rtl="0" eaLnBrk="0" fontAlgn="base" hangingPunct="0">
        <a:spcBef>
          <a:spcPct val="0"/>
        </a:spcBef>
        <a:spcAft>
          <a:spcPct val="0"/>
        </a:spcAft>
        <a:defRPr sz="4400" b="1">
          <a:solidFill>
            <a:srgbClr val="FFFF00"/>
          </a:solidFill>
          <a:effectLst>
            <a:outerShdw blurRad="38100" dist="38100" dir="2700000" algn="tl">
              <a:srgbClr val="C0C0C0"/>
            </a:outerShdw>
          </a:effectLst>
          <a:latin typeface="Calibri" pitchFamily="34" charset="0"/>
          <a:cs typeface="Calibri" pitchFamily="34" charset="0"/>
        </a:defRPr>
      </a:lvl4pPr>
      <a:lvl5pPr algn="ctr" rtl="0" eaLnBrk="0" fontAlgn="base" hangingPunct="0">
        <a:spcBef>
          <a:spcPct val="0"/>
        </a:spcBef>
        <a:spcAft>
          <a:spcPct val="0"/>
        </a:spcAft>
        <a:defRPr sz="4400" b="1">
          <a:solidFill>
            <a:srgbClr val="FFFF00"/>
          </a:solidFill>
          <a:effectLst>
            <a:outerShdw blurRad="38100" dist="38100" dir="2700000" algn="tl">
              <a:srgbClr val="C0C0C0"/>
            </a:outerShdw>
          </a:effectLst>
          <a:latin typeface="Calibri" pitchFamily="34" charset="0"/>
          <a:cs typeface="Calibri" pitchFamily="34" charset="0"/>
        </a:defRPr>
      </a:lvl5pPr>
      <a:lvl6pPr marL="457200" algn="ctr" rtl="0" fontAlgn="base">
        <a:spcBef>
          <a:spcPct val="0"/>
        </a:spcBef>
        <a:spcAft>
          <a:spcPct val="0"/>
        </a:spcAft>
        <a:defRPr sz="3200" b="1">
          <a:solidFill>
            <a:srgbClr val="FFFF00"/>
          </a:solidFill>
          <a:effectLst>
            <a:outerShdw blurRad="38100" dist="38100" dir="2700000" algn="tl">
              <a:srgbClr val="C0C0C0"/>
            </a:outerShdw>
          </a:effectLst>
          <a:latin typeface="Arial" charset="0"/>
        </a:defRPr>
      </a:lvl6pPr>
      <a:lvl7pPr marL="914400" algn="ctr" rtl="0" fontAlgn="base">
        <a:spcBef>
          <a:spcPct val="0"/>
        </a:spcBef>
        <a:spcAft>
          <a:spcPct val="0"/>
        </a:spcAft>
        <a:defRPr sz="3200" b="1">
          <a:solidFill>
            <a:srgbClr val="FFFF00"/>
          </a:solidFill>
          <a:effectLst>
            <a:outerShdw blurRad="38100" dist="38100" dir="2700000" algn="tl">
              <a:srgbClr val="C0C0C0"/>
            </a:outerShdw>
          </a:effectLst>
          <a:latin typeface="Arial" charset="0"/>
        </a:defRPr>
      </a:lvl7pPr>
      <a:lvl8pPr marL="1371600" algn="ctr" rtl="0" fontAlgn="base">
        <a:spcBef>
          <a:spcPct val="0"/>
        </a:spcBef>
        <a:spcAft>
          <a:spcPct val="0"/>
        </a:spcAft>
        <a:defRPr sz="3200" b="1">
          <a:solidFill>
            <a:srgbClr val="FFFF00"/>
          </a:solidFill>
          <a:effectLst>
            <a:outerShdw blurRad="38100" dist="38100" dir="2700000" algn="tl">
              <a:srgbClr val="C0C0C0"/>
            </a:outerShdw>
          </a:effectLst>
          <a:latin typeface="Arial" charset="0"/>
        </a:defRPr>
      </a:lvl8pPr>
      <a:lvl9pPr marL="1828800" algn="ctr" rtl="0" fontAlgn="base">
        <a:spcBef>
          <a:spcPct val="0"/>
        </a:spcBef>
        <a:spcAft>
          <a:spcPct val="0"/>
        </a:spcAft>
        <a:defRPr sz="3200" b="1">
          <a:solidFill>
            <a:srgbClr val="FFFF00"/>
          </a:solidFill>
          <a:effectLst>
            <a:outerShdw blurRad="38100" dist="38100" dir="2700000" algn="tl">
              <a:srgbClr val="C0C0C0"/>
            </a:outerShdw>
          </a:effectLst>
          <a:latin typeface="Arial" charset="0"/>
        </a:defRPr>
      </a:lvl9pPr>
    </p:titleStyle>
    <p:bodyStyle>
      <a:lvl1pPr marL="342900" indent="-342900" algn="l" rtl="0" eaLnBrk="0" fontAlgn="base" hangingPunct="0">
        <a:spcBef>
          <a:spcPts val="600"/>
        </a:spcBef>
        <a:spcAft>
          <a:spcPct val="0"/>
        </a:spcAft>
        <a:buChar char="•"/>
        <a:defRPr sz="3600" b="1">
          <a:solidFill>
            <a:schemeClr val="bg1"/>
          </a:solidFill>
          <a:latin typeface="Calibri" pitchFamily="34" charset="0"/>
          <a:ea typeface="+mn-ea"/>
          <a:cs typeface="Calibri" pitchFamily="34" charset="0"/>
        </a:defRPr>
      </a:lvl1pPr>
      <a:lvl2pPr marL="742950" indent="-285750" algn="l" rtl="0" eaLnBrk="0" fontAlgn="base" hangingPunct="0">
        <a:spcBef>
          <a:spcPts val="600"/>
        </a:spcBef>
        <a:spcAft>
          <a:spcPct val="0"/>
        </a:spcAft>
        <a:buChar char="–"/>
        <a:defRPr sz="3200" b="1">
          <a:solidFill>
            <a:schemeClr val="bg1"/>
          </a:solidFill>
          <a:latin typeface="Calibri" pitchFamily="34" charset="0"/>
          <a:cs typeface="Calibri" pitchFamily="34" charset="0"/>
        </a:defRPr>
      </a:lvl2pPr>
      <a:lvl3pPr marL="1143000" indent="-228600" algn="l" rtl="0" eaLnBrk="0" fontAlgn="base" hangingPunct="0">
        <a:spcBef>
          <a:spcPts val="600"/>
        </a:spcBef>
        <a:spcAft>
          <a:spcPct val="0"/>
        </a:spcAft>
        <a:buChar char="•"/>
        <a:defRPr sz="2800" b="1">
          <a:solidFill>
            <a:schemeClr val="bg1"/>
          </a:solidFill>
          <a:latin typeface="Calibri" pitchFamily="34" charset="0"/>
          <a:cs typeface="Calibri" pitchFamily="34" charset="0"/>
        </a:defRPr>
      </a:lvl3pPr>
      <a:lvl4pPr marL="1600200" indent="-228600" algn="l" rtl="0" eaLnBrk="0" fontAlgn="base" hangingPunct="0">
        <a:spcBef>
          <a:spcPts val="600"/>
        </a:spcBef>
        <a:spcAft>
          <a:spcPct val="0"/>
        </a:spcAft>
        <a:buChar char="–"/>
        <a:defRPr sz="2400" b="1">
          <a:solidFill>
            <a:schemeClr val="bg1"/>
          </a:solidFill>
          <a:latin typeface="Calibri" pitchFamily="34" charset="0"/>
          <a:cs typeface="Calibri" pitchFamily="34" charset="0"/>
        </a:defRPr>
      </a:lvl4pPr>
      <a:lvl5pPr marL="2057400" indent="-228600" algn="l" rtl="0" eaLnBrk="0" fontAlgn="base" hangingPunct="0">
        <a:spcBef>
          <a:spcPts val="600"/>
        </a:spcBef>
        <a:spcAft>
          <a:spcPct val="0"/>
        </a:spcAft>
        <a:buChar char="»"/>
        <a:defRPr sz="2400" b="1">
          <a:solidFill>
            <a:schemeClr val="bg1"/>
          </a:solidFill>
          <a:latin typeface="Calibri" pitchFamily="34" charset="0"/>
          <a:cs typeface="Calibri" pitchFamily="34" charset="0"/>
        </a:defRPr>
      </a:lvl5pPr>
      <a:lvl6pPr marL="2514600" indent="-228600" algn="l" rtl="0" fontAlgn="base">
        <a:spcBef>
          <a:spcPct val="20000"/>
        </a:spcBef>
        <a:spcAft>
          <a:spcPct val="0"/>
        </a:spcAft>
        <a:buChar char="»"/>
        <a:defRPr b="1">
          <a:solidFill>
            <a:schemeClr val="bg1"/>
          </a:solidFill>
          <a:latin typeface="+mn-lt"/>
        </a:defRPr>
      </a:lvl6pPr>
      <a:lvl7pPr marL="2971800" indent="-228600" algn="l" rtl="0" fontAlgn="base">
        <a:spcBef>
          <a:spcPct val="20000"/>
        </a:spcBef>
        <a:spcAft>
          <a:spcPct val="0"/>
        </a:spcAft>
        <a:buChar char="»"/>
        <a:defRPr b="1">
          <a:solidFill>
            <a:schemeClr val="bg1"/>
          </a:solidFill>
          <a:latin typeface="+mn-lt"/>
        </a:defRPr>
      </a:lvl7pPr>
      <a:lvl8pPr marL="3429000" indent="-228600" algn="l" rtl="0" fontAlgn="base">
        <a:spcBef>
          <a:spcPct val="20000"/>
        </a:spcBef>
        <a:spcAft>
          <a:spcPct val="0"/>
        </a:spcAft>
        <a:buChar char="»"/>
        <a:defRPr b="1">
          <a:solidFill>
            <a:schemeClr val="bg1"/>
          </a:solidFill>
          <a:latin typeface="+mn-lt"/>
        </a:defRPr>
      </a:lvl8pPr>
      <a:lvl9pPr marL="3886200" indent="-228600" algn="l" rtl="0" fontAlgn="base">
        <a:spcBef>
          <a:spcPct val="20000"/>
        </a:spcBef>
        <a:spcAft>
          <a:spcPct val="0"/>
        </a:spcAft>
        <a:buChar char="»"/>
        <a:defRPr b="1">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DC0672-EFAB-0073-2866-F5A805967ED6}"/>
              </a:ext>
            </a:extLst>
          </p:cNvPr>
          <p:cNvSpPr>
            <a:spLocks noGrp="1"/>
          </p:cNvSpPr>
          <p:nvPr>
            <p:ph type="title"/>
          </p:nvPr>
        </p:nvSpPr>
        <p:spPr/>
        <p:txBody>
          <a:bodyPr/>
          <a:lstStyle/>
          <a:p>
            <a:r>
              <a:rPr lang="en-US" sz="4400" dirty="0" smtClean="0">
                <a:effectLst/>
                <a:latin typeface="Calibri" panose="020F0502020204030204" pitchFamily="34" charset="0"/>
                <a:ea typeface="Calibri" panose="020F0502020204030204" pitchFamily="34" charset="0"/>
                <a:cs typeface="Times New Roman" panose="02020603050405020304" pitchFamily="18" charset="0"/>
              </a:rPr>
              <a:t>La </a:t>
            </a:r>
            <a:r>
              <a:rPr lang="en-US" sz="4400" dirty="0" err="1" smtClean="0">
                <a:effectLst/>
                <a:latin typeface="Calibri" panose="020F0502020204030204" pitchFamily="34" charset="0"/>
                <a:ea typeface="Calibri" panose="020F0502020204030204" pitchFamily="34" charset="0"/>
                <a:cs typeface="Times New Roman" panose="02020603050405020304" pitchFamily="18" charset="0"/>
              </a:rPr>
              <a:t>comunicaci</a:t>
            </a:r>
            <a:r>
              <a:rPr lang="es-ES" dirty="0" err="1" smtClean="0">
                <a:ea typeface="Calibri" panose="020F0502020204030204" pitchFamily="34" charset="0"/>
                <a:cs typeface="Times New Roman" panose="02020603050405020304" pitchFamily="18" charset="0"/>
              </a:rPr>
              <a:t>ón</a:t>
            </a:r>
            <a:endParaRPr lang="en-US" dirty="0"/>
          </a:p>
        </p:txBody>
      </p:sp>
      <p:sp>
        <p:nvSpPr>
          <p:cNvPr id="3" name="Content Placeholder 2">
            <a:extLst>
              <a:ext uri="{FF2B5EF4-FFF2-40B4-BE49-F238E27FC236}">
                <a16:creationId xmlns:a16="http://schemas.microsoft.com/office/drawing/2014/main" xmlns="" id="{88D5EDB8-CA8A-7A98-DB60-A6D07904BDED}"/>
              </a:ext>
            </a:extLst>
          </p:cNvPr>
          <p:cNvSpPr>
            <a:spLocks noGrp="1"/>
          </p:cNvSpPr>
          <p:nvPr>
            <p:ph idx="1"/>
          </p:nvPr>
        </p:nvSpPr>
        <p:spPr/>
        <p:txBody>
          <a:bodyPr/>
          <a:lstStyle/>
          <a:p>
            <a:pPr marL="0" indent="0">
              <a:buNone/>
            </a:pPr>
            <a:r>
              <a:rPr lang="en-US" dirty="0" err="1" smtClean="0"/>
              <a:t>Objetivos</a:t>
            </a:r>
            <a:r>
              <a:rPr lang="en-US" dirty="0" smtClean="0"/>
              <a:t> para </a:t>
            </a:r>
            <a:r>
              <a:rPr lang="en-US" dirty="0" err="1" smtClean="0"/>
              <a:t>esta</a:t>
            </a:r>
            <a:r>
              <a:rPr lang="en-US" dirty="0" smtClean="0"/>
              <a:t> </a:t>
            </a:r>
            <a:r>
              <a:rPr lang="en-US" dirty="0" err="1" smtClean="0"/>
              <a:t>clase</a:t>
            </a:r>
            <a:endParaRPr lang="en-US" dirty="0"/>
          </a:p>
          <a:p>
            <a:r>
              <a:rPr lang="en-US" dirty="0" smtClean="0"/>
              <a:t>¿</a:t>
            </a:r>
            <a:r>
              <a:rPr lang="en-US" dirty="0" err="1" smtClean="0"/>
              <a:t>Qué</a:t>
            </a:r>
            <a:r>
              <a:rPr lang="en-US" dirty="0" smtClean="0"/>
              <a:t> </a:t>
            </a:r>
            <a:r>
              <a:rPr lang="en-US" dirty="0" err="1" smtClean="0"/>
              <a:t>es</a:t>
            </a:r>
            <a:r>
              <a:rPr lang="en-US" dirty="0" smtClean="0"/>
              <a:t> la </a:t>
            </a:r>
            <a:r>
              <a:rPr lang="en-US" dirty="0" err="1" smtClean="0"/>
              <a:t>comunicación</a:t>
            </a:r>
            <a:r>
              <a:rPr lang="en-US" dirty="0" smtClean="0"/>
              <a:t>?</a:t>
            </a:r>
            <a:endParaRPr lang="en-US" dirty="0"/>
          </a:p>
          <a:p>
            <a:r>
              <a:rPr lang="en-US" dirty="0" smtClean="0"/>
              <a:t>¿</a:t>
            </a:r>
            <a:r>
              <a:rPr lang="en-US" dirty="0" err="1" smtClean="0"/>
              <a:t>Por</a:t>
            </a:r>
            <a:r>
              <a:rPr lang="en-US" dirty="0" smtClean="0"/>
              <a:t> </a:t>
            </a:r>
            <a:r>
              <a:rPr lang="en-US" dirty="0" err="1" smtClean="0"/>
              <a:t>qué</a:t>
            </a:r>
            <a:r>
              <a:rPr lang="en-US" dirty="0" smtClean="0"/>
              <a:t> </a:t>
            </a:r>
            <a:r>
              <a:rPr lang="en-US" dirty="0" err="1" smtClean="0"/>
              <a:t>es</a:t>
            </a:r>
            <a:r>
              <a:rPr lang="en-US" dirty="0" smtClean="0"/>
              <a:t> </a:t>
            </a:r>
            <a:r>
              <a:rPr lang="en-US" dirty="0" err="1" smtClean="0"/>
              <a:t>importante</a:t>
            </a:r>
            <a:r>
              <a:rPr lang="en-US" dirty="0" smtClean="0"/>
              <a:t>? </a:t>
            </a:r>
            <a:r>
              <a:rPr lang="en-US" dirty="0" err="1" smtClean="0"/>
              <a:t>Mayormente</a:t>
            </a:r>
            <a:r>
              <a:rPr lang="en-US" dirty="0" smtClean="0"/>
              <a:t> </a:t>
            </a:r>
            <a:r>
              <a:rPr lang="en-US" dirty="0" err="1" smtClean="0"/>
              <a:t>en</a:t>
            </a:r>
            <a:r>
              <a:rPr lang="en-US" dirty="0" smtClean="0"/>
              <a:t> las </a:t>
            </a:r>
            <a:r>
              <a:rPr lang="en-US" dirty="0" err="1" smtClean="0"/>
              <a:t>familias</a:t>
            </a:r>
            <a:r>
              <a:rPr lang="en-US" dirty="0" smtClean="0"/>
              <a:t> </a:t>
            </a:r>
            <a:r>
              <a:rPr lang="en-US" dirty="0" err="1" smtClean="0"/>
              <a:t>piadosas</a:t>
            </a:r>
            <a:r>
              <a:rPr lang="en-US" dirty="0" smtClean="0"/>
              <a:t>.</a:t>
            </a:r>
            <a:endParaRPr lang="en-US" dirty="0"/>
          </a:p>
          <a:p>
            <a:r>
              <a:rPr lang="en-US" dirty="0" smtClean="0"/>
              <a:t>¿</a:t>
            </a:r>
            <a:r>
              <a:rPr lang="en-US" dirty="0" err="1" smtClean="0"/>
              <a:t>Por</a:t>
            </a:r>
            <a:r>
              <a:rPr lang="en-US" dirty="0" smtClean="0"/>
              <a:t> </a:t>
            </a:r>
            <a:r>
              <a:rPr lang="en-US" dirty="0" err="1" smtClean="0"/>
              <a:t>qué</a:t>
            </a:r>
            <a:r>
              <a:rPr lang="en-US" dirty="0" smtClean="0"/>
              <a:t> </a:t>
            </a:r>
            <a:r>
              <a:rPr lang="en-US" dirty="0" err="1" smtClean="0"/>
              <a:t>es</a:t>
            </a:r>
            <a:r>
              <a:rPr lang="en-US" dirty="0" smtClean="0"/>
              <a:t> </a:t>
            </a:r>
            <a:r>
              <a:rPr lang="en-US" dirty="0" err="1" smtClean="0"/>
              <a:t>difícil</a:t>
            </a:r>
            <a:r>
              <a:rPr lang="en-US" dirty="0" smtClean="0"/>
              <a:t>?</a:t>
            </a:r>
            <a:endParaRPr lang="en-US" dirty="0"/>
          </a:p>
          <a:p>
            <a:r>
              <a:rPr lang="en-US" dirty="0" smtClean="0"/>
              <a:t>¿</a:t>
            </a:r>
            <a:r>
              <a:rPr lang="en-US" dirty="0" err="1" smtClean="0"/>
              <a:t>Cómo</a:t>
            </a:r>
            <a:r>
              <a:rPr lang="en-US" dirty="0" smtClean="0"/>
              <a:t> </a:t>
            </a:r>
            <a:r>
              <a:rPr lang="en-US" dirty="0" err="1" smtClean="0"/>
              <a:t>vencer</a:t>
            </a:r>
            <a:r>
              <a:rPr lang="en-US" dirty="0" smtClean="0"/>
              <a:t> y </a:t>
            </a:r>
            <a:r>
              <a:rPr lang="en-US" dirty="0" err="1" smtClean="0"/>
              <a:t>tener</a:t>
            </a:r>
            <a:r>
              <a:rPr lang="en-US" dirty="0" smtClean="0"/>
              <a:t> </a:t>
            </a:r>
            <a:r>
              <a:rPr lang="en-US" dirty="0" err="1" smtClean="0"/>
              <a:t>comunicación</a:t>
            </a:r>
            <a:r>
              <a:rPr lang="en-US" dirty="0" smtClean="0"/>
              <a:t> </a:t>
            </a:r>
            <a:br>
              <a:rPr lang="en-US" dirty="0" smtClean="0"/>
            </a:br>
            <a:r>
              <a:rPr lang="en-US" dirty="0" err="1" smtClean="0"/>
              <a:t>efectiva</a:t>
            </a:r>
            <a:r>
              <a:rPr lang="en-US" dirty="0" smtClean="0"/>
              <a:t>?</a:t>
            </a:r>
            <a:endParaRPr lang="en-US" dirty="0"/>
          </a:p>
          <a:p>
            <a:endParaRPr lang="en-US" dirty="0"/>
          </a:p>
        </p:txBody>
      </p:sp>
      <p:pic>
        <p:nvPicPr>
          <p:cNvPr id="1026" name="Picture 2" descr="Before You Say &amp;#034I Do&amp;#034, repackaged: A Marriage Preparation Guide for Couples  -     By: H. Norman Wright, Wes Roberts&#10;">
            <a:extLst>
              <a:ext uri="{FF2B5EF4-FFF2-40B4-BE49-F238E27FC236}">
                <a16:creationId xmlns:a16="http://schemas.microsoft.com/office/drawing/2014/main" xmlns="" id="{4A9AE24B-4FD6-3E1B-0FD2-ED18BB1D62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70099" y="2837793"/>
            <a:ext cx="2943225"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889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4C0B7D-7070-488B-7A37-B013EBB83885}"/>
              </a:ext>
            </a:extLst>
          </p:cNvPr>
          <p:cNvSpPr>
            <a:spLocks noGrp="1"/>
          </p:cNvSpPr>
          <p:nvPr>
            <p:ph type="title"/>
          </p:nvPr>
        </p:nvSpPr>
        <p:spPr/>
        <p:txBody>
          <a:bodyPr/>
          <a:lstStyle/>
          <a:p>
            <a:r>
              <a:rPr lang="en-US" sz="4400" dirty="0" smtClean="0">
                <a:effectLst/>
                <a:latin typeface="Calibri" panose="020F0502020204030204" pitchFamily="34" charset="0"/>
                <a:ea typeface="Calibri" panose="020F0502020204030204" pitchFamily="34" charset="0"/>
                <a:cs typeface="Times New Roman" panose="02020603050405020304" pitchFamily="18" charset="0"/>
              </a:rPr>
              <a:t>La </a:t>
            </a:r>
            <a:r>
              <a:rPr lang="en-US" sz="4400" dirty="0" err="1" smtClean="0">
                <a:effectLst/>
                <a:latin typeface="Calibri" panose="020F0502020204030204" pitchFamily="34" charset="0"/>
                <a:ea typeface="Calibri" panose="020F0502020204030204" pitchFamily="34" charset="0"/>
                <a:cs typeface="Times New Roman" panose="02020603050405020304" pitchFamily="18" charset="0"/>
              </a:rPr>
              <a:t>comunicación</a:t>
            </a:r>
            <a:endParaRPr lang="en-US" dirty="0"/>
          </a:p>
        </p:txBody>
      </p:sp>
      <p:sp>
        <p:nvSpPr>
          <p:cNvPr id="3" name="Content Placeholder 2">
            <a:extLst>
              <a:ext uri="{FF2B5EF4-FFF2-40B4-BE49-F238E27FC236}">
                <a16:creationId xmlns:a16="http://schemas.microsoft.com/office/drawing/2014/main" xmlns="" id="{4CABBA8A-05A9-7861-E0E8-BA072C6C35AB}"/>
              </a:ext>
            </a:extLst>
          </p:cNvPr>
          <p:cNvSpPr>
            <a:spLocks noGrp="1"/>
          </p:cNvSpPr>
          <p:nvPr>
            <p:ph idx="1"/>
          </p:nvPr>
        </p:nvSpPr>
        <p:spPr>
          <a:xfrm>
            <a:off x="206476" y="914401"/>
            <a:ext cx="11759382" cy="1828800"/>
          </a:xfrm>
        </p:spPr>
        <p:txBody>
          <a:bodyPr/>
          <a:lstStyle/>
          <a:p>
            <a:pPr marL="0" indent="0">
              <a:buNone/>
            </a:pPr>
            <a:r>
              <a:rPr lang="es-ES" dirty="0"/>
              <a:t>Se define como: El proceso de compartirse a uno mismo, tanto verbal como no verbalmente, de forma que la otra persona pueda aceptar y comprender lo que se comparte.</a:t>
            </a:r>
            <a:endParaRPr lang="en-US" dirty="0"/>
          </a:p>
        </p:txBody>
      </p:sp>
      <p:sp>
        <p:nvSpPr>
          <p:cNvPr id="5" name="TextBox 4">
            <a:extLst>
              <a:ext uri="{FF2B5EF4-FFF2-40B4-BE49-F238E27FC236}">
                <a16:creationId xmlns:a16="http://schemas.microsoft.com/office/drawing/2014/main" xmlns="" id="{26D33621-46D3-3EF6-737C-ACBB4B34E30E}"/>
              </a:ext>
            </a:extLst>
          </p:cNvPr>
          <p:cNvSpPr txBox="1"/>
          <p:nvPr/>
        </p:nvSpPr>
        <p:spPr>
          <a:xfrm>
            <a:off x="206476" y="3402957"/>
            <a:ext cx="11759382" cy="2862322"/>
          </a:xfrm>
          <a:prstGeom prst="rect">
            <a:avLst/>
          </a:prstGeom>
          <a:noFill/>
        </p:spPr>
        <p:txBody>
          <a:bodyPr wrap="square">
            <a:spAutoFit/>
          </a:bodyPr>
          <a:lstStyle/>
          <a:p>
            <a:pPr lvl="0" eaLnBrk="0" fontAlgn="base" hangingPunct="0">
              <a:spcBef>
                <a:spcPts val="600"/>
              </a:spcBef>
              <a:spcAft>
                <a:spcPct val="0"/>
              </a:spcAft>
              <a:defRPr/>
            </a:pPr>
            <a:r>
              <a:rPr lang="es-ES" sz="3600" b="1" kern="100" dirty="0">
                <a:solidFill>
                  <a:srgbClr val="FFFFFF"/>
                </a:solidFill>
                <a:latin typeface="Calibri" panose="020F0502020204030204" pitchFamily="34" charset="0"/>
                <a:ea typeface="Calibri" panose="020F0502020204030204" pitchFamily="34" charset="0"/>
                <a:cs typeface="Times New Roman" panose="02020603050405020304" pitchFamily="18" charset="0"/>
              </a:rPr>
              <a:t>La comunicación es </a:t>
            </a:r>
            <a:r>
              <a:rPr lang="es-ES" sz="3600" b="1" kern="100" dirty="0" smtClean="0">
                <a:solidFill>
                  <a:srgbClr val="FFFFFF"/>
                </a:solidFill>
                <a:latin typeface="Calibri" panose="020F0502020204030204" pitchFamily="34" charset="0"/>
                <a:ea typeface="Calibri" panose="020F0502020204030204" pitchFamily="34" charset="0"/>
                <a:cs typeface="Times New Roman" panose="02020603050405020304" pitchFamily="18" charset="0"/>
              </a:rPr>
              <a:t>para el </a:t>
            </a:r>
            <a:r>
              <a:rPr lang="es-ES" sz="3600" b="1" kern="100" dirty="0">
                <a:solidFill>
                  <a:srgbClr val="FFFFFF"/>
                </a:solidFill>
                <a:latin typeface="Calibri" panose="020F0502020204030204" pitchFamily="34" charset="0"/>
                <a:ea typeface="Calibri" panose="020F0502020204030204" pitchFamily="34" charset="0"/>
                <a:cs typeface="Times New Roman" panose="02020603050405020304" pitchFamily="18" charset="0"/>
              </a:rPr>
              <a:t>amor lo que la sangre </a:t>
            </a:r>
            <a:r>
              <a:rPr lang="es-ES" sz="3600" b="1" kern="100" dirty="0" smtClean="0">
                <a:solidFill>
                  <a:srgbClr val="FFFFFF"/>
                </a:solidFill>
                <a:latin typeface="Calibri" panose="020F0502020204030204" pitchFamily="34" charset="0"/>
                <a:ea typeface="Calibri" panose="020F0502020204030204" pitchFamily="34" charset="0"/>
                <a:cs typeface="Times New Roman" panose="02020603050405020304" pitchFamily="18" charset="0"/>
              </a:rPr>
              <a:t>es para </a:t>
            </a:r>
            <a:r>
              <a:rPr lang="es-ES" sz="3600" b="1" kern="100" dirty="0">
                <a:solidFill>
                  <a:srgbClr val="FFFFFF"/>
                </a:solidFill>
                <a:latin typeface="Calibri" panose="020F0502020204030204" pitchFamily="34" charset="0"/>
                <a:ea typeface="Calibri" panose="020F0502020204030204" pitchFamily="34" charset="0"/>
                <a:cs typeface="Times New Roman" panose="02020603050405020304" pitchFamily="18" charset="0"/>
              </a:rPr>
              <a:t>la vida. ¿Alguna vez lo </a:t>
            </a:r>
            <a:r>
              <a:rPr lang="es-ES" sz="3600" b="1" kern="100" dirty="0" smtClean="0">
                <a:solidFill>
                  <a:srgbClr val="FFFFFF"/>
                </a:solidFill>
                <a:latin typeface="Calibri" panose="020F0502020204030204" pitchFamily="34" charset="0"/>
                <a:ea typeface="Calibri" panose="020F0502020204030204" pitchFamily="34" charset="0"/>
                <a:cs typeface="Times New Roman" panose="02020603050405020304" pitchFamily="18" charset="0"/>
              </a:rPr>
              <a:t>había </a:t>
            </a:r>
            <a:r>
              <a:rPr lang="es-ES" sz="3600" b="1" kern="100" dirty="0">
                <a:solidFill>
                  <a:srgbClr val="FFFFFF"/>
                </a:solidFill>
                <a:latin typeface="Calibri" panose="020F0502020204030204" pitchFamily="34" charset="0"/>
                <a:ea typeface="Calibri" panose="020F0502020204030204" pitchFamily="34" charset="0"/>
                <a:cs typeface="Times New Roman" panose="02020603050405020304" pitchFamily="18" charset="0"/>
              </a:rPr>
              <a:t>pensado </a:t>
            </a:r>
            <a:r>
              <a:rPr lang="es-ES" sz="3600" b="1" kern="100" dirty="0" smtClean="0">
                <a:solidFill>
                  <a:srgbClr val="FFFFFF"/>
                </a:solidFill>
                <a:latin typeface="Calibri" panose="020F0502020204030204" pitchFamily="34" charset="0"/>
                <a:ea typeface="Calibri" panose="020F0502020204030204" pitchFamily="34" charset="0"/>
                <a:cs typeface="Times New Roman" panose="02020603050405020304" pitchFamily="18" charset="0"/>
              </a:rPr>
              <a:t>así usted? </a:t>
            </a:r>
            <a:r>
              <a:rPr lang="es-ES" sz="3600" b="1" kern="100" dirty="0">
                <a:solidFill>
                  <a:srgbClr val="FFFFFF"/>
                </a:solidFill>
                <a:latin typeface="Calibri" panose="020F0502020204030204" pitchFamily="34" charset="0"/>
                <a:ea typeface="Calibri" panose="020F0502020204030204" pitchFamily="34" charset="0"/>
                <a:cs typeface="Times New Roman" panose="02020603050405020304" pitchFamily="18" charset="0"/>
              </a:rPr>
              <a:t>Es imposible tener ningún tipo de relación si no hay comunicación. Eso es cierto para </a:t>
            </a:r>
            <a:r>
              <a:rPr lang="es-ES" sz="3600" b="1" kern="100" dirty="0" smtClean="0">
                <a:solidFill>
                  <a:srgbClr val="FFFFFF"/>
                </a:solidFill>
                <a:latin typeface="Calibri" panose="020F0502020204030204" pitchFamily="34" charset="0"/>
                <a:ea typeface="Calibri" panose="020F0502020204030204" pitchFamily="34" charset="0"/>
                <a:cs typeface="Times New Roman" panose="02020603050405020304" pitchFamily="18" charset="0"/>
              </a:rPr>
              <a:t>usted </a:t>
            </a:r>
            <a:r>
              <a:rPr lang="es-ES" sz="3600" b="1" kern="100" dirty="0">
                <a:solidFill>
                  <a:srgbClr val="FFFFFF"/>
                </a:solidFill>
                <a:latin typeface="Calibri" panose="020F0502020204030204" pitchFamily="34" charset="0"/>
                <a:ea typeface="Calibri" panose="020F0502020204030204" pitchFamily="34" charset="0"/>
                <a:cs typeface="Times New Roman" panose="02020603050405020304" pitchFamily="18" charset="0"/>
              </a:rPr>
              <a:t>y </a:t>
            </a:r>
            <a:r>
              <a:rPr lang="es-ES" sz="3600" b="1" kern="100" dirty="0" smtClean="0">
                <a:solidFill>
                  <a:srgbClr val="FFFFFF"/>
                </a:solidFill>
                <a:latin typeface="Calibri" panose="020F0502020204030204" pitchFamily="34" charset="0"/>
                <a:ea typeface="Calibri" panose="020F0502020204030204" pitchFamily="34" charset="0"/>
                <a:cs typeface="Times New Roman" panose="02020603050405020304" pitchFamily="18" charset="0"/>
              </a:rPr>
              <a:t>su </a:t>
            </a:r>
            <a:r>
              <a:rPr lang="es-ES" sz="3600" b="1" kern="100" dirty="0">
                <a:solidFill>
                  <a:srgbClr val="FFFFFF"/>
                </a:solidFill>
                <a:latin typeface="Calibri" panose="020F0502020204030204" pitchFamily="34" charset="0"/>
                <a:ea typeface="Calibri" panose="020F0502020204030204" pitchFamily="34" charset="0"/>
                <a:cs typeface="Times New Roman" panose="02020603050405020304" pitchFamily="18" charset="0"/>
              </a:rPr>
              <a:t>cónyuge </a:t>
            </a:r>
            <a:r>
              <a:rPr lang="es-ES" sz="3600" b="1" kern="100" dirty="0" smtClean="0">
                <a:solidFill>
                  <a:srgbClr val="FFFFFF"/>
                </a:solidFill>
                <a:latin typeface="Calibri" panose="020F0502020204030204" pitchFamily="34" charset="0"/>
                <a:ea typeface="Calibri" panose="020F0502020204030204" pitchFamily="34" charset="0"/>
                <a:cs typeface="Times New Roman" panose="02020603050405020304" pitchFamily="18" charset="0"/>
              </a:rPr>
              <a:t>además de </a:t>
            </a:r>
            <a:r>
              <a:rPr lang="es-ES" sz="3600" b="1" kern="100" dirty="0">
                <a:solidFill>
                  <a:srgbClr val="FFFFFF"/>
                </a:solidFill>
                <a:latin typeface="Calibri" panose="020F0502020204030204" pitchFamily="34" charset="0"/>
                <a:ea typeface="Calibri" panose="020F0502020204030204" pitchFamily="34" charset="0"/>
                <a:cs typeface="Times New Roman" panose="02020603050405020304" pitchFamily="18" charset="0"/>
              </a:rPr>
              <a:t>para </a:t>
            </a:r>
            <a:r>
              <a:rPr lang="es-ES" sz="3600" b="1" kern="100" dirty="0" smtClean="0">
                <a:solidFill>
                  <a:srgbClr val="FFFFFF"/>
                </a:solidFill>
                <a:latin typeface="Calibri" panose="020F0502020204030204" pitchFamily="34" charset="0"/>
                <a:ea typeface="Calibri" panose="020F0502020204030204" pitchFamily="34" charset="0"/>
                <a:cs typeface="Times New Roman" panose="02020603050405020304" pitchFamily="18" charset="0"/>
              </a:rPr>
              <a:t>su </a:t>
            </a:r>
            <a:r>
              <a:rPr lang="es-ES" sz="3600" b="1" kern="100" dirty="0">
                <a:solidFill>
                  <a:srgbClr val="FFFFFF"/>
                </a:solidFill>
                <a:latin typeface="Calibri" panose="020F0502020204030204" pitchFamily="34" charset="0"/>
                <a:ea typeface="Calibri" panose="020F0502020204030204" pitchFamily="34" charset="0"/>
                <a:cs typeface="Times New Roman" panose="02020603050405020304" pitchFamily="18" charset="0"/>
              </a:rPr>
              <a:t>relación con Dios.</a:t>
            </a:r>
            <a:endParaRPr kumimoji="0" lang="en-US" sz="3600" b="1" i="0" u="none" strike="noStrike" kern="1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7" name="Content Placeholder 2">
            <a:extLst>
              <a:ext uri="{FF2B5EF4-FFF2-40B4-BE49-F238E27FC236}">
                <a16:creationId xmlns:a16="http://schemas.microsoft.com/office/drawing/2014/main" xmlns="" id="{A4AECE89-5E77-B7F6-965A-29EBFC09590F}"/>
              </a:ext>
            </a:extLst>
          </p:cNvPr>
          <p:cNvSpPr txBox="1">
            <a:spLocks/>
          </p:cNvSpPr>
          <p:nvPr/>
        </p:nvSpPr>
        <p:spPr bwMode="auto">
          <a:xfrm>
            <a:off x="1514421" y="2685627"/>
            <a:ext cx="916315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ts val="600"/>
              </a:spcBef>
              <a:spcAft>
                <a:spcPct val="0"/>
              </a:spcAft>
              <a:buChar char="•"/>
              <a:defRPr sz="3600" b="1">
                <a:solidFill>
                  <a:schemeClr val="bg1"/>
                </a:solidFill>
                <a:latin typeface="Calibri" pitchFamily="34" charset="0"/>
                <a:ea typeface="+mn-ea"/>
                <a:cs typeface="Calibri" pitchFamily="34" charset="0"/>
              </a:defRPr>
            </a:lvl1pPr>
            <a:lvl2pPr marL="742950" indent="-285750" algn="l" rtl="0" eaLnBrk="0" fontAlgn="base" hangingPunct="0">
              <a:spcBef>
                <a:spcPts val="600"/>
              </a:spcBef>
              <a:spcAft>
                <a:spcPct val="0"/>
              </a:spcAft>
              <a:buChar char="–"/>
              <a:defRPr sz="3200" b="1">
                <a:solidFill>
                  <a:schemeClr val="bg1"/>
                </a:solidFill>
                <a:latin typeface="Calibri" pitchFamily="34" charset="0"/>
                <a:cs typeface="Calibri" pitchFamily="34" charset="0"/>
              </a:defRPr>
            </a:lvl2pPr>
            <a:lvl3pPr marL="1143000" indent="-228600" algn="l" rtl="0" eaLnBrk="0" fontAlgn="base" hangingPunct="0">
              <a:spcBef>
                <a:spcPts val="600"/>
              </a:spcBef>
              <a:spcAft>
                <a:spcPct val="0"/>
              </a:spcAft>
              <a:buChar char="•"/>
              <a:defRPr sz="2800" b="1">
                <a:solidFill>
                  <a:schemeClr val="bg1"/>
                </a:solidFill>
                <a:latin typeface="Calibri" pitchFamily="34" charset="0"/>
                <a:cs typeface="Calibri" pitchFamily="34" charset="0"/>
              </a:defRPr>
            </a:lvl3pPr>
            <a:lvl4pPr marL="1600200" indent="-228600" algn="l" rtl="0" eaLnBrk="0" fontAlgn="base" hangingPunct="0">
              <a:spcBef>
                <a:spcPts val="600"/>
              </a:spcBef>
              <a:spcAft>
                <a:spcPct val="0"/>
              </a:spcAft>
              <a:buChar char="–"/>
              <a:defRPr sz="2400" b="1">
                <a:solidFill>
                  <a:schemeClr val="bg1"/>
                </a:solidFill>
                <a:latin typeface="Calibri" pitchFamily="34" charset="0"/>
                <a:cs typeface="Calibri" pitchFamily="34" charset="0"/>
              </a:defRPr>
            </a:lvl4pPr>
            <a:lvl5pPr marL="2057400" indent="-228600" algn="l" rtl="0" eaLnBrk="0" fontAlgn="base" hangingPunct="0">
              <a:spcBef>
                <a:spcPts val="600"/>
              </a:spcBef>
              <a:spcAft>
                <a:spcPct val="0"/>
              </a:spcAft>
              <a:buChar char="»"/>
              <a:defRPr sz="2400" b="1">
                <a:solidFill>
                  <a:schemeClr val="bg1"/>
                </a:solidFill>
                <a:latin typeface="Calibri" pitchFamily="34" charset="0"/>
                <a:cs typeface="Calibri" pitchFamily="34" charset="0"/>
              </a:defRPr>
            </a:lvl5pPr>
            <a:lvl6pPr marL="2514600" indent="-228600" algn="l" rtl="0" fontAlgn="base">
              <a:spcBef>
                <a:spcPct val="20000"/>
              </a:spcBef>
              <a:spcAft>
                <a:spcPct val="0"/>
              </a:spcAft>
              <a:buChar char="»"/>
              <a:defRPr b="1">
                <a:solidFill>
                  <a:schemeClr val="bg1"/>
                </a:solidFill>
                <a:latin typeface="+mn-lt"/>
              </a:defRPr>
            </a:lvl6pPr>
            <a:lvl7pPr marL="2971800" indent="-228600" algn="l" rtl="0" fontAlgn="base">
              <a:spcBef>
                <a:spcPct val="20000"/>
              </a:spcBef>
              <a:spcAft>
                <a:spcPct val="0"/>
              </a:spcAft>
              <a:buChar char="»"/>
              <a:defRPr b="1">
                <a:solidFill>
                  <a:schemeClr val="bg1"/>
                </a:solidFill>
                <a:latin typeface="+mn-lt"/>
              </a:defRPr>
            </a:lvl7pPr>
            <a:lvl8pPr marL="3429000" indent="-228600" algn="l" rtl="0" fontAlgn="base">
              <a:spcBef>
                <a:spcPct val="20000"/>
              </a:spcBef>
              <a:spcAft>
                <a:spcPct val="0"/>
              </a:spcAft>
              <a:buChar char="»"/>
              <a:defRPr b="1">
                <a:solidFill>
                  <a:schemeClr val="bg1"/>
                </a:solidFill>
                <a:latin typeface="+mn-lt"/>
              </a:defRPr>
            </a:lvl8pPr>
            <a:lvl9pPr marL="3886200" indent="-228600" algn="l" rtl="0" fontAlgn="base">
              <a:spcBef>
                <a:spcPct val="20000"/>
              </a:spcBef>
              <a:spcAft>
                <a:spcPct val="0"/>
              </a:spcAft>
              <a:buChar char="»"/>
              <a:defRPr b="1">
                <a:solidFill>
                  <a:schemeClr val="bg1"/>
                </a:solidFill>
                <a:latin typeface="+mn-lt"/>
              </a:defRPr>
            </a:lvl9pPr>
          </a:lstStyle>
          <a:p>
            <a:pPr marL="0" indent="0" algn="ctr">
              <a:buFontTx/>
              <a:buNone/>
            </a:pPr>
            <a:r>
              <a:rPr lang="es-ES" kern="0" dirty="0" smtClean="0">
                <a:highlight>
                  <a:srgbClr val="FFFF00"/>
                </a:highlight>
              </a:rPr>
              <a:t>¿Qué tan importante es la comunicación?</a:t>
            </a:r>
            <a:endParaRPr lang="en-US" kern="0" dirty="0">
              <a:highlight>
                <a:srgbClr val="FFFF00"/>
              </a:highlight>
            </a:endParaRPr>
          </a:p>
        </p:txBody>
      </p:sp>
    </p:spTree>
    <p:extLst>
      <p:ext uri="{BB962C8B-B14F-4D97-AF65-F5344CB8AC3E}">
        <p14:creationId xmlns:p14="http://schemas.microsoft.com/office/powerpoint/2010/main" val="3818290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4C0B7D-7070-488B-7A37-B013EBB83885}"/>
              </a:ext>
            </a:extLst>
          </p:cNvPr>
          <p:cNvSpPr>
            <a:spLocks noGrp="1"/>
          </p:cNvSpPr>
          <p:nvPr>
            <p:ph type="title"/>
          </p:nvPr>
        </p:nvSpPr>
        <p:spPr/>
        <p:txBody>
          <a:bodyPr/>
          <a:lstStyle/>
          <a:p>
            <a:r>
              <a:rPr lang="en-US" sz="4400" dirty="0" smtClean="0">
                <a:effectLst/>
                <a:latin typeface="Calibri" panose="020F0502020204030204" pitchFamily="34" charset="0"/>
                <a:ea typeface="Calibri" panose="020F0502020204030204" pitchFamily="34" charset="0"/>
                <a:cs typeface="Times New Roman" panose="02020603050405020304" pitchFamily="18" charset="0"/>
              </a:rPr>
              <a:t>La </a:t>
            </a:r>
            <a:r>
              <a:rPr lang="en-US" sz="4400" dirty="0" err="1" smtClean="0">
                <a:effectLst/>
                <a:latin typeface="Calibri" panose="020F0502020204030204" pitchFamily="34" charset="0"/>
                <a:ea typeface="Calibri" panose="020F0502020204030204" pitchFamily="34" charset="0"/>
                <a:cs typeface="Times New Roman" panose="02020603050405020304" pitchFamily="18" charset="0"/>
              </a:rPr>
              <a:t>comunicación</a:t>
            </a:r>
            <a:endParaRPr lang="en-US" dirty="0"/>
          </a:p>
        </p:txBody>
      </p:sp>
      <p:sp>
        <p:nvSpPr>
          <p:cNvPr id="3" name="Content Placeholder 2">
            <a:extLst>
              <a:ext uri="{FF2B5EF4-FFF2-40B4-BE49-F238E27FC236}">
                <a16:creationId xmlns:a16="http://schemas.microsoft.com/office/drawing/2014/main" xmlns="" id="{4CABBA8A-05A9-7861-E0E8-BA072C6C35AB}"/>
              </a:ext>
            </a:extLst>
          </p:cNvPr>
          <p:cNvSpPr>
            <a:spLocks noGrp="1"/>
          </p:cNvSpPr>
          <p:nvPr>
            <p:ph idx="1"/>
          </p:nvPr>
        </p:nvSpPr>
        <p:spPr/>
        <p:txBody>
          <a:bodyPr/>
          <a:lstStyle/>
          <a:p>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7" name="TextBox 6">
            <a:extLst>
              <a:ext uri="{FF2B5EF4-FFF2-40B4-BE49-F238E27FC236}">
                <a16:creationId xmlns:a16="http://schemas.microsoft.com/office/drawing/2014/main" xmlns="" id="{37988C4E-2758-71A0-A246-935D587F1973}"/>
              </a:ext>
            </a:extLst>
          </p:cNvPr>
          <p:cNvSpPr txBox="1"/>
          <p:nvPr/>
        </p:nvSpPr>
        <p:spPr>
          <a:xfrm>
            <a:off x="157315" y="1001323"/>
            <a:ext cx="11838039" cy="3493264"/>
          </a:xfrm>
          <a:prstGeom prst="rect">
            <a:avLst/>
          </a:prstGeom>
          <a:noFill/>
        </p:spPr>
        <p:txBody>
          <a:bodyPr wrap="square">
            <a:spAutoFit/>
          </a:bodyPr>
          <a:lstStyle/>
          <a:p>
            <a:pPr lvl="0" eaLnBrk="0" fontAlgn="base" hangingPunct="0">
              <a:spcBef>
                <a:spcPts val="600"/>
              </a:spcBef>
              <a:spcAft>
                <a:spcPct val="0"/>
              </a:spcAft>
              <a:defRPr/>
            </a:pPr>
            <a:r>
              <a:rPr lang="es-ES" sz="2400" b="1" kern="100" dirty="0">
                <a:solidFill>
                  <a:srgbClr val="FFFFFF"/>
                </a:solidFill>
                <a:latin typeface="Calibri" pitchFamily="34" charset="0"/>
                <a:ea typeface="Calibri" panose="020F0502020204030204" pitchFamily="34" charset="0"/>
                <a:cs typeface="Times New Roman" panose="02020603050405020304" pitchFamily="18" charset="0"/>
              </a:rPr>
              <a:t>"Un matrimonio puede compararse a una gran casa con muchas habitaciones </a:t>
            </a:r>
            <a:r>
              <a:rPr lang="es-ES" sz="2400" b="1" kern="100" dirty="0" smtClean="0">
                <a:solidFill>
                  <a:srgbClr val="FFFFFF"/>
                </a:solidFill>
                <a:latin typeface="Calibri" pitchFamily="34" charset="0"/>
                <a:ea typeface="Calibri" panose="020F0502020204030204" pitchFamily="34" charset="0"/>
                <a:cs typeface="Times New Roman" panose="02020603050405020304" pitchFamily="18" charset="0"/>
              </a:rPr>
              <a:t>que </a:t>
            </a:r>
            <a:r>
              <a:rPr lang="es-ES" sz="2400" b="1" kern="100" dirty="0">
                <a:solidFill>
                  <a:srgbClr val="FFFFFF"/>
                </a:solidFill>
                <a:latin typeface="Calibri" pitchFamily="34" charset="0"/>
                <a:ea typeface="Calibri" panose="020F0502020204030204" pitchFamily="34" charset="0"/>
                <a:cs typeface="Times New Roman" panose="02020603050405020304" pitchFamily="18" charset="0"/>
              </a:rPr>
              <a:t>una pareja </a:t>
            </a:r>
            <a:r>
              <a:rPr lang="es-ES" sz="2400" b="1" kern="100" dirty="0" smtClean="0">
                <a:solidFill>
                  <a:srgbClr val="FFFFFF"/>
                </a:solidFill>
                <a:latin typeface="Calibri" pitchFamily="34" charset="0"/>
                <a:ea typeface="Calibri" panose="020F0502020204030204" pitchFamily="34" charset="0"/>
                <a:cs typeface="Times New Roman" panose="02020603050405020304" pitchFamily="18" charset="0"/>
              </a:rPr>
              <a:t>hereda </a:t>
            </a:r>
            <a:r>
              <a:rPr lang="es-ES" sz="2400" b="1" kern="100" dirty="0">
                <a:solidFill>
                  <a:srgbClr val="FFFFFF"/>
                </a:solidFill>
                <a:latin typeface="Calibri" pitchFamily="34" charset="0"/>
                <a:ea typeface="Calibri" panose="020F0502020204030204" pitchFamily="34" charset="0"/>
                <a:cs typeface="Times New Roman" panose="02020603050405020304" pitchFamily="18" charset="0"/>
              </a:rPr>
              <a:t>el día de su boda. Su esperanza es usar y disfrutar de estas habitaciones, como hacemos con las habitaciones de una casa </a:t>
            </a:r>
            <a:r>
              <a:rPr lang="es-ES" sz="2400" b="1" kern="100" dirty="0" smtClean="0">
                <a:solidFill>
                  <a:srgbClr val="FFFFFF"/>
                </a:solidFill>
                <a:latin typeface="Calibri" pitchFamily="34" charset="0"/>
                <a:ea typeface="Calibri" panose="020F0502020204030204" pitchFamily="34" charset="0"/>
                <a:cs typeface="Times New Roman" panose="02020603050405020304" pitchFamily="18" charset="0"/>
              </a:rPr>
              <a:t>cómoda, de manera </a:t>
            </a:r>
            <a:r>
              <a:rPr lang="es-ES" sz="2400" b="1" kern="100" dirty="0">
                <a:solidFill>
                  <a:srgbClr val="FFFFFF"/>
                </a:solidFill>
                <a:latin typeface="Calibri" pitchFamily="34" charset="0"/>
                <a:ea typeface="Calibri" panose="020F0502020204030204" pitchFamily="34" charset="0"/>
                <a:cs typeface="Times New Roman" panose="02020603050405020304" pitchFamily="18" charset="0"/>
              </a:rPr>
              <a:t>que sirvan </a:t>
            </a:r>
            <a:r>
              <a:rPr lang="es-ES" sz="2400" b="1" kern="100" dirty="0" smtClean="0">
                <a:solidFill>
                  <a:srgbClr val="FFFFFF"/>
                </a:solidFill>
                <a:latin typeface="Calibri" pitchFamily="34" charset="0"/>
                <a:ea typeface="Calibri" panose="020F0502020204030204" pitchFamily="34" charset="0"/>
                <a:cs typeface="Times New Roman" panose="02020603050405020304" pitchFamily="18" charset="0"/>
              </a:rPr>
              <a:t>para las </a:t>
            </a:r>
            <a:r>
              <a:rPr lang="es-ES" sz="2400" b="1" kern="100" dirty="0">
                <a:solidFill>
                  <a:srgbClr val="FFFFFF"/>
                </a:solidFill>
                <a:latin typeface="Calibri" pitchFamily="34" charset="0"/>
                <a:ea typeface="Calibri" panose="020F0502020204030204" pitchFamily="34" charset="0"/>
                <a:cs typeface="Times New Roman" panose="02020603050405020304" pitchFamily="18" charset="0"/>
              </a:rPr>
              <a:t>muchas actividades que componen su vida en común. Pero en muchos matrimonios, las puertas se encuentran cerradas con llave: representan áreas de la relación que la pareja es incapaz de explorar </a:t>
            </a:r>
            <a:r>
              <a:rPr lang="es-ES" sz="2400" b="1" kern="100" dirty="0" smtClean="0">
                <a:solidFill>
                  <a:srgbClr val="FFFFFF"/>
                </a:solidFill>
                <a:latin typeface="Calibri" pitchFamily="34" charset="0"/>
                <a:ea typeface="Calibri" panose="020F0502020204030204" pitchFamily="34" charset="0"/>
                <a:cs typeface="Times New Roman" panose="02020603050405020304" pitchFamily="18" charset="0"/>
              </a:rPr>
              <a:t>junta. </a:t>
            </a:r>
            <a:r>
              <a:rPr lang="es-ES" sz="2400" b="1" kern="100" dirty="0">
                <a:solidFill>
                  <a:srgbClr val="00B0F0"/>
                </a:solidFill>
                <a:latin typeface="Calibri" pitchFamily="34" charset="0"/>
                <a:ea typeface="Calibri" panose="020F0502020204030204" pitchFamily="34" charset="0"/>
                <a:cs typeface="Times New Roman" panose="02020603050405020304" pitchFamily="18" charset="0"/>
              </a:rPr>
              <a:t>Los intentos de abrir esas puertas conducen al fracaso y a la frustración. No se encuentra la llave adecuada</a:t>
            </a:r>
            <a:r>
              <a:rPr lang="es-ES" sz="2400" b="1" kern="100" dirty="0">
                <a:solidFill>
                  <a:srgbClr val="FFFFFF"/>
                </a:solidFill>
                <a:latin typeface="Calibri" pitchFamily="34" charset="0"/>
                <a:ea typeface="Calibri" panose="020F0502020204030204" pitchFamily="34" charset="0"/>
                <a:cs typeface="Times New Roman" panose="02020603050405020304" pitchFamily="18" charset="0"/>
              </a:rPr>
              <a:t>. </a:t>
            </a:r>
            <a:r>
              <a:rPr lang="es-ES" sz="2400" b="1" kern="100" dirty="0">
                <a:solidFill>
                  <a:srgbClr val="FFFF00"/>
                </a:solidFill>
                <a:latin typeface="Calibri" pitchFamily="34" charset="0"/>
                <a:ea typeface="Calibri" panose="020F0502020204030204" pitchFamily="34" charset="0"/>
                <a:cs typeface="Times New Roman" panose="02020603050405020304" pitchFamily="18" charset="0"/>
              </a:rPr>
              <a:t>Así que la pareja se resigna a vivir </a:t>
            </a:r>
            <a:r>
              <a:rPr lang="es-ES" sz="2400" b="1" kern="100" dirty="0" smtClean="0">
                <a:solidFill>
                  <a:srgbClr val="FFFF00"/>
                </a:solidFill>
                <a:latin typeface="Calibri" pitchFamily="34" charset="0"/>
                <a:ea typeface="Calibri" panose="020F0502020204030204" pitchFamily="34" charset="0"/>
                <a:cs typeface="Times New Roman" panose="02020603050405020304" pitchFamily="18" charset="0"/>
              </a:rPr>
              <a:t>junta </a:t>
            </a:r>
            <a:r>
              <a:rPr lang="es-ES" sz="2400" b="1" kern="100" dirty="0">
                <a:solidFill>
                  <a:srgbClr val="FFFF00"/>
                </a:solidFill>
                <a:latin typeface="Calibri" pitchFamily="34" charset="0"/>
                <a:ea typeface="Calibri" panose="020F0502020204030204" pitchFamily="34" charset="0"/>
                <a:cs typeface="Times New Roman" panose="02020603050405020304" pitchFamily="18" charset="0"/>
              </a:rPr>
              <a:t>en unas pocas habitaciones que pueden abrirse fácilmente, dejando el resto de la casa, con todas sus prometedoras posibilidades, sin explorar y sin utilizar</a:t>
            </a:r>
            <a:r>
              <a:rPr lang="es-ES" sz="2400" b="1" kern="100" dirty="0">
                <a:solidFill>
                  <a:srgbClr val="FFFFFF"/>
                </a:solidFill>
                <a:latin typeface="Calibri" pitchFamily="34" charset="0"/>
                <a:ea typeface="Calibri" panose="020F0502020204030204" pitchFamily="34" charset="0"/>
                <a:cs typeface="Times New Roman" panose="02020603050405020304" pitchFamily="18" charset="0"/>
              </a:rPr>
              <a:t>.</a:t>
            </a:r>
            <a:endParaRPr kumimoji="0" lang="en-US" sz="2400" b="1" i="0" u="none" strike="noStrike" kern="100" cap="none" spc="0" normalizeH="0" baseline="0" noProof="0" dirty="0">
              <a:ln>
                <a:noFill/>
              </a:ln>
              <a:solidFill>
                <a:srgbClr val="FFFFFF"/>
              </a:solidFill>
              <a:effectLst/>
              <a:uLnTx/>
              <a:uFillTx/>
              <a:latin typeface="Calibri"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xmlns="" id="{AF05DA70-9EDC-750D-57B5-A4CAE0B83A4F}"/>
              </a:ext>
            </a:extLst>
          </p:cNvPr>
          <p:cNvSpPr txBox="1"/>
          <p:nvPr/>
        </p:nvSpPr>
        <p:spPr>
          <a:xfrm>
            <a:off x="176980" y="4695129"/>
            <a:ext cx="11838039" cy="1200329"/>
          </a:xfrm>
          <a:prstGeom prst="rect">
            <a:avLst/>
          </a:prstGeom>
          <a:noFill/>
        </p:spPr>
        <p:txBody>
          <a:bodyPr wrap="square">
            <a:spAutoFit/>
          </a:bodyPr>
          <a:lstStyle/>
          <a:p>
            <a:pPr lvl="0" eaLnBrk="0" fontAlgn="base" hangingPunct="0">
              <a:spcBef>
                <a:spcPts val="600"/>
              </a:spcBef>
              <a:spcAft>
                <a:spcPct val="0"/>
              </a:spcAft>
              <a:defRPr/>
            </a:pPr>
            <a:r>
              <a:rPr lang="es-ES" sz="2400" b="1" kern="100" dirty="0">
                <a:solidFill>
                  <a:srgbClr val="FFFFFF"/>
                </a:solidFill>
                <a:latin typeface="Calibri" pitchFamily="34" charset="0"/>
                <a:ea typeface="Calibri" panose="020F0502020204030204" pitchFamily="34" charset="0"/>
                <a:cs typeface="Times New Roman" panose="02020603050405020304" pitchFamily="18" charset="0"/>
              </a:rPr>
              <a:t>"Sin embargo, existe una llave maestra que abre todas las puertas. No es fácil de encontrar. O, más correctamente, </a:t>
            </a:r>
            <a:r>
              <a:rPr lang="es-ES" sz="2400" b="1" kern="100" dirty="0">
                <a:solidFill>
                  <a:srgbClr val="FFFF00"/>
                </a:solidFill>
                <a:latin typeface="Calibri" pitchFamily="34" charset="0"/>
                <a:ea typeface="Calibri" panose="020F0502020204030204" pitchFamily="34" charset="0"/>
                <a:cs typeface="Times New Roman" panose="02020603050405020304" pitchFamily="18" charset="0"/>
              </a:rPr>
              <a:t>tiene que ser forjada por la </a:t>
            </a:r>
            <a:r>
              <a:rPr lang="es-ES" sz="2400" b="1" kern="100" dirty="0" smtClean="0">
                <a:solidFill>
                  <a:srgbClr val="FFFF00"/>
                </a:solidFill>
                <a:latin typeface="Calibri" pitchFamily="34" charset="0"/>
                <a:ea typeface="Calibri" panose="020F0502020204030204" pitchFamily="34" charset="0"/>
                <a:cs typeface="Times New Roman" panose="02020603050405020304" pitchFamily="18" charset="0"/>
              </a:rPr>
              <a:t>pareja, los dos trabajando juntos</a:t>
            </a:r>
            <a:r>
              <a:rPr lang="es-ES" sz="2400" b="1" kern="100" dirty="0" smtClean="0">
                <a:solidFill>
                  <a:srgbClr val="FFFFFF"/>
                </a:solidFill>
                <a:latin typeface="Calibri" pitchFamily="34" charset="0"/>
                <a:ea typeface="Calibri" panose="020F0502020204030204" pitchFamily="34" charset="0"/>
                <a:cs typeface="Times New Roman" panose="02020603050405020304" pitchFamily="18" charset="0"/>
              </a:rPr>
              <a:t>, </a:t>
            </a:r>
            <a:r>
              <a:rPr lang="es-ES" sz="2400" b="1" kern="100" dirty="0">
                <a:solidFill>
                  <a:srgbClr val="FFFFFF"/>
                </a:solidFill>
                <a:latin typeface="Calibri" pitchFamily="34" charset="0"/>
                <a:ea typeface="Calibri" panose="020F0502020204030204" pitchFamily="34" charset="0"/>
                <a:cs typeface="Times New Roman" panose="02020603050405020304" pitchFamily="18" charset="0"/>
              </a:rPr>
              <a:t>y esto puede ser muy difícil. Es el gran arte de la comunicación conyugal eficaz".</a:t>
            </a:r>
            <a:endParaRPr kumimoji="0" lang="en-US" sz="2400" b="1" i="0" u="none" strike="noStrike" kern="100" cap="none" spc="0" normalizeH="0" baseline="0" noProof="0" dirty="0">
              <a:ln>
                <a:noFill/>
              </a:ln>
              <a:solidFill>
                <a:srgbClr val="FFFFFF"/>
              </a:solidFill>
              <a:effectLst/>
              <a:uLnTx/>
              <a:uFillTx/>
              <a:latin typeface="Calibri"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92979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4C0B7D-7070-488B-7A37-B013EBB83885}"/>
              </a:ext>
            </a:extLst>
          </p:cNvPr>
          <p:cNvSpPr>
            <a:spLocks noGrp="1"/>
          </p:cNvSpPr>
          <p:nvPr>
            <p:ph type="title"/>
          </p:nvPr>
        </p:nvSpPr>
        <p:spPr/>
        <p:txBody>
          <a:bodyPr/>
          <a:lstStyle/>
          <a:p>
            <a:r>
              <a:rPr lang="en-US" sz="4400" dirty="0" smtClean="0">
                <a:effectLst/>
                <a:latin typeface="Calibri" panose="020F0502020204030204" pitchFamily="34" charset="0"/>
                <a:ea typeface="Calibri" panose="020F0502020204030204" pitchFamily="34" charset="0"/>
                <a:cs typeface="Times New Roman" panose="02020603050405020304" pitchFamily="18" charset="0"/>
              </a:rPr>
              <a:t>La </a:t>
            </a:r>
            <a:r>
              <a:rPr lang="en-US" sz="4400" dirty="0" err="1" smtClean="0">
                <a:effectLst/>
                <a:latin typeface="Calibri" panose="020F0502020204030204" pitchFamily="34" charset="0"/>
                <a:ea typeface="Calibri" panose="020F0502020204030204" pitchFamily="34" charset="0"/>
                <a:cs typeface="Times New Roman" panose="02020603050405020304" pitchFamily="18" charset="0"/>
              </a:rPr>
              <a:t>comunicación</a:t>
            </a:r>
            <a:endParaRPr lang="en-US" dirty="0"/>
          </a:p>
        </p:txBody>
      </p:sp>
      <p:sp>
        <p:nvSpPr>
          <p:cNvPr id="3" name="Content Placeholder 2">
            <a:extLst>
              <a:ext uri="{FF2B5EF4-FFF2-40B4-BE49-F238E27FC236}">
                <a16:creationId xmlns:a16="http://schemas.microsoft.com/office/drawing/2014/main" xmlns="" id="{4CABBA8A-05A9-7861-E0E8-BA072C6C35AB}"/>
              </a:ext>
            </a:extLst>
          </p:cNvPr>
          <p:cNvSpPr>
            <a:spLocks noGrp="1"/>
          </p:cNvSpPr>
          <p:nvPr>
            <p:ph idx="1"/>
          </p:nvPr>
        </p:nvSpPr>
        <p:spPr>
          <a:xfrm>
            <a:off x="304800" y="914400"/>
            <a:ext cx="11480800" cy="1494503"/>
          </a:xfrm>
        </p:spPr>
        <p:txBody>
          <a:bodyPr/>
          <a:lstStyle/>
          <a:p>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Content Placeholder 2">
            <a:extLst>
              <a:ext uri="{FF2B5EF4-FFF2-40B4-BE49-F238E27FC236}">
                <a16:creationId xmlns:a16="http://schemas.microsoft.com/office/drawing/2014/main" xmlns="" id="{A5322212-0E7C-C827-0A26-C8417EAD4C22}"/>
              </a:ext>
            </a:extLst>
          </p:cNvPr>
          <p:cNvSpPr txBox="1">
            <a:spLocks/>
          </p:cNvSpPr>
          <p:nvPr/>
        </p:nvSpPr>
        <p:spPr bwMode="auto">
          <a:xfrm>
            <a:off x="457200" y="1066800"/>
            <a:ext cx="11480800" cy="1243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ts val="600"/>
              </a:spcBef>
              <a:spcAft>
                <a:spcPct val="0"/>
              </a:spcAft>
              <a:buChar char="•"/>
              <a:defRPr sz="3600" b="1">
                <a:solidFill>
                  <a:schemeClr val="bg1"/>
                </a:solidFill>
                <a:latin typeface="Calibri" pitchFamily="34" charset="0"/>
                <a:ea typeface="+mn-ea"/>
                <a:cs typeface="Calibri" pitchFamily="34" charset="0"/>
              </a:defRPr>
            </a:lvl1pPr>
            <a:lvl2pPr marL="742950" indent="-285750" algn="l" rtl="0" eaLnBrk="0" fontAlgn="base" hangingPunct="0">
              <a:spcBef>
                <a:spcPts val="600"/>
              </a:spcBef>
              <a:spcAft>
                <a:spcPct val="0"/>
              </a:spcAft>
              <a:buChar char="–"/>
              <a:defRPr sz="3200" b="1">
                <a:solidFill>
                  <a:schemeClr val="bg1"/>
                </a:solidFill>
                <a:latin typeface="Calibri" pitchFamily="34" charset="0"/>
                <a:cs typeface="Calibri" pitchFamily="34" charset="0"/>
              </a:defRPr>
            </a:lvl2pPr>
            <a:lvl3pPr marL="1143000" indent="-228600" algn="l" rtl="0" eaLnBrk="0" fontAlgn="base" hangingPunct="0">
              <a:spcBef>
                <a:spcPts val="600"/>
              </a:spcBef>
              <a:spcAft>
                <a:spcPct val="0"/>
              </a:spcAft>
              <a:buChar char="•"/>
              <a:defRPr sz="2800" b="1">
                <a:solidFill>
                  <a:schemeClr val="bg1"/>
                </a:solidFill>
                <a:latin typeface="Calibri" pitchFamily="34" charset="0"/>
                <a:cs typeface="Calibri" pitchFamily="34" charset="0"/>
              </a:defRPr>
            </a:lvl3pPr>
            <a:lvl4pPr marL="1600200" indent="-228600" algn="l" rtl="0" eaLnBrk="0" fontAlgn="base" hangingPunct="0">
              <a:spcBef>
                <a:spcPts val="600"/>
              </a:spcBef>
              <a:spcAft>
                <a:spcPct val="0"/>
              </a:spcAft>
              <a:buChar char="–"/>
              <a:defRPr sz="2400" b="1">
                <a:solidFill>
                  <a:schemeClr val="bg1"/>
                </a:solidFill>
                <a:latin typeface="Calibri" pitchFamily="34" charset="0"/>
                <a:cs typeface="Calibri" pitchFamily="34" charset="0"/>
              </a:defRPr>
            </a:lvl4pPr>
            <a:lvl5pPr marL="2057400" indent="-228600" algn="l" rtl="0" eaLnBrk="0" fontAlgn="base" hangingPunct="0">
              <a:spcBef>
                <a:spcPts val="600"/>
              </a:spcBef>
              <a:spcAft>
                <a:spcPct val="0"/>
              </a:spcAft>
              <a:buChar char="»"/>
              <a:defRPr sz="2400" b="1">
                <a:solidFill>
                  <a:schemeClr val="bg1"/>
                </a:solidFill>
                <a:latin typeface="Calibri" pitchFamily="34" charset="0"/>
                <a:cs typeface="Calibri" pitchFamily="34" charset="0"/>
              </a:defRPr>
            </a:lvl5pPr>
            <a:lvl6pPr marL="2514600" indent="-228600" algn="l" rtl="0" fontAlgn="base">
              <a:spcBef>
                <a:spcPct val="20000"/>
              </a:spcBef>
              <a:spcAft>
                <a:spcPct val="0"/>
              </a:spcAft>
              <a:buChar char="»"/>
              <a:defRPr b="1">
                <a:solidFill>
                  <a:schemeClr val="bg1"/>
                </a:solidFill>
                <a:latin typeface="+mn-lt"/>
              </a:defRPr>
            </a:lvl6pPr>
            <a:lvl7pPr marL="2971800" indent="-228600" algn="l" rtl="0" fontAlgn="base">
              <a:spcBef>
                <a:spcPct val="20000"/>
              </a:spcBef>
              <a:spcAft>
                <a:spcPct val="0"/>
              </a:spcAft>
              <a:buChar char="»"/>
              <a:defRPr b="1">
                <a:solidFill>
                  <a:schemeClr val="bg1"/>
                </a:solidFill>
                <a:latin typeface="+mn-lt"/>
              </a:defRPr>
            </a:lvl7pPr>
            <a:lvl8pPr marL="3429000" indent="-228600" algn="l" rtl="0" fontAlgn="base">
              <a:spcBef>
                <a:spcPct val="20000"/>
              </a:spcBef>
              <a:spcAft>
                <a:spcPct val="0"/>
              </a:spcAft>
              <a:buChar char="»"/>
              <a:defRPr b="1">
                <a:solidFill>
                  <a:schemeClr val="bg1"/>
                </a:solidFill>
                <a:latin typeface="+mn-lt"/>
              </a:defRPr>
            </a:lvl8pPr>
            <a:lvl9pPr marL="3886200" indent="-228600" algn="l" rtl="0" fontAlgn="base">
              <a:spcBef>
                <a:spcPct val="20000"/>
              </a:spcBef>
              <a:spcAft>
                <a:spcPct val="0"/>
              </a:spcAft>
              <a:buChar char="»"/>
              <a:defRPr b="1">
                <a:solidFill>
                  <a:schemeClr val="bg1"/>
                </a:solidFill>
                <a:latin typeface="+mn-lt"/>
              </a:defRPr>
            </a:lvl9pPr>
          </a:lstStyle>
          <a:p>
            <a:pPr marL="0" indent="0">
              <a:buNone/>
            </a:pPr>
            <a:r>
              <a:rPr lang="en-US" kern="0" dirty="0" smtClean="0"/>
              <a:t>¿</a:t>
            </a:r>
            <a:r>
              <a:rPr lang="en-US" kern="0" dirty="0" err="1" smtClean="0"/>
              <a:t>Por</a:t>
            </a:r>
            <a:r>
              <a:rPr lang="en-US" kern="0" dirty="0" smtClean="0"/>
              <a:t> </a:t>
            </a:r>
            <a:r>
              <a:rPr lang="en-US" kern="0" dirty="0" err="1" smtClean="0"/>
              <a:t>qué</a:t>
            </a:r>
            <a:r>
              <a:rPr lang="en-US" kern="0" dirty="0" smtClean="0"/>
              <a:t> </a:t>
            </a:r>
            <a:r>
              <a:rPr lang="en-US" kern="0" dirty="0" err="1" smtClean="0"/>
              <a:t>es</a:t>
            </a:r>
            <a:r>
              <a:rPr lang="en-US" kern="0" dirty="0" smtClean="0"/>
              <a:t> tan </a:t>
            </a:r>
            <a:r>
              <a:rPr lang="en-US" kern="0" dirty="0" err="1" smtClean="0"/>
              <a:t>difícil</a:t>
            </a:r>
            <a:r>
              <a:rPr lang="en-US" kern="0" dirty="0" smtClean="0"/>
              <a:t> para las </a:t>
            </a:r>
            <a:r>
              <a:rPr lang="en-US" kern="0" dirty="0" err="1" smtClean="0"/>
              <a:t>parejas</a:t>
            </a:r>
            <a:r>
              <a:rPr lang="en-US" kern="0" dirty="0" smtClean="0"/>
              <a:t>? </a:t>
            </a:r>
            <a:r>
              <a:rPr lang="en-US" kern="0" dirty="0" smtClean="0"/>
              <a:t>¿</a:t>
            </a:r>
            <a:r>
              <a:rPr lang="en-US" kern="0" dirty="0" err="1" smtClean="0"/>
              <a:t>Cuáles</a:t>
            </a:r>
            <a:r>
              <a:rPr lang="en-US" kern="0" dirty="0" smtClean="0"/>
              <a:t> son </a:t>
            </a:r>
            <a:r>
              <a:rPr lang="en-US" kern="0" dirty="0" err="1" smtClean="0"/>
              <a:t>algunas</a:t>
            </a:r>
            <a:r>
              <a:rPr lang="en-US" kern="0" dirty="0" smtClean="0"/>
              <a:t> </a:t>
            </a:r>
            <a:r>
              <a:rPr lang="en-US" kern="0" dirty="0" err="1" smtClean="0"/>
              <a:t>causas</a:t>
            </a:r>
            <a:r>
              <a:rPr lang="en-US" kern="0" dirty="0" smtClean="0"/>
              <a:t> de la </a:t>
            </a:r>
            <a:r>
              <a:rPr lang="en-US" kern="0" dirty="0" err="1" smtClean="0"/>
              <a:t>comunicación</a:t>
            </a:r>
            <a:r>
              <a:rPr lang="en-US" kern="0" dirty="0" smtClean="0"/>
              <a:t> </a:t>
            </a:r>
            <a:r>
              <a:rPr lang="en-US" kern="0" dirty="0" err="1" smtClean="0"/>
              <a:t>inefectiva</a:t>
            </a:r>
            <a:r>
              <a:rPr lang="en-US" kern="0" dirty="0" smtClean="0"/>
              <a:t>? </a:t>
            </a:r>
            <a:endParaRPr lang="en-US" kern="0" dirty="0"/>
          </a:p>
        </p:txBody>
      </p:sp>
      <p:sp>
        <p:nvSpPr>
          <p:cNvPr id="7" name="Content Placeholder 2">
            <a:extLst>
              <a:ext uri="{FF2B5EF4-FFF2-40B4-BE49-F238E27FC236}">
                <a16:creationId xmlns:a16="http://schemas.microsoft.com/office/drawing/2014/main" xmlns="" id="{2D7FE9E8-034E-5261-25C9-B694A61EAC03}"/>
              </a:ext>
            </a:extLst>
          </p:cNvPr>
          <p:cNvSpPr txBox="1">
            <a:spLocks/>
          </p:cNvSpPr>
          <p:nvPr/>
        </p:nvSpPr>
        <p:spPr bwMode="auto">
          <a:xfrm>
            <a:off x="1686232" y="2561303"/>
            <a:ext cx="8819535" cy="1742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ts val="600"/>
              </a:spcBef>
              <a:spcAft>
                <a:spcPct val="0"/>
              </a:spcAft>
              <a:buChar char="•"/>
              <a:defRPr sz="3600" b="1">
                <a:solidFill>
                  <a:schemeClr val="bg1"/>
                </a:solidFill>
                <a:latin typeface="Calibri" pitchFamily="34" charset="0"/>
                <a:ea typeface="+mn-ea"/>
                <a:cs typeface="Calibri" pitchFamily="34" charset="0"/>
              </a:defRPr>
            </a:lvl1pPr>
            <a:lvl2pPr marL="742950" indent="-285750" algn="l" rtl="0" eaLnBrk="0" fontAlgn="base" hangingPunct="0">
              <a:spcBef>
                <a:spcPts val="600"/>
              </a:spcBef>
              <a:spcAft>
                <a:spcPct val="0"/>
              </a:spcAft>
              <a:buChar char="–"/>
              <a:defRPr sz="3200" b="1">
                <a:solidFill>
                  <a:schemeClr val="bg1"/>
                </a:solidFill>
                <a:latin typeface="Calibri" pitchFamily="34" charset="0"/>
                <a:cs typeface="Calibri" pitchFamily="34" charset="0"/>
              </a:defRPr>
            </a:lvl2pPr>
            <a:lvl3pPr marL="1143000" indent="-228600" algn="l" rtl="0" eaLnBrk="0" fontAlgn="base" hangingPunct="0">
              <a:spcBef>
                <a:spcPts val="600"/>
              </a:spcBef>
              <a:spcAft>
                <a:spcPct val="0"/>
              </a:spcAft>
              <a:buChar char="•"/>
              <a:defRPr sz="2800" b="1">
                <a:solidFill>
                  <a:schemeClr val="bg1"/>
                </a:solidFill>
                <a:latin typeface="Calibri" pitchFamily="34" charset="0"/>
                <a:cs typeface="Calibri" pitchFamily="34" charset="0"/>
              </a:defRPr>
            </a:lvl3pPr>
            <a:lvl4pPr marL="1600200" indent="-228600" algn="l" rtl="0" eaLnBrk="0" fontAlgn="base" hangingPunct="0">
              <a:spcBef>
                <a:spcPts val="600"/>
              </a:spcBef>
              <a:spcAft>
                <a:spcPct val="0"/>
              </a:spcAft>
              <a:buChar char="–"/>
              <a:defRPr sz="2400" b="1">
                <a:solidFill>
                  <a:schemeClr val="bg1"/>
                </a:solidFill>
                <a:latin typeface="Calibri" pitchFamily="34" charset="0"/>
                <a:cs typeface="Calibri" pitchFamily="34" charset="0"/>
              </a:defRPr>
            </a:lvl4pPr>
            <a:lvl5pPr marL="2057400" indent="-228600" algn="l" rtl="0" eaLnBrk="0" fontAlgn="base" hangingPunct="0">
              <a:spcBef>
                <a:spcPts val="600"/>
              </a:spcBef>
              <a:spcAft>
                <a:spcPct val="0"/>
              </a:spcAft>
              <a:buChar char="»"/>
              <a:defRPr sz="2400" b="1">
                <a:solidFill>
                  <a:schemeClr val="bg1"/>
                </a:solidFill>
                <a:latin typeface="Calibri" pitchFamily="34" charset="0"/>
                <a:cs typeface="Calibri" pitchFamily="34" charset="0"/>
              </a:defRPr>
            </a:lvl5pPr>
            <a:lvl6pPr marL="2514600" indent="-228600" algn="l" rtl="0" fontAlgn="base">
              <a:spcBef>
                <a:spcPct val="20000"/>
              </a:spcBef>
              <a:spcAft>
                <a:spcPct val="0"/>
              </a:spcAft>
              <a:buChar char="»"/>
              <a:defRPr b="1">
                <a:solidFill>
                  <a:schemeClr val="bg1"/>
                </a:solidFill>
                <a:latin typeface="+mn-lt"/>
              </a:defRPr>
            </a:lvl6pPr>
            <a:lvl7pPr marL="2971800" indent="-228600" algn="l" rtl="0" fontAlgn="base">
              <a:spcBef>
                <a:spcPct val="20000"/>
              </a:spcBef>
              <a:spcAft>
                <a:spcPct val="0"/>
              </a:spcAft>
              <a:buChar char="»"/>
              <a:defRPr b="1">
                <a:solidFill>
                  <a:schemeClr val="bg1"/>
                </a:solidFill>
                <a:latin typeface="+mn-lt"/>
              </a:defRPr>
            </a:lvl7pPr>
            <a:lvl8pPr marL="3429000" indent="-228600" algn="l" rtl="0" fontAlgn="base">
              <a:spcBef>
                <a:spcPct val="20000"/>
              </a:spcBef>
              <a:spcAft>
                <a:spcPct val="0"/>
              </a:spcAft>
              <a:buChar char="»"/>
              <a:defRPr b="1">
                <a:solidFill>
                  <a:schemeClr val="bg1"/>
                </a:solidFill>
                <a:latin typeface="+mn-lt"/>
              </a:defRPr>
            </a:lvl8pPr>
            <a:lvl9pPr marL="3886200" indent="-228600" algn="l" rtl="0" fontAlgn="base">
              <a:spcBef>
                <a:spcPct val="20000"/>
              </a:spcBef>
              <a:spcAft>
                <a:spcPct val="0"/>
              </a:spcAft>
              <a:buChar char="»"/>
              <a:defRPr b="1">
                <a:solidFill>
                  <a:schemeClr val="bg1"/>
                </a:solidFill>
                <a:latin typeface="+mn-lt"/>
              </a:defRPr>
            </a:lvl9pPr>
          </a:lstStyle>
          <a:p>
            <a:pPr marL="0" indent="0" algn="ctr">
              <a:buNone/>
            </a:pPr>
            <a:r>
              <a:rPr lang="es-ES" sz="6000" kern="0" dirty="0">
                <a:solidFill>
                  <a:srgbClr val="FFFF00"/>
                </a:solidFill>
              </a:rPr>
              <a:t>Fallamos </a:t>
            </a:r>
            <a:r>
              <a:rPr lang="es-ES" sz="6000" kern="0" dirty="0" smtClean="0">
                <a:solidFill>
                  <a:srgbClr val="FFFF00"/>
                </a:solidFill>
              </a:rPr>
              <a:t>a la hora </a:t>
            </a:r>
            <a:br>
              <a:rPr lang="es-ES" sz="6000" kern="0" dirty="0" smtClean="0">
                <a:solidFill>
                  <a:srgbClr val="FFFF00"/>
                </a:solidFill>
              </a:rPr>
            </a:br>
            <a:r>
              <a:rPr lang="es-ES" sz="6000" kern="0" dirty="0" smtClean="0">
                <a:solidFill>
                  <a:srgbClr val="FFFF00"/>
                </a:solidFill>
              </a:rPr>
              <a:t>de </a:t>
            </a:r>
            <a:r>
              <a:rPr lang="es-ES" sz="6000" kern="0" dirty="0">
                <a:solidFill>
                  <a:srgbClr val="FFFF00"/>
                </a:solidFill>
              </a:rPr>
              <a:t>escuchar y </a:t>
            </a:r>
            <a:r>
              <a:rPr lang="es-ES" sz="6000" kern="0" dirty="0" smtClean="0">
                <a:solidFill>
                  <a:srgbClr val="FFFF00"/>
                </a:solidFill>
              </a:rPr>
              <a:t>hablar</a:t>
            </a:r>
            <a:endParaRPr lang="en-US" sz="6000" kern="0" dirty="0">
              <a:solidFill>
                <a:srgbClr val="FFFF00"/>
              </a:solidFill>
            </a:endParaRPr>
          </a:p>
        </p:txBody>
      </p:sp>
    </p:spTree>
    <p:extLst>
      <p:ext uri="{BB962C8B-B14F-4D97-AF65-F5344CB8AC3E}">
        <p14:creationId xmlns:p14="http://schemas.microsoft.com/office/powerpoint/2010/main" val="2960655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9C7FF5-8E18-E30A-7CAA-673955252ACC}"/>
              </a:ext>
            </a:extLst>
          </p:cNvPr>
          <p:cNvSpPr>
            <a:spLocks noGrp="1"/>
          </p:cNvSpPr>
          <p:nvPr>
            <p:ph type="title"/>
          </p:nvPr>
        </p:nvSpPr>
        <p:spPr/>
        <p:txBody>
          <a:bodyPr/>
          <a:lstStyle/>
          <a:p>
            <a:r>
              <a:rPr lang="en-US" dirty="0">
                <a:ea typeface="Calibri" panose="020F0502020204030204" pitchFamily="34" charset="0"/>
                <a:cs typeface="Times New Roman" panose="02020603050405020304" pitchFamily="18" charset="0"/>
              </a:rPr>
              <a:t>La </a:t>
            </a:r>
            <a:r>
              <a:rPr lang="en-US" dirty="0" err="1">
                <a:ea typeface="Calibri" panose="020F0502020204030204" pitchFamily="34" charset="0"/>
                <a:cs typeface="Times New Roman" panose="02020603050405020304" pitchFamily="18" charset="0"/>
              </a:rPr>
              <a:t>comunicación</a:t>
            </a:r>
            <a:endParaRPr lang="en-US" dirty="0"/>
          </a:p>
        </p:txBody>
      </p:sp>
      <p:sp>
        <p:nvSpPr>
          <p:cNvPr id="7" name="TextBox 6">
            <a:extLst>
              <a:ext uri="{FF2B5EF4-FFF2-40B4-BE49-F238E27FC236}">
                <a16:creationId xmlns:a16="http://schemas.microsoft.com/office/drawing/2014/main" xmlns="" id="{DE4AA56F-4AC0-9D96-005B-45A40C2C43A2}"/>
              </a:ext>
            </a:extLst>
          </p:cNvPr>
          <p:cNvSpPr txBox="1"/>
          <p:nvPr/>
        </p:nvSpPr>
        <p:spPr>
          <a:xfrm>
            <a:off x="186813" y="271955"/>
            <a:ext cx="11818374" cy="6415089"/>
          </a:xfrm>
          <a:prstGeom prst="rect">
            <a:avLst/>
          </a:prstGeom>
          <a:noFill/>
        </p:spPr>
        <p:txBody>
          <a:bodyPr wrap="square">
            <a:spAutoFit/>
          </a:bodyPr>
          <a:lstStyle/>
          <a:p>
            <a:pPr marL="0" marR="0">
              <a:lnSpc>
                <a:spcPct val="107000"/>
              </a:lnSpc>
              <a:spcBef>
                <a:spcPts val="0"/>
              </a:spcBef>
              <a:spcAft>
                <a:spcPts val="0"/>
              </a:spcAft>
            </a:pPr>
            <a:r>
              <a:rPr lang="en-US" sz="2400" b="1" kern="100"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r>
              <a:rPr lang="en-US" sz="2400" b="1" kern="100" dirty="0" err="1"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Qué</a:t>
            </a:r>
            <a:r>
              <a:rPr lang="en-US" sz="2400" b="1" kern="100"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400" b="1" kern="100" dirty="0" err="1"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ganamos</a:t>
            </a:r>
            <a:r>
              <a:rPr lang="en-US" sz="2400" b="1" kern="100"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al </a:t>
            </a:r>
            <a:r>
              <a:rPr lang="en-US" sz="2400" b="1" kern="100" dirty="0" err="1"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escuchar</a:t>
            </a:r>
            <a:r>
              <a:rPr lang="en-US" sz="2400" b="1" kern="100" dirty="0">
                <a:solidFill>
                  <a:schemeClr val="bg1"/>
                </a:solidFill>
                <a:latin typeface="Calibri" panose="020F0502020204030204" pitchFamily="34" charset="0"/>
                <a:ea typeface="Calibri" panose="020F0502020204030204" pitchFamily="34" charset="0"/>
                <a:cs typeface="Calibri" panose="020F0502020204030204" pitchFamily="34" charset="0"/>
              </a:rPr>
              <a:t>?</a:t>
            </a:r>
            <a:endParaRPr lang="en-US" sz="24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0"/>
              </a:spcAft>
            </a:pPr>
            <a:r>
              <a:rPr lang="en-US" sz="2400" b="1" kern="10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400" b="1" kern="100" dirty="0" smtClean="0">
                <a:solidFill>
                  <a:schemeClr val="bg1"/>
                </a:solidFill>
                <a:latin typeface="Calibri" panose="020F0502020204030204" pitchFamily="34" charset="0"/>
                <a:ea typeface="Calibri" panose="020F0502020204030204" pitchFamily="34" charset="0"/>
                <a:cs typeface="Calibri" panose="020F0502020204030204" pitchFamily="34" charset="0"/>
              </a:rPr>
              <a:t>Un </a:t>
            </a:r>
            <a:r>
              <a:rPr lang="en-US" sz="2400" b="1" kern="100" dirty="0" err="1" smtClean="0">
                <a:solidFill>
                  <a:schemeClr val="bg1"/>
                </a:solidFill>
                <a:latin typeface="Calibri" panose="020F0502020204030204" pitchFamily="34" charset="0"/>
                <a:ea typeface="Calibri" panose="020F0502020204030204" pitchFamily="34" charset="0"/>
                <a:cs typeface="Calibri" panose="020F0502020204030204" pitchFamily="34" charset="0"/>
              </a:rPr>
              <a:t>e</a:t>
            </a:r>
            <a:r>
              <a:rPr lang="en-US" sz="2400" b="1" kern="100" dirty="0" err="1" smtClean="0">
                <a:solidFill>
                  <a:schemeClr val="bg1"/>
                </a:solidFill>
                <a:latin typeface="Calibri" panose="020F0502020204030204" pitchFamily="34" charset="0"/>
                <a:ea typeface="Calibri" panose="020F0502020204030204" pitchFamily="34" charset="0"/>
                <a:cs typeface="Calibri" panose="020F0502020204030204" pitchFamily="34" charset="0"/>
              </a:rPr>
              <a:t>scuchar</a:t>
            </a:r>
            <a:r>
              <a:rPr lang="en-US" sz="2400" b="1" kern="100" dirty="0" smtClean="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400" b="1" kern="100" dirty="0" err="1" smtClean="0">
                <a:solidFill>
                  <a:schemeClr val="bg1"/>
                </a:solidFill>
                <a:latin typeface="Calibri" panose="020F0502020204030204" pitchFamily="34" charset="0"/>
                <a:ea typeface="Calibri" panose="020F0502020204030204" pitchFamily="34" charset="0"/>
                <a:cs typeface="Calibri" panose="020F0502020204030204" pitchFamily="34" charset="0"/>
              </a:rPr>
              <a:t>infectivo</a:t>
            </a:r>
            <a:r>
              <a:rPr lang="en-US" sz="2400" b="1" kern="100" dirty="0" smtClean="0">
                <a:solidFill>
                  <a:schemeClr val="bg1"/>
                </a:solidFill>
                <a:latin typeface="Calibri" panose="020F0502020204030204" pitchFamily="34" charset="0"/>
                <a:ea typeface="Calibri" panose="020F0502020204030204" pitchFamily="34" charset="0"/>
                <a:cs typeface="Calibri" panose="020F0502020204030204" pitchFamily="34" charset="0"/>
              </a:rPr>
              <a:t>:</a:t>
            </a:r>
            <a:endParaRPr lang="en-US" sz="2400" b="1" kern="1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342900" marR="0" indent="-342900">
              <a:lnSpc>
                <a:spcPct val="107000"/>
              </a:lnSpc>
              <a:spcBef>
                <a:spcPts val="0"/>
              </a:spcBef>
              <a:spcAft>
                <a:spcPts val="0"/>
              </a:spcAft>
              <a:buFont typeface="Arial" panose="020B0604020202020204" pitchFamily="34" charset="0"/>
              <a:buChar char="•"/>
            </a:pPr>
            <a:r>
              <a:rPr lang="es-ES" sz="2400" b="1" kern="100" dirty="0">
                <a:solidFill>
                  <a:schemeClr val="bg1"/>
                </a:solidFill>
                <a:latin typeface="Calibri" panose="020F0502020204030204" pitchFamily="34" charset="0"/>
                <a:ea typeface="Calibri" panose="020F0502020204030204" pitchFamily="34" charset="0"/>
                <a:cs typeface="Calibri" panose="020F0502020204030204" pitchFamily="34" charset="0"/>
              </a:rPr>
              <a:t>Durante toda la conversión estamos pensando en lo que vamos a decir cuando dejen de hablar. </a:t>
            </a:r>
            <a:endParaRPr lang="es-ES" sz="2400" b="1" kern="100" dirty="0" smtClean="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342900" marR="0" indent="-342900">
              <a:lnSpc>
                <a:spcPct val="107000"/>
              </a:lnSpc>
              <a:spcBef>
                <a:spcPts val="0"/>
              </a:spcBef>
              <a:spcAft>
                <a:spcPts val="0"/>
              </a:spcAft>
              <a:buFont typeface="Arial" panose="020B0604020202020204" pitchFamily="34" charset="0"/>
              <a:buChar char="•"/>
            </a:pPr>
            <a:r>
              <a:rPr lang="es-ES" sz="2400" b="1" kern="100" dirty="0" smtClean="0">
                <a:solidFill>
                  <a:schemeClr val="bg1"/>
                </a:solidFill>
                <a:latin typeface="Calibri" panose="020F0502020204030204" pitchFamily="34" charset="0"/>
                <a:ea typeface="Calibri" panose="020F0502020204030204" pitchFamily="34" charset="0"/>
                <a:cs typeface="Calibri" panose="020F0502020204030204" pitchFamily="34" charset="0"/>
              </a:rPr>
              <a:t>Peor todavía, en mi opinión, es cuando </a:t>
            </a:r>
            <a:r>
              <a:rPr lang="es-ES" sz="2400" b="1" kern="100" dirty="0">
                <a:solidFill>
                  <a:schemeClr val="bg1"/>
                </a:solidFill>
                <a:latin typeface="Calibri" panose="020F0502020204030204" pitchFamily="34" charset="0"/>
                <a:ea typeface="Calibri" panose="020F0502020204030204" pitchFamily="34" charset="0"/>
                <a:cs typeface="Calibri" panose="020F0502020204030204" pitchFamily="34" charset="0"/>
              </a:rPr>
              <a:t>estamos escuchando como lo hace un abogado en un caso, analizando cada palabra en busca de puntos débiles en el argumento, reuniendo nuestros contrapuntos y esperando nuestro turno para mostrarles dónde no han convencido al jurado. </a:t>
            </a:r>
            <a:endParaRPr lang="es-ES" sz="2400" b="1" kern="100" dirty="0" smtClean="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342900" marR="0" indent="-342900">
              <a:lnSpc>
                <a:spcPct val="107000"/>
              </a:lnSpc>
              <a:spcBef>
                <a:spcPts val="0"/>
              </a:spcBef>
              <a:spcAft>
                <a:spcPts val="0"/>
              </a:spcAft>
              <a:buFont typeface="Arial" panose="020B0604020202020204" pitchFamily="34" charset="0"/>
              <a:buChar char="•"/>
            </a:pPr>
            <a:r>
              <a:rPr lang="es-ES" sz="2400" b="1" kern="100" dirty="0" smtClean="0">
                <a:solidFill>
                  <a:srgbClr val="FFFF00"/>
                </a:solidFill>
                <a:latin typeface="Calibri" panose="020F0502020204030204" pitchFamily="34" charset="0"/>
                <a:ea typeface="Calibri" panose="020F0502020204030204" pitchFamily="34" charset="0"/>
                <a:cs typeface="Calibri" panose="020F0502020204030204" pitchFamily="34" charset="0"/>
              </a:rPr>
              <a:t>Mientras </a:t>
            </a:r>
            <a:r>
              <a:rPr lang="es-ES" sz="2400" b="1" kern="100" dirty="0">
                <a:solidFill>
                  <a:srgbClr val="FFFF00"/>
                </a:solidFill>
                <a:latin typeface="Calibri" panose="020F0502020204030204" pitchFamily="34" charset="0"/>
                <a:ea typeface="Calibri" panose="020F0502020204030204" pitchFamily="34" charset="0"/>
                <a:cs typeface="Calibri" panose="020F0502020204030204" pitchFamily="34" charset="0"/>
              </a:rPr>
              <a:t>hagamos cualquiera de estas cosas estaremos en guerra, el objetivo final de una guerra es ganar la batalla. ¿A qué precio? </a:t>
            </a:r>
            <a:endParaRPr lang="es-ES" sz="2400" b="1" kern="100" dirty="0" smtClean="0">
              <a:solidFill>
                <a:srgbClr val="FFFF00"/>
              </a:solidFill>
              <a:latin typeface="Calibri" panose="020F0502020204030204" pitchFamily="34" charset="0"/>
              <a:ea typeface="Calibri" panose="020F0502020204030204" pitchFamily="34" charset="0"/>
              <a:cs typeface="Calibri" panose="020F0502020204030204" pitchFamily="34" charset="0"/>
            </a:endParaRPr>
          </a:p>
          <a:p>
            <a:pPr marL="342900" marR="0" indent="-342900">
              <a:lnSpc>
                <a:spcPct val="107000"/>
              </a:lnSpc>
              <a:spcBef>
                <a:spcPts val="0"/>
              </a:spcBef>
              <a:spcAft>
                <a:spcPts val="0"/>
              </a:spcAft>
              <a:buFont typeface="Arial" panose="020B0604020202020204" pitchFamily="34" charset="0"/>
              <a:buChar char="•"/>
            </a:pPr>
            <a:r>
              <a:rPr lang="es-ES" sz="2400" b="1" kern="100" dirty="0" smtClean="0">
                <a:solidFill>
                  <a:schemeClr val="bg1"/>
                </a:solidFill>
                <a:latin typeface="Calibri" panose="020F0502020204030204" pitchFamily="34" charset="0"/>
                <a:ea typeface="Calibri" panose="020F0502020204030204" pitchFamily="34" charset="0"/>
                <a:cs typeface="Calibri" panose="020F0502020204030204" pitchFamily="34" charset="0"/>
              </a:rPr>
              <a:t>No </a:t>
            </a:r>
            <a:r>
              <a:rPr lang="es-ES" sz="2400" b="1" kern="100" dirty="0">
                <a:solidFill>
                  <a:schemeClr val="bg1"/>
                </a:solidFill>
                <a:latin typeface="Calibri" panose="020F0502020204030204" pitchFamily="34" charset="0"/>
                <a:ea typeface="Calibri" panose="020F0502020204030204" pitchFamily="34" charset="0"/>
                <a:cs typeface="Calibri" panose="020F0502020204030204" pitchFamily="34" charset="0"/>
              </a:rPr>
              <a:t>sabemos escuchar. Normalmente cuando las parejas tienen problemas en su comunicación hay un procedimiento </a:t>
            </a:r>
            <a:r>
              <a:rPr lang="es-ES" sz="2400" b="1" kern="100" dirty="0" smtClean="0">
                <a:solidFill>
                  <a:schemeClr val="bg1"/>
                </a:solidFill>
                <a:latin typeface="Calibri" panose="020F0502020204030204" pitchFamily="34" charset="0"/>
                <a:ea typeface="Calibri" panose="020F0502020204030204" pitchFamily="34" charset="0"/>
                <a:cs typeface="Calibri" panose="020F0502020204030204" pitchFamily="34" charset="0"/>
              </a:rPr>
              <a:t>de</a:t>
            </a:r>
          </a:p>
          <a:p>
            <a:pPr marL="800100" lvl="1" indent="-342900">
              <a:lnSpc>
                <a:spcPct val="107000"/>
              </a:lnSpc>
              <a:buFont typeface="Arial" panose="020B0604020202020204" pitchFamily="34" charset="0"/>
              <a:buChar char="•"/>
            </a:pPr>
            <a:r>
              <a:rPr lang="es-ES" sz="2400" b="1" kern="100" dirty="0" smtClean="0">
                <a:solidFill>
                  <a:schemeClr val="bg1"/>
                </a:solidFill>
                <a:latin typeface="Calibri" panose="020F0502020204030204" pitchFamily="34" charset="0"/>
                <a:ea typeface="Calibri" panose="020F0502020204030204" pitchFamily="34" charset="0"/>
                <a:cs typeface="Calibri" panose="020F0502020204030204" pitchFamily="34" charset="0"/>
              </a:rPr>
              <a:t>Ataque </a:t>
            </a:r>
            <a:r>
              <a:rPr lang="es-ES" sz="2400" b="1" kern="100" dirty="0">
                <a:solidFill>
                  <a:schemeClr val="bg1"/>
                </a:solidFill>
                <a:latin typeface="Calibri" panose="020F0502020204030204" pitchFamily="34" charset="0"/>
                <a:ea typeface="Calibri" panose="020F0502020204030204" pitchFamily="34" charset="0"/>
                <a:cs typeface="Calibri" panose="020F0502020204030204" pitchFamily="34" charset="0"/>
              </a:rPr>
              <a:t>"No </a:t>
            </a:r>
            <a:r>
              <a:rPr lang="es-ES" sz="2400" b="1" kern="100" dirty="0" smtClean="0">
                <a:solidFill>
                  <a:schemeClr val="bg1"/>
                </a:solidFill>
                <a:latin typeface="Calibri" panose="020F0502020204030204" pitchFamily="34" charset="0"/>
                <a:ea typeface="Calibri" panose="020F0502020204030204" pitchFamily="34" charset="0"/>
                <a:cs typeface="Calibri" panose="020F0502020204030204" pitchFamily="34" charset="0"/>
              </a:rPr>
              <a:t>estoy escuchando”</a:t>
            </a:r>
          </a:p>
          <a:p>
            <a:pPr marL="800100" lvl="1" indent="-342900">
              <a:lnSpc>
                <a:spcPct val="107000"/>
              </a:lnSpc>
              <a:buFont typeface="Arial" panose="020B0604020202020204" pitchFamily="34" charset="0"/>
              <a:buChar char="•"/>
            </a:pPr>
            <a:r>
              <a:rPr lang="es-ES" sz="2400" b="1" kern="100" dirty="0" smtClean="0">
                <a:solidFill>
                  <a:schemeClr val="bg1"/>
                </a:solidFill>
                <a:latin typeface="Calibri" panose="020F0502020204030204" pitchFamily="34" charset="0"/>
                <a:ea typeface="Calibri" panose="020F0502020204030204" pitchFamily="34" charset="0"/>
                <a:cs typeface="Calibri" panose="020F0502020204030204" pitchFamily="34" charset="0"/>
              </a:rPr>
              <a:t>Defensa </a:t>
            </a:r>
            <a:r>
              <a:rPr lang="es-ES" sz="2400" b="1" kern="100" dirty="0">
                <a:solidFill>
                  <a:schemeClr val="bg1"/>
                </a:solidFill>
                <a:latin typeface="Calibri" panose="020F0502020204030204" pitchFamily="34" charset="0"/>
                <a:ea typeface="Calibri" panose="020F0502020204030204" pitchFamily="34" charset="0"/>
                <a:cs typeface="Calibri" panose="020F0502020204030204" pitchFamily="34" charset="0"/>
              </a:rPr>
              <a:t>"No </a:t>
            </a:r>
            <a:r>
              <a:rPr lang="es-ES" sz="2400" b="1" kern="100" dirty="0" smtClean="0">
                <a:solidFill>
                  <a:schemeClr val="bg1"/>
                </a:solidFill>
                <a:latin typeface="Calibri" panose="020F0502020204030204" pitchFamily="34" charset="0"/>
                <a:ea typeface="Calibri" panose="020F0502020204030204" pitchFamily="34" charset="0"/>
                <a:cs typeface="Calibri" panose="020F0502020204030204" pitchFamily="34" charset="0"/>
              </a:rPr>
              <a:t>estoy escuchando”</a:t>
            </a:r>
          </a:p>
          <a:p>
            <a:pPr marL="800100" lvl="1" indent="-342900">
              <a:lnSpc>
                <a:spcPct val="107000"/>
              </a:lnSpc>
              <a:buFont typeface="Arial" panose="020B0604020202020204" pitchFamily="34" charset="0"/>
              <a:buChar char="•"/>
            </a:pPr>
            <a:r>
              <a:rPr lang="es-ES" sz="2400" b="1" kern="100" dirty="0" smtClean="0">
                <a:solidFill>
                  <a:schemeClr val="bg1"/>
                </a:solidFill>
                <a:latin typeface="Calibri" panose="020F0502020204030204" pitchFamily="34" charset="0"/>
                <a:ea typeface="Calibri" panose="020F0502020204030204" pitchFamily="34" charset="0"/>
                <a:cs typeface="Calibri" panose="020F0502020204030204" pitchFamily="34" charset="0"/>
              </a:rPr>
              <a:t>Retirada </a:t>
            </a:r>
            <a:r>
              <a:rPr lang="es-ES" sz="2400" b="1" kern="100" dirty="0">
                <a:solidFill>
                  <a:schemeClr val="bg1"/>
                </a:solidFill>
                <a:latin typeface="Calibri" panose="020F0502020204030204" pitchFamily="34" charset="0"/>
                <a:ea typeface="Calibri" panose="020F0502020204030204" pitchFamily="34" charset="0"/>
                <a:cs typeface="Calibri" panose="020F0502020204030204" pitchFamily="34" charset="0"/>
              </a:rPr>
              <a:t>"No </a:t>
            </a:r>
            <a:r>
              <a:rPr lang="es-ES" sz="2400" b="1" kern="100" dirty="0" smtClean="0">
                <a:solidFill>
                  <a:schemeClr val="bg1"/>
                </a:solidFill>
                <a:latin typeface="Calibri" panose="020F0502020204030204" pitchFamily="34" charset="0"/>
                <a:ea typeface="Calibri" panose="020F0502020204030204" pitchFamily="34" charset="0"/>
                <a:cs typeface="Calibri" panose="020F0502020204030204" pitchFamily="34" charset="0"/>
              </a:rPr>
              <a:t>estoy escuchando”</a:t>
            </a:r>
          </a:p>
          <a:p>
            <a:pPr marL="342900" marR="0" indent="-342900">
              <a:lnSpc>
                <a:spcPct val="107000"/>
              </a:lnSpc>
              <a:spcBef>
                <a:spcPts val="0"/>
              </a:spcBef>
              <a:spcAft>
                <a:spcPts val="0"/>
              </a:spcAft>
              <a:buFont typeface="Arial" panose="020B0604020202020204" pitchFamily="34" charset="0"/>
              <a:buChar char="•"/>
            </a:pPr>
            <a:r>
              <a:rPr lang="es-ES" sz="2400" b="1" kern="100" dirty="0" smtClean="0">
                <a:solidFill>
                  <a:schemeClr val="bg1"/>
                </a:solidFill>
                <a:latin typeface="Calibri" panose="020F0502020204030204" pitchFamily="34" charset="0"/>
                <a:ea typeface="Calibri" panose="020F0502020204030204" pitchFamily="34" charset="0"/>
                <a:cs typeface="Calibri" panose="020F0502020204030204" pitchFamily="34" charset="0"/>
              </a:rPr>
              <a:t>Cuando </a:t>
            </a:r>
            <a:r>
              <a:rPr lang="es-ES" sz="2400" b="1" kern="100" dirty="0">
                <a:solidFill>
                  <a:schemeClr val="bg1"/>
                </a:solidFill>
                <a:latin typeface="Calibri" panose="020F0502020204030204" pitchFamily="34" charset="0"/>
                <a:ea typeface="Calibri" panose="020F0502020204030204" pitchFamily="34" charset="0"/>
                <a:cs typeface="Calibri" panose="020F0502020204030204" pitchFamily="34" charset="0"/>
              </a:rPr>
              <a:t>esto sucede no hay comunicación y todo se apaga.</a:t>
            </a:r>
            <a:endParaRPr lang="en-US" sz="2400" b="1" kern="100" dirty="0">
              <a:solidFill>
                <a:srgbClr val="FFFF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xmlns="" id="{FF7BDD54-3EC5-8709-8EA6-32CCAA15308C}"/>
              </a:ext>
            </a:extLst>
          </p:cNvPr>
          <p:cNvSpPr txBox="1"/>
          <p:nvPr/>
        </p:nvSpPr>
        <p:spPr>
          <a:xfrm>
            <a:off x="5496232" y="4837471"/>
            <a:ext cx="6508955" cy="1393010"/>
          </a:xfrm>
          <a:prstGeom prst="rect">
            <a:avLst/>
          </a:prstGeom>
          <a:noFill/>
        </p:spPr>
        <p:txBody>
          <a:bodyPr wrap="square" rtlCol="0">
            <a:spAutoFit/>
          </a:bodyPr>
          <a:lstStyle/>
          <a:p>
            <a:pPr lvl="0" eaLnBrk="0" fontAlgn="base" hangingPunct="0">
              <a:lnSpc>
                <a:spcPct val="107000"/>
              </a:lnSpc>
              <a:defRPr/>
            </a:pPr>
            <a:r>
              <a:rPr lang="es-ES" sz="2000" b="1"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Si no podemos comunicarnos entre nosotros, no sólo habremos perdido la parte esencial de la relación, sino también la capacidad de </a:t>
            </a:r>
            <a:r>
              <a:rPr lang="es-ES" sz="2000" b="1" kern="1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sanar </a:t>
            </a:r>
            <a:r>
              <a:rPr lang="es-ES" sz="2000" b="1"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las heridas. ¿Qué ocurre cuando no se deja </a:t>
            </a:r>
            <a:r>
              <a:rPr lang="es-ES" sz="2000" b="1" kern="1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sanar una </a:t>
            </a:r>
            <a:r>
              <a:rPr lang="es-ES" sz="2000" b="1"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herida?</a:t>
            </a:r>
            <a:endParaRPr lang="en-US" sz="2000" dirty="0">
              <a:solidFill>
                <a:srgbClr val="FF0000"/>
              </a:solidFill>
            </a:endParaRPr>
          </a:p>
        </p:txBody>
      </p:sp>
    </p:spTree>
    <p:extLst>
      <p:ext uri="{BB962C8B-B14F-4D97-AF65-F5344CB8AC3E}">
        <p14:creationId xmlns:p14="http://schemas.microsoft.com/office/powerpoint/2010/main" val="3038779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9C7FF5-8E18-E30A-7CAA-673955252ACC}"/>
              </a:ext>
            </a:extLst>
          </p:cNvPr>
          <p:cNvSpPr>
            <a:spLocks noGrp="1"/>
          </p:cNvSpPr>
          <p:nvPr>
            <p:ph type="title"/>
          </p:nvPr>
        </p:nvSpPr>
        <p:spPr/>
        <p:txBody>
          <a:bodyPr/>
          <a:lstStyle/>
          <a:p>
            <a:r>
              <a:rPr lang="en-US" dirty="0">
                <a:ea typeface="Calibri" panose="020F0502020204030204" pitchFamily="34" charset="0"/>
                <a:cs typeface="Times New Roman" panose="02020603050405020304" pitchFamily="18" charset="0"/>
              </a:rPr>
              <a:t>La </a:t>
            </a:r>
            <a:r>
              <a:rPr lang="en-US" dirty="0" err="1">
                <a:ea typeface="Calibri" panose="020F0502020204030204" pitchFamily="34" charset="0"/>
                <a:cs typeface="Times New Roman" panose="02020603050405020304" pitchFamily="18" charset="0"/>
              </a:rPr>
              <a:t>comunicación</a:t>
            </a:r>
            <a:endParaRPr lang="en-US" dirty="0"/>
          </a:p>
        </p:txBody>
      </p:sp>
      <p:sp>
        <p:nvSpPr>
          <p:cNvPr id="7" name="TextBox 6">
            <a:extLst>
              <a:ext uri="{FF2B5EF4-FFF2-40B4-BE49-F238E27FC236}">
                <a16:creationId xmlns:a16="http://schemas.microsoft.com/office/drawing/2014/main" xmlns="" id="{DE4AA56F-4AC0-9D96-005B-45A40C2C43A2}"/>
              </a:ext>
            </a:extLst>
          </p:cNvPr>
          <p:cNvSpPr txBox="1"/>
          <p:nvPr/>
        </p:nvSpPr>
        <p:spPr>
          <a:xfrm>
            <a:off x="0" y="583912"/>
            <a:ext cx="11769213" cy="470000"/>
          </a:xfrm>
          <a:prstGeom prst="rect">
            <a:avLst/>
          </a:prstGeom>
          <a:noFill/>
        </p:spPr>
        <p:txBody>
          <a:bodyPr wrap="square">
            <a:spAutoFit/>
          </a:bodyPr>
          <a:lstStyle/>
          <a:p>
            <a:pPr>
              <a:lnSpc>
                <a:spcPct val="107000"/>
              </a:lnSpc>
            </a:pPr>
            <a:r>
              <a:rPr lang="en-US" sz="2400" b="1" kern="100"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r>
              <a:rPr lang="en-US" sz="2400" b="1" kern="100" dirty="0" err="1"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Qué</a:t>
            </a:r>
            <a:r>
              <a:rPr lang="en-US" sz="2400" b="1" kern="100"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400" b="1" kern="100" dirty="0" err="1"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queremos</a:t>
            </a:r>
            <a:r>
              <a:rPr lang="en-US" sz="2400" b="1" kern="100"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400" b="1" kern="100" dirty="0" err="1"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decir</a:t>
            </a:r>
            <a:r>
              <a:rPr lang="en-US" sz="2400" b="1" kern="100"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400" b="1" kern="100" dirty="0" smtClean="0">
                <a:solidFill>
                  <a:schemeClr val="bg1"/>
                </a:solidFill>
                <a:latin typeface="Calibri" panose="020F0502020204030204" pitchFamily="34" charset="0"/>
                <a:ea typeface="Calibri" panose="020F0502020204030204" pitchFamily="34" charset="0"/>
                <a:cs typeface="Calibri" panose="020F0502020204030204" pitchFamily="34" charset="0"/>
              </a:rPr>
              <a:t>al </a:t>
            </a:r>
            <a:r>
              <a:rPr lang="en-US" sz="2400" b="1" kern="100" dirty="0" err="1" smtClean="0">
                <a:solidFill>
                  <a:schemeClr val="bg1"/>
                </a:solidFill>
                <a:latin typeface="Calibri" panose="020F0502020204030204" pitchFamily="34" charset="0"/>
                <a:ea typeface="Calibri" panose="020F0502020204030204" pitchFamily="34" charset="0"/>
                <a:cs typeface="Calibri" panose="020F0502020204030204" pitchFamily="34" charset="0"/>
              </a:rPr>
              <a:t>hablar</a:t>
            </a:r>
            <a:r>
              <a:rPr lang="en-US" sz="2400" b="1" kern="100" dirty="0" smtClean="0">
                <a:solidFill>
                  <a:schemeClr val="bg1"/>
                </a:solidFill>
                <a:latin typeface="Calibri" panose="020F0502020204030204" pitchFamily="34" charset="0"/>
                <a:ea typeface="Calibri" panose="020F0502020204030204" pitchFamily="34" charset="0"/>
                <a:cs typeface="Calibri" panose="020F0502020204030204" pitchFamily="34" charset="0"/>
              </a:rPr>
              <a:t> de un </a:t>
            </a:r>
            <a:r>
              <a:rPr lang="en-US" sz="2400" b="1" kern="100"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r>
              <a:rPr lang="en-US" sz="2400" b="1" kern="100" dirty="0" err="1"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escuchar</a:t>
            </a:r>
            <a:r>
              <a:rPr lang="en-US" sz="2400" b="1" kern="100"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400" b="1" kern="100" dirty="0" err="1"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efectivo</a:t>
            </a:r>
            <a:r>
              <a:rPr lang="en-US" sz="2400" b="1" kern="100"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2400" b="1" kern="100" dirty="0">
              <a:solidFill>
                <a:srgbClr val="FFFF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xmlns="" id="{69E5159B-0796-B9FB-8539-A757D408C790}"/>
              </a:ext>
            </a:extLst>
          </p:cNvPr>
          <p:cNvSpPr txBox="1"/>
          <p:nvPr/>
        </p:nvSpPr>
        <p:spPr>
          <a:xfrm>
            <a:off x="0" y="1030852"/>
            <a:ext cx="12192000" cy="5723939"/>
          </a:xfrm>
          <a:prstGeom prst="rect">
            <a:avLst/>
          </a:prstGeom>
          <a:noFill/>
        </p:spPr>
        <p:txBody>
          <a:bodyPr wrap="square">
            <a:spAutoFit/>
          </a:bodyPr>
          <a:lstStyle/>
          <a:p>
            <a:pPr lvl="0" indent="-342900" eaLnBrk="0" fontAlgn="base" hangingPunct="0">
              <a:lnSpc>
                <a:spcPct val="107000"/>
              </a:lnSpc>
              <a:buFontTx/>
              <a:buChar char="•"/>
              <a:defRPr/>
            </a:pPr>
            <a:r>
              <a:rPr lang="es-ES" sz="2100" b="1" kern="100" dirty="0" smtClean="0">
                <a:solidFill>
                  <a:srgbClr val="FFFFFF"/>
                </a:solidFill>
                <a:latin typeface="Calibri" panose="020F0502020204030204" pitchFamily="34" charset="0"/>
                <a:ea typeface="Calibri" panose="020F0502020204030204" pitchFamily="34" charset="0"/>
                <a:cs typeface="Times New Roman" panose="02020603050405020304" pitchFamily="18" charset="0"/>
              </a:rPr>
              <a:t>"Del </a:t>
            </a:r>
            <a:r>
              <a:rPr lang="es-ES" sz="2100" b="1" kern="100" dirty="0">
                <a:solidFill>
                  <a:srgbClr val="FFFFFF"/>
                </a:solidFill>
                <a:latin typeface="Calibri" panose="020F0502020204030204" pitchFamily="34" charset="0"/>
                <a:ea typeface="Calibri" panose="020F0502020204030204" pitchFamily="34" charset="0"/>
                <a:cs typeface="Times New Roman" panose="02020603050405020304" pitchFamily="18" charset="0"/>
              </a:rPr>
              <a:t>castigo al insolente, el imprudente aprende; el sabio aprende con la sola explicación." (</a:t>
            </a:r>
            <a:r>
              <a:rPr lang="es-ES" sz="2100" b="1" kern="100" dirty="0" smtClean="0">
                <a:solidFill>
                  <a:srgbClr val="FFFFFF"/>
                </a:solidFill>
                <a:latin typeface="Calibri" panose="020F0502020204030204" pitchFamily="34" charset="0"/>
                <a:ea typeface="Calibri" panose="020F0502020204030204" pitchFamily="34" charset="0"/>
                <a:cs typeface="Times New Roman" panose="02020603050405020304" pitchFamily="18" charset="0"/>
              </a:rPr>
              <a:t>Pro. 21:11).</a:t>
            </a:r>
            <a:endParaRPr lang="es-ES" sz="2100" b="1" kern="1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lvl="0" indent="-342900" eaLnBrk="0" fontAlgn="base" hangingPunct="0">
              <a:lnSpc>
                <a:spcPct val="107000"/>
              </a:lnSpc>
              <a:buFontTx/>
              <a:buChar char="•"/>
              <a:defRPr/>
            </a:pPr>
            <a:r>
              <a:rPr lang="es-ES" sz="2100" b="1" kern="100" dirty="0" smtClean="0">
                <a:solidFill>
                  <a:srgbClr val="FFFFFF"/>
                </a:solidFill>
                <a:latin typeface="Calibri" panose="020F0502020204030204" pitchFamily="34" charset="0"/>
                <a:ea typeface="Calibri" panose="020F0502020204030204" pitchFamily="34" charset="0"/>
                <a:cs typeface="Times New Roman" panose="02020603050405020304" pitchFamily="18" charset="0"/>
              </a:rPr>
              <a:t>"Es </a:t>
            </a:r>
            <a:r>
              <a:rPr lang="es-ES" sz="2100" b="1" kern="100" dirty="0">
                <a:solidFill>
                  <a:srgbClr val="FFFFFF"/>
                </a:solidFill>
                <a:latin typeface="Calibri" panose="020F0502020204030204" pitchFamily="34" charset="0"/>
                <a:ea typeface="Calibri" panose="020F0502020204030204" pitchFamily="34" charset="0"/>
                <a:cs typeface="Times New Roman" panose="02020603050405020304" pitchFamily="18" charset="0"/>
              </a:rPr>
              <a:t>una necedad y una </a:t>
            </a:r>
            <a:r>
              <a:rPr lang="es-ES" sz="2100" b="1" kern="100" dirty="0" smtClean="0">
                <a:solidFill>
                  <a:srgbClr val="FFFFFF"/>
                </a:solidFill>
                <a:latin typeface="Calibri" panose="020F0502020204030204" pitchFamily="34" charset="0"/>
                <a:ea typeface="Calibri" panose="020F0502020204030204" pitchFamily="34" charset="0"/>
                <a:cs typeface="Times New Roman" panose="02020603050405020304" pitchFamily="18" charset="0"/>
              </a:rPr>
              <a:t>vergüenza responder </a:t>
            </a:r>
            <a:r>
              <a:rPr lang="es-ES" sz="2100" b="1" kern="100" dirty="0">
                <a:solidFill>
                  <a:srgbClr val="FFFFFF"/>
                </a:solidFill>
                <a:latin typeface="Calibri" panose="020F0502020204030204" pitchFamily="34" charset="0"/>
                <a:ea typeface="Calibri" panose="020F0502020204030204" pitchFamily="34" charset="0"/>
                <a:cs typeface="Times New Roman" panose="02020603050405020304" pitchFamily="18" charset="0"/>
              </a:rPr>
              <a:t>antes de </a:t>
            </a:r>
            <a:r>
              <a:rPr lang="es-ES" sz="2100" b="1" kern="100" dirty="0" smtClean="0">
                <a:solidFill>
                  <a:srgbClr val="FFFFFF"/>
                </a:solidFill>
                <a:latin typeface="Calibri" panose="020F0502020204030204" pitchFamily="34" charset="0"/>
                <a:ea typeface="Calibri" panose="020F0502020204030204" pitchFamily="34" charset="0"/>
                <a:cs typeface="Times New Roman" panose="02020603050405020304" pitchFamily="18" charset="0"/>
              </a:rPr>
              <a:t>escuchar" </a:t>
            </a:r>
            <a:r>
              <a:rPr lang="es-ES" sz="2100" b="1" kern="100" dirty="0">
                <a:solidFill>
                  <a:srgbClr val="FFFFFF"/>
                </a:solidFill>
                <a:latin typeface="Calibri" panose="020F0502020204030204" pitchFamily="34" charset="0"/>
                <a:ea typeface="Calibri" panose="020F0502020204030204" pitchFamily="34" charset="0"/>
                <a:cs typeface="Times New Roman" panose="02020603050405020304" pitchFamily="18" charset="0"/>
              </a:rPr>
              <a:t>(Proverbios 18:13, </a:t>
            </a:r>
            <a:r>
              <a:rPr lang="es-ES" sz="2100" b="1" kern="100" dirty="0" smtClean="0">
                <a:solidFill>
                  <a:srgbClr val="FFFFFF"/>
                </a:solidFill>
                <a:latin typeface="Calibri" panose="020F0502020204030204" pitchFamily="34" charset="0"/>
                <a:ea typeface="Calibri" panose="020F0502020204030204" pitchFamily="34" charset="0"/>
                <a:cs typeface="Times New Roman" panose="02020603050405020304" pitchFamily="18" charset="0"/>
              </a:rPr>
              <a:t>DHH).</a:t>
            </a:r>
            <a:endParaRPr lang="es-ES" sz="2100" b="1" kern="1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lvl="0" indent="-342900" eaLnBrk="0" fontAlgn="base" hangingPunct="0">
              <a:lnSpc>
                <a:spcPct val="107000"/>
              </a:lnSpc>
              <a:buFontTx/>
              <a:buChar char="•"/>
              <a:defRPr/>
            </a:pPr>
            <a:r>
              <a:rPr lang="es-ES" sz="2100" b="1" kern="100" dirty="0" smtClean="0">
                <a:solidFill>
                  <a:srgbClr val="FFFFFF"/>
                </a:solidFill>
                <a:latin typeface="Calibri" panose="020F0502020204030204" pitchFamily="34" charset="0"/>
                <a:ea typeface="Calibri" panose="020F0502020204030204" pitchFamily="34" charset="0"/>
                <a:cs typeface="Times New Roman" panose="02020603050405020304" pitchFamily="18" charset="0"/>
              </a:rPr>
              <a:t>“Todos </a:t>
            </a:r>
            <a:r>
              <a:rPr lang="es-ES" sz="2100" b="1" kern="100" dirty="0">
                <a:solidFill>
                  <a:srgbClr val="FFFFFF"/>
                </a:solidFill>
                <a:latin typeface="Calibri" panose="020F0502020204030204" pitchFamily="34" charset="0"/>
                <a:ea typeface="Calibri" panose="020F0502020204030204" pitchFamily="34" charset="0"/>
                <a:cs typeface="Times New Roman" panose="02020603050405020304" pitchFamily="18" charset="0"/>
              </a:rPr>
              <a:t>ustedes deben estar listos para </a:t>
            </a:r>
            <a:r>
              <a:rPr lang="es-ES" sz="2100" b="1" kern="100" dirty="0" smtClean="0">
                <a:solidFill>
                  <a:srgbClr val="FFFFFF"/>
                </a:solidFill>
                <a:latin typeface="Calibri" panose="020F0502020204030204" pitchFamily="34" charset="0"/>
                <a:ea typeface="Calibri" panose="020F0502020204030204" pitchFamily="34" charset="0"/>
                <a:cs typeface="Times New Roman" panose="02020603050405020304" pitchFamily="18" charset="0"/>
              </a:rPr>
              <a:t>escuchar (</a:t>
            </a:r>
            <a:r>
              <a:rPr lang="es-ES" sz="2100" b="1" kern="100" dirty="0">
                <a:solidFill>
                  <a:srgbClr val="FFFFFF"/>
                </a:solidFill>
                <a:latin typeface="Calibri" panose="020F0502020204030204" pitchFamily="34" charset="0"/>
                <a:ea typeface="Calibri" panose="020F0502020204030204" pitchFamily="34" charset="0"/>
                <a:cs typeface="Times New Roman" panose="02020603050405020304" pitchFamily="18" charset="0"/>
              </a:rPr>
              <a:t>un oyente presto)..." (Santiago 1:19, </a:t>
            </a:r>
            <a:r>
              <a:rPr lang="es-ES" sz="2100" b="1" kern="100" dirty="0" smtClean="0">
                <a:solidFill>
                  <a:srgbClr val="FFFFFF"/>
                </a:solidFill>
                <a:latin typeface="Calibri" panose="020F0502020204030204" pitchFamily="34" charset="0"/>
                <a:ea typeface="Calibri" panose="020F0502020204030204" pitchFamily="34" charset="0"/>
                <a:cs typeface="Times New Roman" panose="02020603050405020304" pitchFamily="18" charset="0"/>
              </a:rPr>
              <a:t>DHH).</a:t>
            </a:r>
            <a:endParaRPr lang="es-ES" sz="2100" b="1" kern="1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lvl="0" indent="-342900" eaLnBrk="0" fontAlgn="base" hangingPunct="0">
              <a:lnSpc>
                <a:spcPct val="107000"/>
              </a:lnSpc>
              <a:buFontTx/>
              <a:buChar char="•"/>
              <a:defRPr/>
            </a:pPr>
            <a:endParaRPr lang="es-ES" sz="1600" b="1" kern="1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lvl="0" indent="-342900" eaLnBrk="0" fontAlgn="base" hangingPunct="0">
              <a:lnSpc>
                <a:spcPct val="107000"/>
              </a:lnSpc>
              <a:buFontTx/>
              <a:buChar char="•"/>
              <a:defRPr/>
            </a:pPr>
            <a:r>
              <a:rPr lang="es-ES" sz="2100" b="1" kern="100" dirty="0">
                <a:solidFill>
                  <a:srgbClr val="FFFFFF"/>
                </a:solidFill>
                <a:latin typeface="Calibri" panose="020F0502020204030204" pitchFamily="34" charset="0"/>
                <a:ea typeface="Calibri" panose="020F0502020204030204" pitchFamily="34" charset="0"/>
                <a:cs typeface="Times New Roman" panose="02020603050405020304" pitchFamily="18" charset="0"/>
              </a:rPr>
              <a:t>¿Qué entendemos por </a:t>
            </a:r>
            <a:r>
              <a:rPr lang="es-ES" sz="2100" b="1" kern="100" dirty="0" smtClean="0">
                <a:solidFill>
                  <a:srgbClr val="FFFFFF"/>
                </a:solidFill>
                <a:latin typeface="Calibri" panose="020F0502020204030204" pitchFamily="34" charset="0"/>
                <a:ea typeface="Calibri" panose="020F0502020204030204" pitchFamily="34" charset="0"/>
                <a:cs typeface="Times New Roman" panose="02020603050405020304" pitchFamily="18" charset="0"/>
              </a:rPr>
              <a:t>“escuchar”? </a:t>
            </a:r>
            <a:r>
              <a:rPr lang="es-ES" sz="2100" b="1" kern="100" dirty="0">
                <a:solidFill>
                  <a:srgbClr val="FFFFFF"/>
                </a:solidFill>
                <a:latin typeface="Calibri" panose="020F0502020204030204" pitchFamily="34" charset="0"/>
                <a:ea typeface="Calibri" panose="020F0502020204030204" pitchFamily="34" charset="0"/>
                <a:cs typeface="Times New Roman" panose="02020603050405020304" pitchFamily="18" charset="0"/>
              </a:rPr>
              <a:t>Cuando escuchamos de verdad a otra persona, no estamos pensando en lo que vamos a decir cuando deje de hablar. No estamos ocupados formulando nuestra respuesta. Nos concentramos en lo que se dice. Escuchar es también aceptar sin juzgar lo que se dice o cómo se dice. A menudo no escuchamos el mensaje porque no nos gusta el mensaje o el tono de voz. Reaccionamos y nos perdemos el significado de lo que se está compartiendo.</a:t>
            </a:r>
          </a:p>
          <a:p>
            <a:pPr lvl="0" indent="-342900" eaLnBrk="0" fontAlgn="base" hangingPunct="0">
              <a:lnSpc>
                <a:spcPct val="107000"/>
              </a:lnSpc>
              <a:buFontTx/>
              <a:buChar char="•"/>
              <a:defRPr/>
            </a:pPr>
            <a:endParaRPr lang="es-ES" sz="1600" b="1" kern="1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lvl="0" indent="-342900" eaLnBrk="0" fontAlgn="base" hangingPunct="0">
              <a:lnSpc>
                <a:spcPct val="107000"/>
              </a:lnSpc>
              <a:buFontTx/>
              <a:buChar char="•"/>
              <a:defRPr/>
            </a:pPr>
            <a:r>
              <a:rPr lang="es-ES" sz="2100" b="1" kern="100" dirty="0" smtClean="0">
                <a:solidFill>
                  <a:srgbClr val="FFFFFF"/>
                </a:solidFill>
                <a:latin typeface="Calibri" panose="020F0502020204030204" pitchFamily="34" charset="0"/>
                <a:ea typeface="Calibri" panose="020F0502020204030204" pitchFamily="34" charset="0"/>
                <a:cs typeface="Times New Roman" panose="02020603050405020304" pitchFamily="18" charset="0"/>
              </a:rPr>
              <a:t>La aceptación no </a:t>
            </a:r>
            <a:r>
              <a:rPr lang="es-ES" sz="2100" b="1" kern="100" dirty="0">
                <a:solidFill>
                  <a:srgbClr val="FFFFFF"/>
                </a:solidFill>
                <a:latin typeface="Calibri" panose="020F0502020204030204" pitchFamily="34" charset="0"/>
                <a:ea typeface="Calibri" panose="020F0502020204030204" pitchFamily="34" charset="0"/>
                <a:cs typeface="Times New Roman" panose="02020603050405020304" pitchFamily="18" charset="0"/>
              </a:rPr>
              <a:t>significa estar de acuerdo con todo lo que se dice. </a:t>
            </a:r>
            <a:r>
              <a:rPr lang="es-ES" sz="2100" b="1" kern="100" dirty="0" smtClean="0">
                <a:solidFill>
                  <a:srgbClr val="FFFFFF"/>
                </a:solidFill>
                <a:latin typeface="Calibri" panose="020F0502020204030204" pitchFamily="34" charset="0"/>
                <a:ea typeface="Calibri" panose="020F0502020204030204" pitchFamily="34" charset="0"/>
                <a:cs typeface="Times New Roman" panose="02020603050405020304" pitchFamily="18" charset="0"/>
              </a:rPr>
              <a:t>La aceptación </a:t>
            </a:r>
            <a:r>
              <a:rPr lang="es-ES" sz="2100" b="1" kern="100" dirty="0">
                <a:solidFill>
                  <a:srgbClr val="FFFFFF"/>
                </a:solidFill>
                <a:latin typeface="Calibri" panose="020F0502020204030204" pitchFamily="34" charset="0"/>
                <a:ea typeface="Calibri" panose="020F0502020204030204" pitchFamily="34" charset="0"/>
                <a:cs typeface="Times New Roman" panose="02020603050405020304" pitchFamily="18" charset="0"/>
              </a:rPr>
              <a:t>significa entender que lo que la otra persona está diciendo es algo que siente. </a:t>
            </a:r>
            <a:r>
              <a:rPr lang="es-ES" sz="2100" b="1"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Escuchar de verdad significa que deberíamos ser capaces de repetir tanto lo que la otra persona ha dicho como lo que pensábamos que estaba sintiendo cuando nos hablaba.</a:t>
            </a:r>
          </a:p>
          <a:p>
            <a:pPr lvl="0" indent="-342900" eaLnBrk="0" fontAlgn="base" hangingPunct="0">
              <a:lnSpc>
                <a:spcPct val="107000"/>
              </a:lnSpc>
              <a:buFontTx/>
              <a:buChar char="•"/>
              <a:defRPr/>
            </a:pPr>
            <a:endParaRPr lang="es-ES" sz="1600" b="1" kern="1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pPr lvl="0" indent="-342900" eaLnBrk="0" fontAlgn="base" hangingPunct="0">
              <a:lnSpc>
                <a:spcPct val="107000"/>
              </a:lnSpc>
              <a:buFontTx/>
              <a:buChar char="•"/>
              <a:defRPr/>
            </a:pPr>
            <a:r>
              <a:rPr lang="es-ES" sz="2100" b="1" kern="100" dirty="0">
                <a:solidFill>
                  <a:srgbClr val="FFFFFF"/>
                </a:solidFill>
                <a:latin typeface="Calibri" panose="020F0502020204030204" pitchFamily="34" charset="0"/>
                <a:ea typeface="Calibri" panose="020F0502020204030204" pitchFamily="34" charset="0"/>
                <a:cs typeface="Times New Roman" panose="02020603050405020304" pitchFamily="18" charset="0"/>
              </a:rPr>
              <a:t>La comunicación no es sólo una técnica, es una actitud del corazón. </a:t>
            </a:r>
            <a:r>
              <a:rPr lang="es-ES" sz="2100" b="1" kern="100" dirty="0" smtClean="0">
                <a:solidFill>
                  <a:srgbClr val="FFFFFF"/>
                </a:solidFill>
                <a:latin typeface="Calibri" panose="020F0502020204030204" pitchFamily="34" charset="0"/>
                <a:ea typeface="Calibri" panose="020F0502020204030204" pitchFamily="34" charset="0"/>
                <a:cs typeface="Times New Roman" panose="02020603050405020304" pitchFamily="18" charset="0"/>
              </a:rPr>
              <a:t>Si usted escucha </a:t>
            </a:r>
            <a:r>
              <a:rPr lang="es-ES" sz="2100" b="1" kern="100" dirty="0">
                <a:solidFill>
                  <a:srgbClr val="FFFFFF"/>
                </a:solidFill>
                <a:latin typeface="Calibri" panose="020F0502020204030204" pitchFamily="34" charset="0"/>
                <a:ea typeface="Calibri" panose="020F0502020204030204" pitchFamily="34" charset="0"/>
                <a:cs typeface="Times New Roman" panose="02020603050405020304" pitchFamily="18" charset="0"/>
              </a:rPr>
              <a:t>a la otra persona, será porque </a:t>
            </a:r>
            <a:r>
              <a:rPr lang="es-ES" sz="2100" b="1" kern="100" dirty="0" smtClean="0">
                <a:solidFill>
                  <a:srgbClr val="FFFFFF"/>
                </a:solidFill>
                <a:latin typeface="Calibri" panose="020F0502020204030204" pitchFamily="34" charset="0"/>
                <a:ea typeface="Calibri" panose="020F0502020204030204" pitchFamily="34" charset="0"/>
                <a:cs typeface="Times New Roman" panose="02020603050405020304" pitchFamily="18" charset="0"/>
              </a:rPr>
              <a:t>le </a:t>
            </a:r>
            <a:r>
              <a:rPr lang="es-ES" sz="2100" b="1" kern="100" dirty="0">
                <a:solidFill>
                  <a:srgbClr val="FFFFFF"/>
                </a:solidFill>
                <a:latin typeface="Calibri" panose="020F0502020204030204" pitchFamily="34" charset="0"/>
                <a:ea typeface="Calibri" panose="020F0502020204030204" pitchFamily="34" charset="0"/>
                <a:cs typeface="Times New Roman" panose="02020603050405020304" pitchFamily="18" charset="0"/>
              </a:rPr>
              <a:t>importa lo que </a:t>
            </a:r>
            <a:r>
              <a:rPr lang="es-ES" sz="2100" b="1" kern="100" dirty="0" smtClean="0">
                <a:solidFill>
                  <a:srgbClr val="FFFFFF"/>
                </a:solidFill>
                <a:latin typeface="Calibri" panose="020F0502020204030204" pitchFamily="34" charset="0"/>
                <a:ea typeface="Calibri" panose="020F0502020204030204" pitchFamily="34" charset="0"/>
                <a:cs typeface="Times New Roman" panose="02020603050405020304" pitchFamily="18" charset="0"/>
              </a:rPr>
              <a:t>le está intentando decir.</a:t>
            </a:r>
            <a:endParaRPr kumimoji="0" lang="en-US" sz="2000" b="1" i="0" u="none" strike="noStrike" kern="1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5822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D7889B-1807-53AB-53B0-578ED58EBBA8}"/>
              </a:ext>
            </a:extLst>
          </p:cNvPr>
          <p:cNvSpPr>
            <a:spLocks noGrp="1"/>
          </p:cNvSpPr>
          <p:nvPr>
            <p:ph type="title"/>
          </p:nvPr>
        </p:nvSpPr>
        <p:spPr/>
        <p:txBody>
          <a:bodyPr/>
          <a:lstStyle/>
          <a:p>
            <a:r>
              <a:rPr lang="en-US" dirty="0">
                <a:ea typeface="Calibri" panose="020F0502020204030204" pitchFamily="34" charset="0"/>
                <a:cs typeface="Times New Roman" panose="02020603050405020304" pitchFamily="18" charset="0"/>
              </a:rPr>
              <a:t>La </a:t>
            </a:r>
            <a:r>
              <a:rPr lang="en-US" dirty="0" err="1">
                <a:ea typeface="Calibri" panose="020F0502020204030204" pitchFamily="34" charset="0"/>
                <a:cs typeface="Times New Roman" panose="02020603050405020304" pitchFamily="18" charset="0"/>
              </a:rPr>
              <a:t>comunicación</a:t>
            </a:r>
            <a:endParaRPr lang="en-US" dirty="0"/>
          </a:p>
        </p:txBody>
      </p:sp>
      <p:sp>
        <p:nvSpPr>
          <p:cNvPr id="3" name="Content Placeholder 2">
            <a:extLst>
              <a:ext uri="{FF2B5EF4-FFF2-40B4-BE49-F238E27FC236}">
                <a16:creationId xmlns:a16="http://schemas.microsoft.com/office/drawing/2014/main" xmlns="" id="{CCC58543-0B50-F6A0-3C64-AC792129887D}"/>
              </a:ext>
            </a:extLst>
          </p:cNvPr>
          <p:cNvSpPr>
            <a:spLocks noGrp="1"/>
          </p:cNvSpPr>
          <p:nvPr>
            <p:ph idx="1"/>
          </p:nvPr>
        </p:nvSpPr>
        <p:spPr>
          <a:xfrm>
            <a:off x="189186" y="609600"/>
            <a:ext cx="11480800" cy="5181600"/>
          </a:xfrm>
        </p:spPr>
        <p:txBody>
          <a:bodyPr/>
          <a:lstStyle/>
          <a:p>
            <a:pPr marL="0" marR="0">
              <a:lnSpc>
                <a:spcPct val="107000"/>
              </a:lnSpc>
              <a:spcBef>
                <a:spcPts val="0"/>
              </a:spcBef>
              <a:spcAft>
                <a:spcPts val="800"/>
              </a:spcAft>
            </a:pPr>
            <a:r>
              <a:rPr lang="es-ES" sz="1800" kern="100" dirty="0" smtClean="0">
                <a:ea typeface="Calibri" panose="020F0502020204030204" pitchFamily="34" charset="0"/>
                <a:cs typeface="Times New Roman" panose="02020603050405020304" pitchFamily="18" charset="0"/>
              </a:rPr>
              <a:t>¿Qué dice la palabra de Dios sobre la comunicación</a:t>
            </a:r>
            <a:r>
              <a:rPr lang="en-US" sz="1800" kern="1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800" kern="100" dirty="0" err="1" smtClean="0">
                <a:effectLst/>
                <a:latin typeface="Calibri" panose="020F0502020204030204" pitchFamily="34" charset="0"/>
                <a:ea typeface="Calibri" panose="020F0502020204030204" pitchFamily="34" charset="0"/>
                <a:cs typeface="Times New Roman" panose="02020603050405020304" pitchFamily="18" charset="0"/>
              </a:rPr>
              <a:t>Es</a:t>
            </a:r>
            <a:r>
              <a:rPr lang="en-US" sz="1800" kern="100" dirty="0" smtClean="0">
                <a:effectLst/>
                <a:latin typeface="Calibri" panose="020F0502020204030204" pitchFamily="34" charset="0"/>
                <a:ea typeface="Calibri" panose="020F0502020204030204" pitchFamily="34" charset="0"/>
                <a:cs typeface="Times New Roman" panose="02020603050405020304" pitchFamily="18" charset="0"/>
              </a:rPr>
              <a:t> la </a:t>
            </a:r>
            <a:r>
              <a:rPr lang="en-US" sz="1800" kern="100" dirty="0" err="1" smtClean="0">
                <a:effectLst/>
                <a:latin typeface="Calibri" panose="020F0502020204030204" pitchFamily="34" charset="0"/>
                <a:ea typeface="Calibri" panose="020F0502020204030204" pitchFamily="34" charset="0"/>
                <a:cs typeface="Times New Roman" panose="02020603050405020304" pitchFamily="18" charset="0"/>
              </a:rPr>
              <a:t>manera</a:t>
            </a:r>
            <a:r>
              <a:rPr lang="en-US" sz="1800" kern="1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800" kern="100" dirty="0" err="1" smtClean="0">
                <a:effectLst/>
                <a:latin typeface="Calibri" panose="020F0502020204030204" pitchFamily="34" charset="0"/>
                <a:ea typeface="Calibri" panose="020F0502020204030204" pitchFamily="34" charset="0"/>
                <a:cs typeface="Times New Roman" panose="02020603050405020304" pitchFamily="18" charset="0"/>
              </a:rPr>
              <a:t>en</a:t>
            </a:r>
            <a:r>
              <a:rPr lang="en-US" sz="1800" kern="100" dirty="0" smtClean="0">
                <a:effectLst/>
                <a:latin typeface="Calibri" panose="020F0502020204030204" pitchFamily="34" charset="0"/>
                <a:ea typeface="Calibri" panose="020F0502020204030204" pitchFamily="34" charset="0"/>
                <a:cs typeface="Times New Roman" panose="02020603050405020304" pitchFamily="18" charset="0"/>
              </a:rPr>
              <a:t> que </a:t>
            </a:r>
            <a:r>
              <a:rPr lang="en-US" sz="1800" kern="100" dirty="0" err="1" smtClean="0">
                <a:effectLst/>
                <a:latin typeface="Calibri" panose="020F0502020204030204" pitchFamily="34" charset="0"/>
                <a:ea typeface="Calibri" panose="020F0502020204030204" pitchFamily="34" charset="0"/>
                <a:cs typeface="Times New Roman" panose="02020603050405020304" pitchFamily="18" charset="0"/>
              </a:rPr>
              <a:t>nos</a:t>
            </a:r>
            <a:r>
              <a:rPr lang="en-US" sz="1800" kern="1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800" kern="100" dirty="0" err="1" smtClean="0">
                <a:effectLst/>
                <a:latin typeface="Calibri" panose="020F0502020204030204" pitchFamily="34" charset="0"/>
                <a:ea typeface="Calibri" panose="020F0502020204030204" pitchFamily="34" charset="0"/>
                <a:cs typeface="Times New Roman" panose="02020603050405020304" pitchFamily="18" charset="0"/>
              </a:rPr>
              <a:t>comunicamos</a:t>
            </a:r>
            <a:r>
              <a:rPr lang="en-US" sz="1800" kern="100" dirty="0" smtClean="0">
                <a:effectLst/>
                <a:latin typeface="Calibri" panose="020F0502020204030204" pitchFamily="34" charset="0"/>
                <a:ea typeface="Calibri" panose="020F0502020204030204" pitchFamily="34" charset="0"/>
                <a:cs typeface="Times New Roman" panose="02020603050405020304" pitchFamily="18" charset="0"/>
              </a:rPr>
              <a:t> y el </a:t>
            </a:r>
            <a:r>
              <a:rPr lang="en-US" sz="1800" kern="100" dirty="0" err="1" smtClean="0">
                <a:effectLst/>
                <a:latin typeface="Calibri" panose="020F0502020204030204" pitchFamily="34" charset="0"/>
                <a:ea typeface="Calibri" panose="020F0502020204030204" pitchFamily="34" charset="0"/>
                <a:cs typeface="Times New Roman" panose="02020603050405020304" pitchFamily="18" charset="0"/>
              </a:rPr>
              <a:t>por</a:t>
            </a:r>
            <a:r>
              <a:rPr lang="en-US" sz="1800" kern="1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800" kern="100" dirty="0" err="1" smtClean="0">
                <a:effectLst/>
                <a:latin typeface="Calibri" panose="020F0502020204030204" pitchFamily="34" charset="0"/>
                <a:ea typeface="Calibri" panose="020F0502020204030204" pitchFamily="34" charset="0"/>
                <a:cs typeface="Times New Roman" panose="02020603050405020304" pitchFamily="18" charset="0"/>
              </a:rPr>
              <a:t>qué</a:t>
            </a:r>
            <a:r>
              <a:rPr lang="en-US" sz="1800" kern="1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800" kern="100" dirty="0" err="1" smtClean="0">
                <a:effectLst/>
                <a:latin typeface="Calibri" panose="020F0502020204030204" pitchFamily="34" charset="0"/>
                <a:ea typeface="Calibri" panose="020F0502020204030204" pitchFamily="34" charset="0"/>
                <a:cs typeface="Times New Roman" panose="02020603050405020304" pitchFamily="18" charset="0"/>
              </a:rPr>
              <a:t>hablamos</a:t>
            </a:r>
            <a:r>
              <a:rPr lang="en-US" sz="1800" kern="1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800" kern="100" dirty="0" err="1" smtClean="0">
                <a:effectLst/>
                <a:latin typeface="Calibri" panose="020F0502020204030204" pitchFamily="34" charset="0"/>
                <a:ea typeface="Calibri" panose="020F0502020204030204" pitchFamily="34" charset="0"/>
                <a:cs typeface="Times New Roman" panose="02020603050405020304" pitchFamily="18" charset="0"/>
              </a:rPr>
              <a:t>importante</a:t>
            </a:r>
            <a:r>
              <a:rPr lang="en-US" sz="1800" kern="1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dirty="0"/>
          </a:p>
        </p:txBody>
      </p:sp>
      <p:sp>
        <p:nvSpPr>
          <p:cNvPr id="14" name="TextBox 13">
            <a:extLst>
              <a:ext uri="{FF2B5EF4-FFF2-40B4-BE49-F238E27FC236}">
                <a16:creationId xmlns:a16="http://schemas.microsoft.com/office/drawing/2014/main" xmlns="" id="{51EFEE6E-0B2F-1480-BD5B-138819A35933}"/>
              </a:ext>
            </a:extLst>
          </p:cNvPr>
          <p:cNvSpPr txBox="1"/>
          <p:nvPr/>
        </p:nvSpPr>
        <p:spPr>
          <a:xfrm>
            <a:off x="406400" y="1303872"/>
            <a:ext cx="11588955" cy="5130507"/>
          </a:xfrm>
          <a:prstGeom prst="rect">
            <a:avLst/>
          </a:prstGeom>
          <a:noFill/>
        </p:spPr>
        <p:txBody>
          <a:bodyPr wrap="square">
            <a:spAutoFit/>
          </a:bodyPr>
          <a:lstStyle/>
          <a:p>
            <a:pPr>
              <a:lnSpc>
                <a:spcPct val="107000"/>
              </a:lnSpc>
            </a:pPr>
            <a:r>
              <a:rPr lang="en-US" kern="100" dirty="0" err="1"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Proverbios</a:t>
            </a:r>
            <a:r>
              <a:rPr lang="en-US" kern="1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18:21 </a:t>
            </a:r>
            <a:r>
              <a:rPr lang="es-ES" kern="100"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Muerte </a:t>
            </a:r>
            <a:r>
              <a:rPr lang="es-ES"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y vida están en poder de la lengua</a:t>
            </a:r>
            <a:r>
              <a:rPr lang="es-ES"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Y los que la aman comerán su fruto. </a:t>
            </a:r>
            <a:r>
              <a:rPr lang="es-ES" kern="1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r>
            <a:br>
              <a:rPr lang="es-ES" kern="1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br>
            <a:r>
              <a:rPr lang="en-US" kern="100" dirty="0" err="1"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Proverbios</a:t>
            </a:r>
            <a:r>
              <a:rPr lang="en-US" kern="1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12:18 </a:t>
            </a:r>
            <a:r>
              <a:rPr lang="es-ES"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Hay quien </a:t>
            </a:r>
            <a:r>
              <a:rPr lang="es-ES"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habla sin tino como golpes de espada</a:t>
            </a:r>
            <a:r>
              <a:rPr lang="es-ES"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Pero la lengua de los sabios sana. </a:t>
            </a:r>
            <a:r>
              <a:rPr lang="en-US"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pPr>
            <a:r>
              <a:rPr lang="en-US" kern="100" dirty="0" err="1"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Proverbios</a:t>
            </a:r>
            <a:r>
              <a:rPr lang="en-US" kern="1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15:4 </a:t>
            </a:r>
            <a:r>
              <a:rPr lang="es-ES" kern="100"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La </a:t>
            </a:r>
            <a:r>
              <a:rPr lang="es-ES"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lengua apacible </a:t>
            </a:r>
            <a:r>
              <a:rPr lang="es-ES"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es árbol de vida, Pero la perversidad en ella quebranta el espíritu. </a:t>
            </a:r>
            <a:endParaRPr lang="es-ES" kern="1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kern="100" dirty="0" err="1"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Proverbios</a:t>
            </a:r>
            <a:r>
              <a:rPr lang="en-US" kern="1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15:28 </a:t>
            </a:r>
            <a:r>
              <a:rPr lang="es-ES"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El corazón del justo medita cómo responder</a:t>
            </a:r>
            <a:r>
              <a:rPr lang="es-ES"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Pero la boca de los impíos habla lo malo.</a:t>
            </a:r>
            <a:r>
              <a:rPr lang="en-US"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pPr>
            <a:r>
              <a:rPr lang="en-US" kern="100" dirty="0" err="1"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Proverbios</a:t>
            </a:r>
            <a:r>
              <a:rPr lang="en-US" kern="1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15:31 </a:t>
            </a:r>
            <a:r>
              <a:rPr lang="es-ES"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Aquel cuyo oído escucha </a:t>
            </a:r>
            <a:r>
              <a:rPr lang="es-ES"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las reprensiones de la vida Morará entre los sabios. </a:t>
            </a:r>
            <a:endParaRPr lang="es-ES" kern="1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kern="100" dirty="0" err="1"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Proverbios</a:t>
            </a:r>
            <a:r>
              <a:rPr lang="en-US" kern="1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18:13 </a:t>
            </a:r>
            <a:r>
              <a:rPr lang="es-ES"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El que </a:t>
            </a:r>
            <a:r>
              <a:rPr lang="es-ES"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responde antes de escuchar</a:t>
            </a:r>
            <a:r>
              <a:rPr lang="es-ES"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Cosecha necedad y vergüenza. </a:t>
            </a:r>
            <a:endParaRPr lang="es-ES" kern="1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kern="100" dirty="0" err="1"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Proverbios</a:t>
            </a:r>
            <a:r>
              <a:rPr lang="en-US" kern="1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19:20 </a:t>
            </a:r>
            <a:r>
              <a:rPr lang="es-ES" kern="100"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Escucha </a:t>
            </a:r>
            <a:r>
              <a:rPr lang="es-ES"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el consejo y acepta la corrección</a:t>
            </a:r>
            <a:r>
              <a:rPr lang="es-ES"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Para que seas sabio el resto de tus días. </a:t>
            </a:r>
            <a:endParaRPr lang="es-ES" kern="1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kern="1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Santiago </a:t>
            </a:r>
            <a:r>
              <a:rPr lang="en-US"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1:19 </a:t>
            </a:r>
            <a:r>
              <a:rPr lang="es-ES"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Esto lo saben, mis amados hermanos. Pero que cada uno sea </a:t>
            </a:r>
            <a:r>
              <a:rPr lang="es-ES"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pronto para oír, tardo para hablar, tardo para la ira</a:t>
            </a:r>
            <a:r>
              <a:rPr lang="es-ES"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endParaRPr lang="es-ES" kern="1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kern="100" dirty="0" err="1"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Proverbios</a:t>
            </a:r>
            <a:r>
              <a:rPr lang="en-US" kern="1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14:29 </a:t>
            </a:r>
            <a:r>
              <a:rPr lang="es-ES"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El </a:t>
            </a:r>
            <a:r>
              <a:rPr lang="es-ES"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lento para la ira</a:t>
            </a:r>
            <a:r>
              <a:rPr lang="es-ES"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tiene gran prudencia, Pero el que es </a:t>
            </a:r>
            <a:r>
              <a:rPr lang="es-ES"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irascible ensalza la necedad</a:t>
            </a:r>
            <a:r>
              <a:rPr lang="es-ES"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endParaRPr lang="es-ES" kern="1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kern="100" dirty="0" err="1"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Proverbios</a:t>
            </a:r>
            <a:r>
              <a:rPr lang="en-US" kern="1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16:32 </a:t>
            </a:r>
            <a:r>
              <a:rPr lang="es-ES"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Mejor es el </a:t>
            </a:r>
            <a:r>
              <a:rPr lang="es-ES"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lento para la ira</a:t>
            </a:r>
            <a:r>
              <a:rPr lang="es-ES"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que el poderoso, Y el que </a:t>
            </a:r>
            <a:r>
              <a:rPr lang="es-ES"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domina su espíritu </a:t>
            </a:r>
            <a:r>
              <a:rPr lang="es-ES"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que el que toma una ciudad. </a:t>
            </a:r>
            <a:endParaRPr lang="es-ES" kern="1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kern="100" dirty="0" err="1"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Proverbios</a:t>
            </a:r>
            <a:r>
              <a:rPr lang="en-US" kern="1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29:20 </a:t>
            </a:r>
            <a:r>
              <a:rPr lang="es-ES"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¿Ves a un hombre </a:t>
            </a:r>
            <a:r>
              <a:rPr lang="es-ES"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precipitado en sus palabras</a:t>
            </a:r>
            <a:r>
              <a:rPr lang="es-ES"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Más esperanza hay para el necio que para él. </a:t>
            </a:r>
            <a:endParaRPr lang="es-ES" kern="1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kern="100" dirty="0" err="1"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Proverbios</a:t>
            </a:r>
            <a:r>
              <a:rPr lang="en-US" kern="1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18:2 </a:t>
            </a:r>
            <a:r>
              <a:rPr lang="es-ES"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El necio </a:t>
            </a:r>
            <a:r>
              <a:rPr lang="es-ES"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no se deleita en la prudencia</a:t>
            </a:r>
            <a:r>
              <a:rPr lang="es-ES"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Sino solo en </a:t>
            </a:r>
            <a:r>
              <a:rPr lang="es-ES"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revelar su corazón</a:t>
            </a:r>
            <a:r>
              <a:rPr lang="es-ES"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endParaRPr lang="es-ES" kern="1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kern="100" dirty="0" err="1"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Proverbios</a:t>
            </a:r>
            <a:r>
              <a:rPr lang="en-US" kern="1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21:9 </a:t>
            </a:r>
            <a:r>
              <a:rPr lang="es-ES"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Mejor es vivir en un rincón del terrado Que en una casa con </a:t>
            </a:r>
            <a:r>
              <a:rPr lang="es-ES"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mujer rencillosa</a:t>
            </a:r>
            <a:r>
              <a:rPr lang="es-ES"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endParaRPr lang="es-ES" kern="1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kern="100" dirty="0" err="1"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Proverbios</a:t>
            </a:r>
            <a:r>
              <a:rPr lang="en-US" kern="1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15:1 </a:t>
            </a:r>
            <a:r>
              <a:rPr lang="es-ES"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La suave respuesta aparta el furor, Pero la </a:t>
            </a:r>
            <a:r>
              <a:rPr lang="es-ES"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palabra hiriente </a:t>
            </a:r>
            <a:r>
              <a:rPr lang="es-ES"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hace subir la ira. </a:t>
            </a:r>
            <a:endParaRPr lang="es-ES" kern="1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s-ES" kern="1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Santiago</a:t>
            </a:r>
            <a:r>
              <a:rPr lang="x-none" kern="1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x-none"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3:6 </a:t>
            </a:r>
            <a:r>
              <a:rPr lang="es-ES"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También la </a:t>
            </a:r>
            <a:r>
              <a:rPr lang="es-ES"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lengua es un fuego</a:t>
            </a:r>
            <a:r>
              <a:rPr lang="es-ES"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un mundo de iniquidad. La lengua está puesta entre nuestros miembros, la cual contamina todo el cuerpo, es encendida por el infierno e </a:t>
            </a:r>
            <a:r>
              <a:rPr lang="es-ES" kern="100" dirty="0">
                <a:solidFill>
                  <a:srgbClr val="FFFF00"/>
                </a:solidFill>
                <a:latin typeface="Calibri" panose="020F0502020204030204" pitchFamily="34" charset="0"/>
                <a:ea typeface="Calibri" panose="020F0502020204030204" pitchFamily="34" charset="0"/>
                <a:cs typeface="Times New Roman" panose="02020603050405020304" pitchFamily="18" charset="0"/>
              </a:rPr>
              <a:t>inflama el curso de nuestra vida</a:t>
            </a:r>
            <a:r>
              <a:rPr lang="es-ES"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endParaRPr lang="en-US"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012091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2669AF-579E-8F66-889E-73591EC44652}"/>
              </a:ext>
            </a:extLst>
          </p:cNvPr>
          <p:cNvSpPr>
            <a:spLocks noGrp="1"/>
          </p:cNvSpPr>
          <p:nvPr>
            <p:ph type="title"/>
          </p:nvPr>
        </p:nvSpPr>
        <p:spPr/>
        <p:txBody>
          <a:bodyPr/>
          <a:lstStyle/>
          <a:p>
            <a:r>
              <a:rPr lang="en-US" dirty="0">
                <a:ea typeface="Calibri" panose="020F0502020204030204" pitchFamily="34" charset="0"/>
                <a:cs typeface="Times New Roman" panose="02020603050405020304" pitchFamily="18" charset="0"/>
              </a:rPr>
              <a:t>La </a:t>
            </a:r>
            <a:r>
              <a:rPr lang="en-US" dirty="0" err="1">
                <a:ea typeface="Calibri" panose="020F0502020204030204" pitchFamily="34" charset="0"/>
                <a:cs typeface="Times New Roman" panose="02020603050405020304" pitchFamily="18" charset="0"/>
              </a:rPr>
              <a:t>comunicación</a:t>
            </a:r>
            <a:endParaRPr lang="en-US" dirty="0"/>
          </a:p>
        </p:txBody>
      </p:sp>
      <p:sp>
        <p:nvSpPr>
          <p:cNvPr id="3" name="Content Placeholder 2">
            <a:extLst>
              <a:ext uri="{FF2B5EF4-FFF2-40B4-BE49-F238E27FC236}">
                <a16:creationId xmlns:a16="http://schemas.microsoft.com/office/drawing/2014/main" xmlns="" id="{9BB2E978-5723-9E56-20AA-E6FDCE02A86E}"/>
              </a:ext>
            </a:extLst>
          </p:cNvPr>
          <p:cNvSpPr>
            <a:spLocks noGrp="1"/>
          </p:cNvSpPr>
          <p:nvPr>
            <p:ph idx="1"/>
          </p:nvPr>
        </p:nvSpPr>
        <p:spPr/>
        <p:txBody>
          <a:bodyPr>
            <a:normAutofit/>
          </a:bodyPr>
          <a:lstStyle/>
          <a:p>
            <a:r>
              <a:rPr lang="es-ES" sz="1800" kern="100" dirty="0">
                <a:ea typeface="Calibri" panose="020F0502020204030204" pitchFamily="34" charset="0"/>
                <a:cs typeface="Times New Roman" panose="02020603050405020304" pitchFamily="18" charset="0"/>
              </a:rPr>
              <a:t>Consideremos otro aspecto de la comunicación. En nuestra comunicación enviamos mensajes. Cada mensaje tiene tres componentes: el contenido </a:t>
            </a:r>
            <a:r>
              <a:rPr lang="es-ES" sz="1800" kern="100" dirty="0" smtClean="0">
                <a:ea typeface="Calibri" panose="020F0502020204030204" pitchFamily="34" charset="0"/>
                <a:cs typeface="Times New Roman" panose="02020603050405020304" pitchFamily="18" charset="0"/>
              </a:rPr>
              <a:t>verdadero, </a:t>
            </a:r>
            <a:r>
              <a:rPr lang="es-ES" sz="1800" kern="100" dirty="0">
                <a:ea typeface="Calibri" panose="020F0502020204030204" pitchFamily="34" charset="0"/>
                <a:cs typeface="Times New Roman" panose="02020603050405020304" pitchFamily="18" charset="0"/>
              </a:rPr>
              <a:t>el tono de voz y la comunicación no verbal. Con cambios en el tono de voz o en el componente no verbal, es posible expresar muchos mensajes diferentes utilizando la misma palabra, afirmación o pregunta. La comunicación no verbal incluye la expresión facial, la postura corporal y las acciones. Un ejemplo de comunicación no verbal que debe evitarse es sostener un libro delante de la cara mientras se habla.</a:t>
            </a:r>
          </a:p>
          <a:p>
            <a:endParaRPr lang="es-ES" sz="1800" kern="100" dirty="0">
              <a:ea typeface="Calibri" panose="020F0502020204030204" pitchFamily="34" charset="0"/>
              <a:cs typeface="Times New Roman" panose="02020603050405020304" pitchFamily="18" charset="0"/>
            </a:endParaRPr>
          </a:p>
          <a:p>
            <a:r>
              <a:rPr lang="es-ES" sz="1800" kern="100" dirty="0">
                <a:ea typeface="Calibri" panose="020F0502020204030204" pitchFamily="34" charset="0"/>
                <a:cs typeface="Times New Roman" panose="02020603050405020304" pitchFamily="18" charset="0"/>
              </a:rPr>
              <a:t>Los tres componentes de la comunicación deben ser complementarios. Un investigador ha sugerido el siguiente desglose de la importancia de los tres componentes.  Los porcentajes indican qué parte del mensaje se transmite a través de cada uno de ellos.</a:t>
            </a:r>
          </a:p>
          <a:p>
            <a:r>
              <a:rPr lang="es-ES" sz="1800" kern="100" dirty="0">
                <a:ea typeface="Calibri" panose="020F0502020204030204" pitchFamily="34" charset="0"/>
                <a:cs typeface="Times New Roman" panose="02020603050405020304" pitchFamily="18" charset="0"/>
              </a:rPr>
              <a:t>Contenido / </a:t>
            </a:r>
            <a:r>
              <a:rPr lang="es-ES" sz="1800" kern="100" dirty="0" smtClean="0">
                <a:ea typeface="Calibri" panose="020F0502020204030204" pitchFamily="34" charset="0"/>
                <a:cs typeface="Times New Roman" panose="02020603050405020304" pitchFamily="18" charset="0"/>
              </a:rPr>
              <a:t>7%</a:t>
            </a:r>
            <a:endParaRPr lang="es-ES" sz="1800" kern="100" dirty="0">
              <a:ea typeface="Calibri" panose="020F0502020204030204" pitchFamily="34" charset="0"/>
              <a:cs typeface="Times New Roman" panose="02020603050405020304" pitchFamily="18" charset="0"/>
            </a:endParaRPr>
          </a:p>
          <a:p>
            <a:r>
              <a:rPr lang="es-ES" sz="1800" kern="100" dirty="0">
                <a:ea typeface="Calibri" panose="020F0502020204030204" pitchFamily="34" charset="0"/>
                <a:cs typeface="Times New Roman" panose="02020603050405020304" pitchFamily="18" charset="0"/>
              </a:rPr>
              <a:t>Tono / </a:t>
            </a:r>
            <a:r>
              <a:rPr lang="es-ES" sz="1800" kern="100" dirty="0" smtClean="0">
                <a:ea typeface="Calibri" panose="020F0502020204030204" pitchFamily="34" charset="0"/>
                <a:cs typeface="Times New Roman" panose="02020603050405020304" pitchFamily="18" charset="0"/>
              </a:rPr>
              <a:t>38%</a:t>
            </a:r>
            <a:endParaRPr lang="es-ES" sz="1800" kern="100" dirty="0">
              <a:ea typeface="Calibri" panose="020F0502020204030204" pitchFamily="34" charset="0"/>
              <a:cs typeface="Times New Roman" panose="02020603050405020304" pitchFamily="18" charset="0"/>
            </a:endParaRPr>
          </a:p>
          <a:p>
            <a:r>
              <a:rPr lang="es-ES" sz="1800" kern="100" dirty="0">
                <a:ea typeface="Calibri" panose="020F0502020204030204" pitchFamily="34" charset="0"/>
                <a:cs typeface="Times New Roman" panose="02020603050405020304" pitchFamily="18" charset="0"/>
              </a:rPr>
              <a:t>No verbal / </a:t>
            </a:r>
            <a:r>
              <a:rPr lang="es-ES" sz="1800" kern="100" dirty="0" smtClean="0">
                <a:ea typeface="Calibri" panose="020F0502020204030204" pitchFamily="34" charset="0"/>
                <a:cs typeface="Times New Roman" panose="02020603050405020304" pitchFamily="18" charset="0"/>
              </a:rPr>
              <a:t>55%</a:t>
            </a:r>
            <a:endParaRPr lang="es-ES" sz="1800" kern="100" dirty="0">
              <a:ea typeface="Calibri" panose="020F0502020204030204" pitchFamily="34" charset="0"/>
              <a:cs typeface="Times New Roman" panose="02020603050405020304" pitchFamily="18" charset="0"/>
            </a:endParaRPr>
          </a:p>
          <a:p>
            <a:r>
              <a:rPr lang="es-ES" sz="1800" kern="100" dirty="0">
                <a:ea typeface="Calibri" panose="020F0502020204030204" pitchFamily="34" charset="0"/>
                <a:cs typeface="Times New Roman" panose="02020603050405020304" pitchFamily="18" charset="0"/>
              </a:rPr>
              <a:t>A menudo se envían mensajes confusos porque los tres componentes se contradicen entre sí. (ejemplos)</a:t>
            </a:r>
          </a:p>
          <a:p>
            <a:r>
              <a:rPr lang="es-ES" sz="1800" kern="100" dirty="0">
                <a:ea typeface="Calibri" panose="020F0502020204030204" pitchFamily="34" charset="0"/>
                <a:cs typeface="Times New Roman" panose="02020603050405020304" pitchFamily="18" charset="0"/>
              </a:rPr>
              <a:t>Nuestra comunicación no verbal y nuestro tono de voz son elementos esenciales para transmitir nuestros mensajes. Si </a:t>
            </a:r>
            <a:r>
              <a:rPr lang="es-ES" sz="1800" kern="100" dirty="0" smtClean="0">
                <a:ea typeface="Calibri" panose="020F0502020204030204" pitchFamily="34" charset="0"/>
                <a:cs typeface="Times New Roman" panose="02020603050405020304" pitchFamily="18" charset="0"/>
              </a:rPr>
              <a:t>usted no está </a:t>
            </a:r>
            <a:r>
              <a:rPr lang="es-ES" sz="1800" kern="100" dirty="0">
                <a:ea typeface="Calibri" panose="020F0502020204030204" pitchFamily="34" charset="0"/>
                <a:cs typeface="Times New Roman" panose="02020603050405020304" pitchFamily="18" charset="0"/>
              </a:rPr>
              <a:t>consciente de </a:t>
            </a:r>
            <a:r>
              <a:rPr lang="es-ES" sz="1800" kern="100" dirty="0" smtClean="0">
                <a:ea typeface="Calibri" panose="020F0502020204030204" pitchFamily="34" charset="0"/>
                <a:cs typeface="Times New Roman" panose="02020603050405020304" pitchFamily="18" charset="0"/>
              </a:rPr>
              <a:t>su </a:t>
            </a:r>
            <a:r>
              <a:rPr lang="es-ES" sz="1800" kern="100" dirty="0">
                <a:ea typeface="Calibri" panose="020F0502020204030204" pitchFamily="34" charset="0"/>
                <a:cs typeface="Times New Roman" panose="02020603050405020304" pitchFamily="18" charset="0"/>
              </a:rPr>
              <a:t>tono de voz, </a:t>
            </a:r>
            <a:r>
              <a:rPr lang="es-ES" sz="1800" kern="100" dirty="0" smtClean="0">
                <a:ea typeface="Calibri" panose="020F0502020204030204" pitchFamily="34" charset="0"/>
                <a:cs typeface="Times New Roman" panose="02020603050405020304" pitchFamily="18" charset="0"/>
              </a:rPr>
              <a:t>puede </a:t>
            </a:r>
            <a:r>
              <a:rPr lang="es-ES" sz="1800" kern="100" dirty="0">
                <a:ea typeface="Calibri" panose="020F0502020204030204" pitchFamily="34" charset="0"/>
                <a:cs typeface="Times New Roman" panose="02020603050405020304" pitchFamily="18" charset="0"/>
              </a:rPr>
              <a:t>utilizar una grabadora para registrar algunas de </a:t>
            </a:r>
            <a:r>
              <a:rPr lang="es-ES" sz="1800" kern="100" dirty="0" smtClean="0">
                <a:ea typeface="Calibri" panose="020F0502020204030204" pitchFamily="34" charset="0"/>
                <a:cs typeface="Times New Roman" panose="02020603050405020304" pitchFamily="18" charset="0"/>
              </a:rPr>
              <a:t>sus </a:t>
            </a:r>
            <a:r>
              <a:rPr lang="es-ES" sz="1800" kern="100" dirty="0">
                <a:ea typeface="Calibri" panose="020F0502020204030204" pitchFamily="34" charset="0"/>
                <a:cs typeface="Times New Roman" panose="02020603050405020304" pitchFamily="18" charset="0"/>
              </a:rPr>
              <a:t>conversaciones. Luego </a:t>
            </a:r>
            <a:r>
              <a:rPr lang="es-ES" sz="1800" kern="100" dirty="0" smtClean="0">
                <a:ea typeface="Calibri" panose="020F0502020204030204" pitchFamily="34" charset="0"/>
                <a:cs typeface="Times New Roman" panose="02020603050405020304" pitchFamily="18" charset="0"/>
              </a:rPr>
              <a:t>reprodúzcalas </a:t>
            </a:r>
            <a:r>
              <a:rPr lang="es-ES" sz="1800" kern="100" dirty="0">
                <a:ea typeface="Calibri" panose="020F0502020204030204" pitchFamily="34" charset="0"/>
                <a:cs typeface="Times New Roman" panose="02020603050405020304" pitchFamily="18" charset="0"/>
              </a:rPr>
              <a:t>y </a:t>
            </a:r>
            <a:r>
              <a:rPr lang="es-ES" sz="1800" kern="100" dirty="0" smtClean="0">
                <a:ea typeface="Calibri" panose="020F0502020204030204" pitchFamily="34" charset="0"/>
                <a:cs typeface="Times New Roman" panose="02020603050405020304" pitchFamily="18" charset="0"/>
              </a:rPr>
              <a:t>preste </a:t>
            </a:r>
            <a:r>
              <a:rPr lang="es-ES" sz="1800" kern="100" dirty="0">
                <a:ea typeface="Calibri" panose="020F0502020204030204" pitchFamily="34" charset="0"/>
                <a:cs typeface="Times New Roman" panose="02020603050405020304" pitchFamily="18" charset="0"/>
              </a:rPr>
              <a:t>atención a </a:t>
            </a:r>
            <a:r>
              <a:rPr lang="es-ES" sz="1800" kern="100" dirty="0" smtClean="0">
                <a:ea typeface="Calibri" panose="020F0502020204030204" pitchFamily="34" charset="0"/>
                <a:cs typeface="Times New Roman" panose="02020603050405020304" pitchFamily="18" charset="0"/>
              </a:rPr>
              <a:t>su </a:t>
            </a:r>
            <a:r>
              <a:rPr lang="es-ES" sz="1800" kern="100" dirty="0">
                <a:ea typeface="Calibri" panose="020F0502020204030204" pitchFamily="34" charset="0"/>
                <a:cs typeface="Times New Roman" panose="02020603050405020304" pitchFamily="18" charset="0"/>
              </a:rPr>
              <a:t>tono de voz y a lo que implica.</a:t>
            </a:r>
            <a:endParaRPr lang="en-US" dirty="0"/>
          </a:p>
        </p:txBody>
      </p:sp>
    </p:spTree>
    <p:extLst>
      <p:ext uri="{BB962C8B-B14F-4D97-AF65-F5344CB8AC3E}">
        <p14:creationId xmlns:p14="http://schemas.microsoft.com/office/powerpoint/2010/main" val="9350393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255CD0-0CC2-3182-BBF7-0B1D00427139}"/>
              </a:ext>
            </a:extLst>
          </p:cNvPr>
          <p:cNvSpPr>
            <a:spLocks noGrp="1"/>
          </p:cNvSpPr>
          <p:nvPr>
            <p:ph type="title"/>
          </p:nvPr>
        </p:nvSpPr>
        <p:spPr/>
        <p:txBody>
          <a:bodyPr/>
          <a:lstStyle/>
          <a:p>
            <a:r>
              <a:rPr lang="en-US" dirty="0">
                <a:ea typeface="Calibri" panose="020F0502020204030204" pitchFamily="34" charset="0"/>
                <a:cs typeface="Times New Roman" panose="02020603050405020304" pitchFamily="18" charset="0"/>
              </a:rPr>
              <a:t>Communication</a:t>
            </a:r>
            <a:endParaRPr lang="en-US" dirty="0"/>
          </a:p>
        </p:txBody>
      </p:sp>
      <p:sp>
        <p:nvSpPr>
          <p:cNvPr id="3" name="Content Placeholder 2">
            <a:extLst>
              <a:ext uri="{FF2B5EF4-FFF2-40B4-BE49-F238E27FC236}">
                <a16:creationId xmlns:a16="http://schemas.microsoft.com/office/drawing/2014/main" xmlns="" id="{9147EEE3-8212-1C45-3F20-38D9F71C2F67}"/>
              </a:ext>
            </a:extLst>
          </p:cNvPr>
          <p:cNvSpPr>
            <a:spLocks noGrp="1"/>
          </p:cNvSpPr>
          <p:nvPr>
            <p:ph idx="1"/>
          </p:nvPr>
        </p:nvSpPr>
        <p:spPr>
          <a:xfrm>
            <a:off x="304800" y="914400"/>
            <a:ext cx="11661058" cy="5643716"/>
          </a:xfrm>
        </p:spPr>
        <p:txBody>
          <a:bodyPr>
            <a:normAutofit lnSpcReduction="10000"/>
          </a:bodyPr>
          <a:lstStyle/>
          <a:p>
            <a:pPr marL="0" marR="0">
              <a:lnSpc>
                <a:spcPct val="107000"/>
              </a:lnSpc>
              <a:spcBef>
                <a:spcPts val="0"/>
              </a:spcBef>
              <a:spcAft>
                <a:spcPts val="0"/>
              </a:spcAft>
            </a:pPr>
            <a:r>
              <a:rPr lang="es-ES" sz="1800" dirty="0">
                <a:ea typeface="Calibri" panose="020F0502020204030204" pitchFamily="34" charset="0"/>
                <a:cs typeface="Times New Roman" panose="02020603050405020304" pitchFamily="18" charset="0"/>
              </a:rPr>
              <a:t>En su libro </a:t>
            </a:r>
            <a:r>
              <a:rPr lang="es-ES" sz="1800" dirty="0" err="1">
                <a:ea typeface="Calibri" panose="020F0502020204030204" pitchFamily="34" charset="0"/>
                <a:cs typeface="Times New Roman" panose="02020603050405020304" pitchFamily="18" charset="0"/>
              </a:rPr>
              <a:t>Why</a:t>
            </a:r>
            <a:r>
              <a:rPr lang="es-ES" sz="1800" dirty="0">
                <a:ea typeface="Calibri" panose="020F0502020204030204" pitchFamily="34" charset="0"/>
                <a:cs typeface="Times New Roman" panose="02020603050405020304" pitchFamily="18" charset="0"/>
              </a:rPr>
              <a:t> Am I </a:t>
            </a:r>
            <a:r>
              <a:rPr lang="es-ES" sz="1800" dirty="0" err="1">
                <a:ea typeface="Calibri" panose="020F0502020204030204" pitchFamily="34" charset="0"/>
                <a:cs typeface="Times New Roman" panose="02020603050405020304" pitchFamily="18" charset="0"/>
              </a:rPr>
              <a:t>Afraid</a:t>
            </a:r>
            <a:r>
              <a:rPr lang="es-ES" sz="1800" dirty="0">
                <a:ea typeface="Calibri" panose="020F0502020204030204" pitchFamily="34" charset="0"/>
                <a:cs typeface="Times New Roman" panose="02020603050405020304" pitchFamily="18" charset="0"/>
              </a:rPr>
              <a:t> to </a:t>
            </a:r>
            <a:r>
              <a:rPr lang="es-ES" sz="1800" dirty="0" err="1">
                <a:ea typeface="Calibri" panose="020F0502020204030204" pitchFamily="34" charset="0"/>
                <a:cs typeface="Times New Roman" panose="02020603050405020304" pitchFamily="18" charset="0"/>
              </a:rPr>
              <a:t>Tell</a:t>
            </a:r>
            <a:r>
              <a:rPr lang="es-ES" sz="1800" dirty="0">
                <a:ea typeface="Calibri" panose="020F0502020204030204" pitchFamily="34" charset="0"/>
                <a:cs typeface="Times New Roman" panose="02020603050405020304" pitchFamily="18" charset="0"/>
              </a:rPr>
              <a:t> </a:t>
            </a:r>
            <a:r>
              <a:rPr lang="es-ES" sz="1800" dirty="0" err="1">
                <a:ea typeface="Calibri" panose="020F0502020204030204" pitchFamily="34" charset="0"/>
                <a:cs typeface="Times New Roman" panose="02020603050405020304" pitchFamily="18" charset="0"/>
              </a:rPr>
              <a:t>You</a:t>
            </a:r>
            <a:r>
              <a:rPr lang="es-ES" sz="1800" dirty="0">
                <a:ea typeface="Calibri" panose="020F0502020204030204" pitchFamily="34" charset="0"/>
                <a:cs typeface="Times New Roman" panose="02020603050405020304" pitchFamily="18" charset="0"/>
              </a:rPr>
              <a:t> </a:t>
            </a:r>
            <a:r>
              <a:rPr lang="es-ES" sz="1800" dirty="0" err="1">
                <a:ea typeface="Calibri" panose="020F0502020204030204" pitchFamily="34" charset="0"/>
                <a:cs typeface="Times New Roman" panose="02020603050405020304" pitchFamily="18" charset="0"/>
              </a:rPr>
              <a:t>Who</a:t>
            </a:r>
            <a:r>
              <a:rPr lang="es-ES" sz="1800" dirty="0">
                <a:ea typeface="Calibri" panose="020F0502020204030204" pitchFamily="34" charset="0"/>
                <a:cs typeface="Times New Roman" panose="02020603050405020304" pitchFamily="18" charset="0"/>
              </a:rPr>
              <a:t> I Am</a:t>
            </a:r>
            <a:r>
              <a:rPr lang="es-ES" sz="1800" dirty="0" smtClean="0">
                <a:ea typeface="Calibri" panose="020F0502020204030204" pitchFamily="34" charset="0"/>
                <a:cs typeface="Times New Roman" panose="02020603050405020304" pitchFamily="18" charset="0"/>
              </a:rPr>
              <a:t>? (¿Por qué tengo miedo de decirte quién soy?), </a:t>
            </a:r>
            <a:r>
              <a:rPr lang="es-ES" sz="1800" dirty="0">
                <a:ea typeface="Calibri" panose="020F0502020204030204" pitchFamily="34" charset="0"/>
                <a:cs typeface="Times New Roman" panose="02020603050405020304" pitchFamily="18" charset="0"/>
              </a:rPr>
              <a:t>John Powell afirma que nos comunicamos en cinco niveles </a:t>
            </a:r>
            <a:r>
              <a:rPr lang="es-ES" sz="1800" dirty="0" smtClean="0">
                <a:ea typeface="Calibri" panose="020F0502020204030204" pitchFamily="34" charset="0"/>
                <a:cs typeface="Times New Roman" panose="02020603050405020304" pitchFamily="18" charset="0"/>
              </a:rPr>
              <a:t>diferentes. </a:t>
            </a:r>
            <a:r>
              <a:rPr lang="es-ES" sz="1800" dirty="0">
                <a:ea typeface="Calibri" panose="020F0502020204030204" pitchFamily="34" charset="0"/>
                <a:cs typeface="Times New Roman" panose="02020603050405020304" pitchFamily="18" charset="0"/>
              </a:rPr>
              <a:t>Los cinco niveles de comunicación son</a:t>
            </a:r>
            <a:r>
              <a:rPr lang="es-ES" sz="1800" dirty="0" smtClean="0">
                <a:ea typeface="Calibri" panose="020F0502020204030204" pitchFamily="34" charset="0"/>
                <a:cs typeface="Times New Roman" panose="02020603050405020304" pitchFamily="18" charset="0"/>
              </a:rPr>
              <a:t>:</a:t>
            </a:r>
          </a:p>
          <a:p>
            <a:pPr marL="0" marR="0" indent="0">
              <a:lnSpc>
                <a:spcPct val="107000"/>
              </a:lnSpc>
              <a:spcBef>
                <a:spcPts val="0"/>
              </a:spcBef>
              <a:spcAft>
                <a:spcPts val="0"/>
              </a:spcAft>
              <a:buNone/>
            </a:pPr>
            <a:r>
              <a:rPr lang="es-ES" sz="1800" dirty="0" smtClean="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s-ES" sz="1800" dirty="0" smtClean="0">
                <a:ea typeface="Calibri" panose="020F0502020204030204" pitchFamily="34" charset="0"/>
                <a:cs typeface="Times New Roman" panose="02020603050405020304" pitchFamily="18" charset="0"/>
              </a:rPr>
              <a:t>Nivel cinco</a:t>
            </a:r>
            <a:r>
              <a:rPr lang="es-ES" sz="1800" dirty="0">
                <a:ea typeface="Calibri" panose="020F0502020204030204" pitchFamily="34" charset="0"/>
                <a:cs typeface="Times New Roman" panose="02020603050405020304" pitchFamily="18" charset="0"/>
              </a:rPr>
              <a:t>: Conversación cliché. Este tipo de conversación es muy segura. Usamos frases como "¿Cómo estás?" "¿Cómo está el perro?" "¿Dónde has estado?" "Me gusta tu vestido". En este tipo de conversación no se comparte nada personal. Cada </a:t>
            </a:r>
            <a:r>
              <a:rPr lang="es-ES" sz="1800" dirty="0" smtClean="0">
                <a:ea typeface="Calibri" panose="020F0502020204030204" pitchFamily="34" charset="0"/>
                <a:cs typeface="Times New Roman" panose="02020603050405020304" pitchFamily="18" charset="0"/>
              </a:rPr>
              <a:t>persona se siente seguro, permaneciendo detrás </a:t>
            </a:r>
            <a:r>
              <a:rPr lang="es-ES" sz="1800" dirty="0">
                <a:ea typeface="Calibri" panose="020F0502020204030204" pitchFamily="34" charset="0"/>
                <a:cs typeface="Times New Roman" panose="02020603050405020304" pitchFamily="18" charset="0"/>
              </a:rPr>
              <a:t>de sus defensas</a:t>
            </a:r>
            <a:r>
              <a:rPr lang="es-ES" sz="1800" dirty="0" smtClean="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s-ES" sz="1800" dirty="0" smtClean="0">
                <a:ea typeface="Calibri" panose="020F0502020204030204" pitchFamily="34" charset="0"/>
                <a:cs typeface="Times New Roman" panose="02020603050405020304" pitchFamily="18" charset="0"/>
              </a:rPr>
              <a:t>Nivel </a:t>
            </a:r>
            <a:r>
              <a:rPr lang="es-ES" sz="1800" dirty="0">
                <a:ea typeface="Calibri" panose="020F0502020204030204" pitchFamily="34" charset="0"/>
                <a:cs typeface="Times New Roman" panose="02020603050405020304" pitchFamily="18" charset="0"/>
              </a:rPr>
              <a:t>cuatro: Informar sobre los hechos de los demás. En este tipo de conversación, nos contentamos con contar a los demás lo que otra persona ha dicho, pero no ofrecemos información personal sobre estos hechos. Informamos de los hechos como si fueran las noticias de las seis de la tarde. Compartimos </a:t>
            </a:r>
            <a:r>
              <a:rPr lang="es-ES" sz="1800" dirty="0" smtClean="0">
                <a:ea typeface="Calibri" panose="020F0502020204030204" pitchFamily="34" charset="0"/>
                <a:cs typeface="Times New Roman" panose="02020603050405020304" pitchFamily="18" charset="0"/>
              </a:rPr>
              <a:t>chismes </a:t>
            </a:r>
            <a:r>
              <a:rPr lang="es-ES" sz="1800" dirty="0">
                <a:ea typeface="Calibri" panose="020F0502020204030204" pitchFamily="34" charset="0"/>
                <a:cs typeface="Times New Roman" panose="02020603050405020304" pitchFamily="18" charset="0"/>
              </a:rPr>
              <a:t>y pequeñas narraciones, pero no nos comprometemos en cuanto a lo que sentimos al respecto</a:t>
            </a:r>
            <a:r>
              <a:rPr lang="es-ES" sz="1800" dirty="0" smtClean="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s-ES" sz="1800" dirty="0" smtClean="0">
                <a:ea typeface="Calibri" panose="020F0502020204030204" pitchFamily="34" charset="0"/>
                <a:cs typeface="Times New Roman" panose="02020603050405020304" pitchFamily="18" charset="0"/>
              </a:rPr>
              <a:t>Nivel </a:t>
            </a:r>
            <a:r>
              <a:rPr lang="es-ES" sz="1800" dirty="0">
                <a:ea typeface="Calibri" panose="020F0502020204030204" pitchFamily="34" charset="0"/>
                <a:cs typeface="Times New Roman" panose="02020603050405020304" pitchFamily="18" charset="0"/>
              </a:rPr>
              <a:t>tres: Ideas y juicios. Aquí comienza a desarrollarse la verdadera comunicación. La persona está dispuesta a salir de su aislamiento y arriesgarse a contar algunas de sus ideas y decisiones. Sigue </a:t>
            </a:r>
            <a:r>
              <a:rPr lang="es-ES" sz="1800" dirty="0" smtClean="0">
                <a:ea typeface="Calibri" panose="020F0502020204030204" pitchFamily="34" charset="0"/>
                <a:cs typeface="Times New Roman" panose="02020603050405020304" pitchFamily="18" charset="0"/>
              </a:rPr>
              <a:t>teniendo cuidado. </a:t>
            </a:r>
            <a:r>
              <a:rPr lang="es-ES" sz="1800" dirty="0">
                <a:ea typeface="Calibri" panose="020F0502020204030204" pitchFamily="34" charset="0"/>
                <a:cs typeface="Times New Roman" panose="02020603050405020304" pitchFamily="18" charset="0"/>
              </a:rPr>
              <a:t>Si percibe que lo que dice no es aceptado, se retira</a:t>
            </a:r>
            <a:r>
              <a:rPr lang="es-ES" sz="1800" dirty="0" smtClean="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s-ES" sz="1800" dirty="0" smtClean="0">
                <a:solidFill>
                  <a:srgbClr val="92D050"/>
                </a:solidFill>
                <a:ea typeface="Calibri" panose="020F0502020204030204" pitchFamily="34" charset="0"/>
                <a:cs typeface="Times New Roman" panose="02020603050405020304" pitchFamily="18" charset="0"/>
              </a:rPr>
              <a:t>Nivel dos: </a:t>
            </a:r>
            <a:r>
              <a:rPr lang="es-ES" sz="1800" dirty="0">
                <a:solidFill>
                  <a:srgbClr val="92D050"/>
                </a:solidFill>
                <a:ea typeface="Calibri" panose="020F0502020204030204" pitchFamily="34" charset="0"/>
                <a:cs typeface="Times New Roman" panose="02020603050405020304" pitchFamily="18" charset="0"/>
              </a:rPr>
              <a:t>sentimientos o emociones. En este nivel, la persona comparte lo que siente sobre hechos, ideas y juicios. Se revelan sus sentimientos </a:t>
            </a:r>
            <a:r>
              <a:rPr lang="es-ES" sz="1800" dirty="0" smtClean="0">
                <a:solidFill>
                  <a:srgbClr val="92D050"/>
                </a:solidFill>
                <a:ea typeface="Calibri" panose="020F0502020204030204" pitchFamily="34" charset="0"/>
                <a:cs typeface="Times New Roman" panose="02020603050405020304" pitchFamily="18" charset="0"/>
              </a:rPr>
              <a:t>acerca </a:t>
            </a:r>
            <a:r>
              <a:rPr lang="es-ES" sz="1800" dirty="0">
                <a:solidFill>
                  <a:srgbClr val="92D050"/>
                </a:solidFill>
                <a:ea typeface="Calibri" panose="020F0502020204030204" pitchFamily="34" charset="0"/>
                <a:cs typeface="Times New Roman" panose="02020603050405020304" pitchFamily="18" charset="0"/>
              </a:rPr>
              <a:t>de estas áreas. Para que una persona </a:t>
            </a:r>
            <a:r>
              <a:rPr lang="es-ES" sz="1800" dirty="0" smtClean="0">
                <a:solidFill>
                  <a:srgbClr val="92D050"/>
                </a:solidFill>
                <a:ea typeface="Calibri" panose="020F0502020204030204" pitchFamily="34" charset="0"/>
                <a:cs typeface="Times New Roman" panose="02020603050405020304" pitchFamily="18" charset="0"/>
              </a:rPr>
              <a:t>realmente se </a:t>
            </a:r>
            <a:r>
              <a:rPr lang="es-ES" sz="1800" dirty="0">
                <a:solidFill>
                  <a:srgbClr val="92D050"/>
                </a:solidFill>
                <a:ea typeface="Calibri" panose="020F0502020204030204" pitchFamily="34" charset="0"/>
                <a:cs typeface="Times New Roman" panose="02020603050405020304" pitchFamily="18" charset="0"/>
              </a:rPr>
              <a:t>comparta </a:t>
            </a:r>
            <a:r>
              <a:rPr lang="es-ES" sz="1800" dirty="0" smtClean="0">
                <a:solidFill>
                  <a:srgbClr val="92D050"/>
                </a:solidFill>
                <a:ea typeface="Calibri" panose="020F0502020204030204" pitchFamily="34" charset="0"/>
                <a:cs typeface="Times New Roman" panose="02020603050405020304" pitchFamily="18" charset="0"/>
              </a:rPr>
              <a:t>con </a:t>
            </a:r>
            <a:r>
              <a:rPr lang="es-ES" sz="1800" dirty="0">
                <a:solidFill>
                  <a:srgbClr val="92D050"/>
                </a:solidFill>
                <a:ea typeface="Calibri" panose="020F0502020204030204" pitchFamily="34" charset="0"/>
                <a:cs typeface="Times New Roman" panose="02020603050405020304" pitchFamily="18" charset="0"/>
              </a:rPr>
              <a:t>otra, debe pasar al nivel de compartir sus sentimientos</a:t>
            </a:r>
            <a:r>
              <a:rPr lang="es-ES" sz="1800" dirty="0" smtClean="0">
                <a:solidFill>
                  <a:srgbClr val="92D050"/>
                </a:solidFill>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s-ES" sz="1800" dirty="0" smtClean="0">
                <a:solidFill>
                  <a:srgbClr val="FFFF00"/>
                </a:solidFill>
                <a:ea typeface="Calibri" panose="020F0502020204030204" pitchFamily="34" charset="0"/>
                <a:cs typeface="Times New Roman" panose="02020603050405020304" pitchFamily="18" charset="0"/>
              </a:rPr>
              <a:t>Nivel uno</a:t>
            </a:r>
            <a:r>
              <a:rPr lang="es-ES" sz="1800" dirty="0">
                <a:solidFill>
                  <a:srgbClr val="FFFF00"/>
                </a:solidFill>
                <a:ea typeface="Calibri" panose="020F0502020204030204" pitchFamily="34" charset="0"/>
                <a:cs typeface="Times New Roman" panose="02020603050405020304" pitchFamily="18" charset="0"/>
              </a:rPr>
              <a:t>: Comunicación </a:t>
            </a:r>
            <a:r>
              <a:rPr lang="es-ES" sz="1800" dirty="0" smtClean="0">
                <a:solidFill>
                  <a:srgbClr val="FFFF00"/>
                </a:solidFill>
                <a:ea typeface="Calibri" panose="020F0502020204030204" pitchFamily="34" charset="0"/>
                <a:cs typeface="Times New Roman" panose="02020603050405020304" pitchFamily="18" charset="0"/>
              </a:rPr>
              <a:t>emocional </a:t>
            </a:r>
            <a:r>
              <a:rPr lang="es-ES" sz="1800" dirty="0">
                <a:solidFill>
                  <a:srgbClr val="FFFF00"/>
                </a:solidFill>
                <a:ea typeface="Calibri" panose="020F0502020204030204" pitchFamily="34" charset="0"/>
                <a:cs typeface="Times New Roman" panose="02020603050405020304" pitchFamily="18" charset="0"/>
              </a:rPr>
              <a:t>y </a:t>
            </a:r>
            <a:r>
              <a:rPr lang="es-ES" sz="1800" dirty="0" smtClean="0">
                <a:solidFill>
                  <a:srgbClr val="FFFF00"/>
                </a:solidFill>
                <a:ea typeface="Calibri" panose="020F0502020204030204" pitchFamily="34" charset="0"/>
                <a:cs typeface="Times New Roman" panose="02020603050405020304" pitchFamily="18" charset="0"/>
              </a:rPr>
              <a:t>personal completa</a:t>
            </a:r>
            <a:r>
              <a:rPr lang="es-ES" sz="1800" dirty="0">
                <a:solidFill>
                  <a:srgbClr val="FFFF00"/>
                </a:solidFill>
                <a:ea typeface="Calibri" panose="020F0502020204030204" pitchFamily="34" charset="0"/>
                <a:cs typeface="Times New Roman" panose="02020603050405020304" pitchFamily="18" charset="0"/>
              </a:rPr>
              <a:t>. Toda relación profunda debe basarse en la </a:t>
            </a:r>
            <a:r>
              <a:rPr lang="es-ES" sz="1800" dirty="0" smtClean="0">
                <a:solidFill>
                  <a:srgbClr val="FFFF00"/>
                </a:solidFill>
                <a:ea typeface="Calibri" panose="020F0502020204030204" pitchFamily="34" charset="0"/>
                <a:cs typeface="Times New Roman" panose="02020603050405020304" pitchFamily="18" charset="0"/>
              </a:rPr>
              <a:t>franqueza </a:t>
            </a:r>
            <a:r>
              <a:rPr lang="es-ES" sz="1800" dirty="0">
                <a:solidFill>
                  <a:srgbClr val="FFFF00"/>
                </a:solidFill>
                <a:ea typeface="Calibri" panose="020F0502020204030204" pitchFamily="34" charset="0"/>
                <a:cs typeface="Times New Roman" panose="02020603050405020304" pitchFamily="18" charset="0"/>
              </a:rPr>
              <a:t>y la honestidad absolutas. Esto puede ser difícil de conseguir porque implica un riesgo: el riesgo de ser rechazado. Pero es vital para que las relaciones crezcan. Habrá ocasiones en las que este tipo de comunicación no sea </a:t>
            </a:r>
            <a:r>
              <a:rPr lang="es-ES" sz="1800" dirty="0" smtClean="0">
                <a:solidFill>
                  <a:srgbClr val="FFFF00"/>
                </a:solidFill>
                <a:ea typeface="Calibri" panose="020F0502020204030204" pitchFamily="34" charset="0"/>
                <a:cs typeface="Times New Roman" panose="02020603050405020304" pitchFamily="18" charset="0"/>
              </a:rPr>
              <a:t>tan completa </a:t>
            </a:r>
            <a:r>
              <a:rPr lang="es-ES" sz="1800" dirty="0">
                <a:solidFill>
                  <a:srgbClr val="FFFF00"/>
                </a:solidFill>
                <a:ea typeface="Calibri" panose="020F0502020204030204" pitchFamily="34" charset="0"/>
                <a:cs typeface="Times New Roman" panose="02020603050405020304" pitchFamily="18" charset="0"/>
              </a:rPr>
              <a:t>que podría ser.</a:t>
            </a:r>
            <a:endParaRPr lang="en-US" dirty="0">
              <a:solidFill>
                <a:srgbClr val="FFFF00"/>
              </a:solidFill>
            </a:endParaRPr>
          </a:p>
        </p:txBody>
      </p:sp>
      <p:sp>
        <p:nvSpPr>
          <p:cNvPr id="6" name="Speech Bubble: Rectangle 5">
            <a:extLst>
              <a:ext uri="{FF2B5EF4-FFF2-40B4-BE49-F238E27FC236}">
                <a16:creationId xmlns:a16="http://schemas.microsoft.com/office/drawing/2014/main" xmlns="" id="{6269097A-C0E1-D9B6-355F-F3690A5DD5AD}"/>
              </a:ext>
            </a:extLst>
          </p:cNvPr>
          <p:cNvSpPr/>
          <p:nvPr/>
        </p:nvSpPr>
        <p:spPr bwMode="auto">
          <a:xfrm>
            <a:off x="4794751" y="2792869"/>
            <a:ext cx="6508955" cy="2054941"/>
          </a:xfrm>
          <a:prstGeom prst="wedgeRectCallout">
            <a:avLst>
              <a:gd name="adj1" fmla="val -29035"/>
              <a:gd name="adj2" fmla="val 70036"/>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r>
              <a:rPr lang="en-US" b="1" i="0" baseline="300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25</a:t>
            </a:r>
            <a:r>
              <a:rPr lang="es-ES" dirty="0" smtClean="0">
                <a:solidFill>
                  <a:srgbClr val="000000"/>
                </a:solidFill>
                <a:latin typeface="Calibri" panose="020F0502020204030204" pitchFamily="34" charset="0"/>
                <a:ea typeface="Calibri" panose="020F0502020204030204" pitchFamily="34" charset="0"/>
                <a:cs typeface="Calibri" panose="020F0502020204030204" pitchFamily="34" charset="0"/>
              </a:rPr>
              <a:t>  Ambos </a:t>
            </a:r>
            <a:r>
              <a:rPr lang="es-ES" dirty="0">
                <a:solidFill>
                  <a:srgbClr val="000000"/>
                </a:solidFill>
                <a:latin typeface="Calibri" panose="020F0502020204030204" pitchFamily="34" charset="0"/>
                <a:ea typeface="Calibri" panose="020F0502020204030204" pitchFamily="34" charset="0"/>
                <a:cs typeface="Calibri" panose="020F0502020204030204" pitchFamily="34" charset="0"/>
              </a:rPr>
              <a:t>estaban desnudos, el hombre y su mujer, pero no se avergonzaban. </a:t>
            </a:r>
            <a:endParaRPr lang="es-ES" dirty="0" smtClean="0">
              <a:solidFill>
                <a:srgbClr val="000000"/>
              </a:solidFill>
              <a:latin typeface="Calibri" panose="020F0502020204030204" pitchFamily="34" charset="0"/>
              <a:ea typeface="Calibri" panose="020F0502020204030204" pitchFamily="34" charset="0"/>
              <a:cs typeface="Calibri" panose="020F0502020204030204" pitchFamily="34" charset="0"/>
            </a:endParaRPr>
          </a:p>
          <a:p>
            <a:pPr fontAlgn="base">
              <a:spcBef>
                <a:spcPct val="0"/>
              </a:spcBef>
              <a:spcAft>
                <a:spcPct val="0"/>
              </a:spcAft>
            </a:pPr>
            <a:endParaRPr lang="es-ES"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fontAlgn="base">
              <a:spcBef>
                <a:spcPct val="0"/>
              </a:spcBef>
              <a:spcAft>
                <a:spcPct val="0"/>
              </a:spcAft>
            </a:pPr>
            <a:r>
              <a:rPr lang="es-ES" dirty="0" smtClean="0">
                <a:solidFill>
                  <a:srgbClr val="000000"/>
                </a:solidFill>
                <a:latin typeface="Calibri" panose="020F0502020204030204" pitchFamily="34" charset="0"/>
                <a:ea typeface="Calibri" panose="020F0502020204030204" pitchFamily="34" charset="0"/>
                <a:cs typeface="Calibri" panose="020F0502020204030204" pitchFamily="34" charset="0"/>
              </a:rPr>
              <a:t>Siendo criaturas nuevas, </a:t>
            </a:r>
            <a:r>
              <a:rPr lang="es-ES" dirty="0">
                <a:solidFill>
                  <a:srgbClr val="000000"/>
                </a:solidFill>
                <a:latin typeface="Calibri" panose="020F0502020204030204" pitchFamily="34" charset="0"/>
                <a:ea typeface="Calibri" panose="020F0502020204030204" pitchFamily="34" charset="0"/>
                <a:cs typeface="Calibri" panose="020F0502020204030204" pitchFamily="34" charset="0"/>
              </a:rPr>
              <a:t>con la ayuda de Dios podemos empezar a </a:t>
            </a:r>
            <a:r>
              <a:rPr lang="es-ES" dirty="0" smtClean="0">
                <a:solidFill>
                  <a:srgbClr val="000000"/>
                </a:solidFill>
                <a:latin typeface="Calibri" panose="020F0502020204030204" pitchFamily="34" charset="0"/>
                <a:ea typeface="Calibri" panose="020F0502020204030204" pitchFamily="34" charset="0"/>
                <a:cs typeface="Calibri" panose="020F0502020204030204" pitchFamily="34" charset="0"/>
              </a:rPr>
              <a:t>aproximarnos </a:t>
            </a:r>
            <a:r>
              <a:rPr lang="es-ES" dirty="0">
                <a:solidFill>
                  <a:srgbClr val="000000"/>
                </a:solidFill>
                <a:latin typeface="Calibri" panose="020F0502020204030204" pitchFamily="34" charset="0"/>
                <a:ea typeface="Calibri" panose="020F0502020204030204" pitchFamily="34" charset="0"/>
                <a:cs typeface="Calibri" panose="020F0502020204030204" pitchFamily="34" charset="0"/>
              </a:rPr>
              <a:t>a esta idea con Dios y nuestro </a:t>
            </a:r>
            <a:r>
              <a:rPr lang="es-ES" dirty="0" smtClean="0">
                <a:solidFill>
                  <a:srgbClr val="000000"/>
                </a:solidFill>
                <a:latin typeface="Calibri" panose="020F0502020204030204" pitchFamily="34" charset="0"/>
                <a:ea typeface="Calibri" panose="020F0502020204030204" pitchFamily="34" charset="0"/>
                <a:cs typeface="Calibri" panose="020F0502020204030204" pitchFamily="34" charset="0"/>
              </a:rPr>
              <a:t>cónyuge, así </a:t>
            </a:r>
            <a:r>
              <a:rPr lang="es-ES" dirty="0">
                <a:solidFill>
                  <a:srgbClr val="000000"/>
                </a:solidFill>
                <a:latin typeface="Calibri" panose="020F0502020204030204" pitchFamily="34" charset="0"/>
                <a:ea typeface="Calibri" panose="020F0502020204030204" pitchFamily="34" charset="0"/>
                <a:cs typeface="Calibri" panose="020F0502020204030204" pitchFamily="34" charset="0"/>
              </a:rPr>
              <a:t>como era en el principio.</a:t>
            </a:r>
            <a:endParaRPr kumimoji="0" lang="en-US"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39216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theme/theme1.xml><?xml version="1.0" encoding="utf-8"?>
<a:theme xmlns:a="http://schemas.openxmlformats.org/drawingml/2006/main" name="1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2">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60F95F1E-C097-445B-B2B6-BC7E1F271434}">
  <we:reference id="wa200003915" version="2.0.0.0" store="en-US" storeType="OMEX"/>
  <we:alternateReferences>
    <we:reference id="wa200003915" version="2.0.0.0" store=""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1326</TotalTime>
  <Words>1515</Words>
  <Application>Microsoft Office PowerPoint</Application>
  <PresentationFormat>Widescreen</PresentationFormat>
  <Paragraphs>79</Paragraphs>
  <Slides>9</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Google Sans</vt:lpstr>
      <vt:lpstr>Times New Roman</vt:lpstr>
      <vt:lpstr>1_Default Design</vt:lpstr>
      <vt:lpstr>La comunicación</vt:lpstr>
      <vt:lpstr>La comunicación</vt:lpstr>
      <vt:lpstr>La comunicación</vt:lpstr>
      <vt:lpstr>La comunicación</vt:lpstr>
      <vt:lpstr>La comunicación</vt:lpstr>
      <vt:lpstr>La comunicación</vt:lpstr>
      <vt:lpstr>La comunicación</vt:lpstr>
      <vt:lpstr>La comunicación</vt:lpstr>
      <vt:lpstr>Communication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Annoyances &amp; Unmet Expectations</dc:title>
  <dc:creator>Barry Caudill</dc:creator>
  <cp:lastModifiedBy>Esther Eubanks</cp:lastModifiedBy>
  <cp:revision>30</cp:revision>
  <cp:lastPrinted>2023-12-16T00:51:04Z</cp:lastPrinted>
  <dcterms:created xsi:type="dcterms:W3CDTF">2023-12-07T03:38:00Z</dcterms:created>
  <dcterms:modified xsi:type="dcterms:W3CDTF">2023-12-16T22:34:15Z</dcterms:modified>
</cp:coreProperties>
</file>