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sldIdLst>
    <p:sldId id="256" r:id="rId2"/>
    <p:sldId id="259" r:id="rId3"/>
    <p:sldId id="257" r:id="rId4"/>
    <p:sldId id="258" r:id="rId5"/>
    <p:sldId id="276" r:id="rId6"/>
    <p:sldId id="296" r:id="rId7"/>
    <p:sldId id="297" r:id="rId8"/>
    <p:sldId id="295" r:id="rId9"/>
    <p:sldId id="299" r:id="rId10"/>
    <p:sldId id="274" r:id="rId11"/>
    <p:sldId id="281" r:id="rId12"/>
    <p:sldId id="285" r:id="rId13"/>
    <p:sldId id="282" r:id="rId14"/>
    <p:sldId id="277" r:id="rId15"/>
    <p:sldId id="278" r:id="rId16"/>
    <p:sldId id="286" r:id="rId17"/>
    <p:sldId id="287" r:id="rId18"/>
    <p:sldId id="291" r:id="rId19"/>
    <p:sldId id="298" r:id="rId20"/>
    <p:sldId id="290" r:id="rId21"/>
    <p:sldId id="283" r:id="rId22"/>
    <p:sldId id="289" r:id="rId23"/>
    <p:sldId id="284" r:id="rId24"/>
    <p:sldId id="293" r:id="rId25"/>
    <p:sldId id="288" r:id="rId26"/>
    <p:sldId id="300" r:id="rId27"/>
  </p:sldIdLst>
  <p:sldSz cx="9144000" cy="5715000" type="screen16x1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534E"/>
    <a:srgbClr val="383E3A"/>
    <a:srgbClr val="272D2C"/>
    <a:srgbClr val="3B4544"/>
    <a:srgbClr val="00FFFF"/>
    <a:srgbClr val="006666"/>
    <a:srgbClr val="0000FF"/>
    <a:srgbClr val="004742"/>
    <a:srgbClr val="34535A"/>
    <a:srgbClr val="314E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39B490-67E5-4483-9480-2D9E50F43E38}" v="999" dt="2023-12-24T05:26:59.9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358" autoAdjust="0"/>
    <p:restoredTop sz="95226" autoAdjust="0"/>
  </p:normalViewPr>
  <p:slideViewPr>
    <p:cSldViewPr snapToGrid="0">
      <p:cViewPr varScale="1">
        <p:scale>
          <a:sx n="98" d="100"/>
          <a:sy n="98" d="100"/>
        </p:scale>
        <p:origin x="306" y="150"/>
      </p:cViewPr>
      <p:guideLst/>
    </p:cSldViewPr>
  </p:slideViewPr>
  <p:outlineViewPr>
    <p:cViewPr>
      <p:scale>
        <a:sx n="33" d="100"/>
        <a:sy n="33" d="100"/>
      </p:scale>
      <p:origin x="0" y="-7646"/>
    </p:cViewPr>
  </p:outlineViewPr>
  <p:notesTextViewPr>
    <p:cViewPr>
      <p:scale>
        <a:sx n="3" d="2"/>
        <a:sy n="3" d="2"/>
      </p:scale>
      <p:origin x="0" y="0"/>
    </p:cViewPr>
  </p:notesTextViewPr>
  <p:sorterViewPr>
    <p:cViewPr>
      <p:scale>
        <a:sx n="110" d="100"/>
        <a:sy n="110" d="100"/>
      </p:scale>
      <p:origin x="0" y="-54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y Broadwell" userId="8c8ea40a403f8424" providerId="LiveId" clId="{5939B490-67E5-4483-9480-2D9E50F43E38}"/>
    <pc:docChg chg="undo custSel addSld delSld modSld sldOrd modMainMaster">
      <pc:chgData name="Marty Broadwell" userId="8c8ea40a403f8424" providerId="LiveId" clId="{5939B490-67E5-4483-9480-2D9E50F43E38}" dt="2023-12-24T05:27:32.628" v="2774" actId="1076"/>
      <pc:docMkLst>
        <pc:docMk/>
      </pc:docMkLst>
      <pc:sldChg chg="modSp mod">
        <pc:chgData name="Marty Broadwell" userId="8c8ea40a403f8424" providerId="LiveId" clId="{5939B490-67E5-4483-9480-2D9E50F43E38}" dt="2023-12-24T04:55:19.466" v="2523"/>
        <pc:sldMkLst>
          <pc:docMk/>
          <pc:sldMk cId="4217528999" sldId="257"/>
        </pc:sldMkLst>
        <pc:spChg chg="mod">
          <ac:chgData name="Marty Broadwell" userId="8c8ea40a403f8424" providerId="LiveId" clId="{5939B490-67E5-4483-9480-2D9E50F43E38}" dt="2023-12-24T04:55:19.466" v="2523"/>
          <ac:spMkLst>
            <pc:docMk/>
            <pc:sldMk cId="4217528999" sldId="257"/>
            <ac:spMk id="3" creationId="{C66883CE-D186-C5D7-D340-9042126D4632}"/>
          </ac:spMkLst>
        </pc:spChg>
      </pc:sldChg>
      <pc:sldChg chg="modSp mod">
        <pc:chgData name="Marty Broadwell" userId="8c8ea40a403f8424" providerId="LiveId" clId="{5939B490-67E5-4483-9480-2D9E50F43E38}" dt="2023-12-24T04:56:14.403" v="2528" actId="113"/>
        <pc:sldMkLst>
          <pc:docMk/>
          <pc:sldMk cId="2557175434" sldId="258"/>
        </pc:sldMkLst>
        <pc:spChg chg="mod">
          <ac:chgData name="Marty Broadwell" userId="8c8ea40a403f8424" providerId="LiveId" clId="{5939B490-67E5-4483-9480-2D9E50F43E38}" dt="2023-12-09T01:59:34.487" v="319" actId="1076"/>
          <ac:spMkLst>
            <pc:docMk/>
            <pc:sldMk cId="2557175434" sldId="258"/>
            <ac:spMk id="2" creationId="{0646745F-F29A-DB49-0340-B4219D5D9536}"/>
          </ac:spMkLst>
        </pc:spChg>
        <pc:graphicFrameChg chg="mod modGraphic">
          <ac:chgData name="Marty Broadwell" userId="8c8ea40a403f8424" providerId="LiveId" clId="{5939B490-67E5-4483-9480-2D9E50F43E38}" dt="2023-12-24T04:56:14.403" v="2528" actId="113"/>
          <ac:graphicFrameMkLst>
            <pc:docMk/>
            <pc:sldMk cId="2557175434" sldId="258"/>
            <ac:graphicFrameMk id="3" creationId="{92578226-2EA5-22CE-7B4F-AC5CA82FF526}"/>
          </ac:graphicFrameMkLst>
        </pc:graphicFrameChg>
      </pc:sldChg>
      <pc:sldChg chg="modSp mod">
        <pc:chgData name="Marty Broadwell" userId="8c8ea40a403f8424" providerId="LiveId" clId="{5939B490-67E5-4483-9480-2D9E50F43E38}" dt="2023-12-24T04:55:01.074" v="2519" actId="113"/>
        <pc:sldMkLst>
          <pc:docMk/>
          <pc:sldMk cId="3848005582" sldId="259"/>
        </pc:sldMkLst>
        <pc:spChg chg="mod">
          <ac:chgData name="Marty Broadwell" userId="8c8ea40a403f8424" providerId="LiveId" clId="{5939B490-67E5-4483-9480-2D9E50F43E38}" dt="2023-12-24T04:55:01.074" v="2519" actId="113"/>
          <ac:spMkLst>
            <pc:docMk/>
            <pc:sldMk cId="3848005582" sldId="259"/>
            <ac:spMk id="3" creationId="{171E484F-1185-1DA7-9995-0DBB4D7A8D65}"/>
          </ac:spMkLst>
        </pc:spChg>
      </pc:sldChg>
      <pc:sldChg chg="del mod modShow">
        <pc:chgData name="Marty Broadwell" userId="8c8ea40a403f8424" providerId="LiveId" clId="{5939B490-67E5-4483-9480-2D9E50F43E38}" dt="2023-12-24T00:17:20.741" v="2509" actId="2696"/>
        <pc:sldMkLst>
          <pc:docMk/>
          <pc:sldMk cId="876678152" sldId="260"/>
        </pc:sldMkLst>
      </pc:sldChg>
      <pc:sldChg chg="addSp delSp modSp add mod modAnim">
        <pc:chgData name="Marty Broadwell" userId="8c8ea40a403f8424" providerId="LiveId" clId="{5939B490-67E5-4483-9480-2D9E50F43E38}" dt="2023-12-24T00:17:55.683" v="2511"/>
        <pc:sldMkLst>
          <pc:docMk/>
          <pc:sldMk cId="0" sldId="274"/>
        </pc:sldMkLst>
        <pc:spChg chg="add mod">
          <ac:chgData name="Marty Broadwell" userId="8c8ea40a403f8424" providerId="LiveId" clId="{5939B490-67E5-4483-9480-2D9E50F43E38}" dt="2023-12-23T23:38:05.466" v="1949" actId="14100"/>
          <ac:spMkLst>
            <pc:docMk/>
            <pc:sldMk cId="0" sldId="274"/>
            <ac:spMk id="2" creationId="{E9E08B7D-40A7-5EAA-114C-75FBD7CBF64D}"/>
          </ac:spMkLst>
        </pc:spChg>
        <pc:spChg chg="add mod">
          <ac:chgData name="Marty Broadwell" userId="8c8ea40a403f8424" providerId="LiveId" clId="{5939B490-67E5-4483-9480-2D9E50F43E38}" dt="2023-12-23T22:38:02.703" v="1243" actId="207"/>
          <ac:spMkLst>
            <pc:docMk/>
            <pc:sldMk cId="0" sldId="274"/>
            <ac:spMk id="3" creationId="{1C62A8F4-1FDA-0FDA-B040-6B757AB0037E}"/>
          </ac:spMkLst>
        </pc:spChg>
        <pc:spChg chg="add del mod">
          <ac:chgData name="Marty Broadwell" userId="8c8ea40a403f8424" providerId="LiveId" clId="{5939B490-67E5-4483-9480-2D9E50F43E38}" dt="2023-12-23T23:43:14.400" v="2027" actId="21"/>
          <ac:spMkLst>
            <pc:docMk/>
            <pc:sldMk cId="0" sldId="274"/>
            <ac:spMk id="4" creationId="{15CD7683-F94D-9836-2A7F-8F6AFED1B57D}"/>
          </ac:spMkLst>
        </pc:spChg>
        <pc:spChg chg="add mod">
          <ac:chgData name="Marty Broadwell" userId="8c8ea40a403f8424" providerId="LiveId" clId="{5939B490-67E5-4483-9480-2D9E50F43E38}" dt="2023-12-23T23:47:36.985" v="2072" actId="20577"/>
          <ac:spMkLst>
            <pc:docMk/>
            <pc:sldMk cId="0" sldId="274"/>
            <ac:spMk id="5" creationId="{CBB89471-7D53-0217-ADAF-BAD6341EDD04}"/>
          </ac:spMkLst>
        </pc:spChg>
        <pc:spChg chg="mod">
          <ac:chgData name="Marty Broadwell" userId="8c8ea40a403f8424" providerId="LiveId" clId="{5939B490-67E5-4483-9480-2D9E50F43E38}" dt="2023-12-23T23:41:18.226" v="1981" actId="1076"/>
          <ac:spMkLst>
            <pc:docMk/>
            <pc:sldMk cId="0" sldId="274"/>
            <ac:spMk id="5123" creationId="{53E6C9B3-7D41-6C0F-D95F-04329F932483}"/>
          </ac:spMkLst>
        </pc:spChg>
      </pc:sldChg>
      <pc:sldChg chg="modSp add mod modClrScheme chgLayout">
        <pc:chgData name="Marty Broadwell" userId="8c8ea40a403f8424" providerId="LiveId" clId="{5939B490-67E5-4483-9480-2D9E50F43E38}" dt="2023-12-09T02:02:04.256" v="332" actId="14100"/>
        <pc:sldMkLst>
          <pc:docMk/>
          <pc:sldMk cId="0" sldId="276"/>
        </pc:sldMkLst>
        <pc:spChg chg="mod ord">
          <ac:chgData name="Marty Broadwell" userId="8c8ea40a403f8424" providerId="LiveId" clId="{5939B490-67E5-4483-9480-2D9E50F43E38}" dt="2023-12-09T02:01:50.118" v="329" actId="700"/>
          <ac:spMkLst>
            <pc:docMk/>
            <pc:sldMk cId="0" sldId="276"/>
            <ac:spMk id="4098" creationId="{2EE2B632-06BC-04E8-9A6F-EB62473D0079}"/>
          </ac:spMkLst>
        </pc:spChg>
        <pc:spChg chg="mod ord">
          <ac:chgData name="Marty Broadwell" userId="8c8ea40a403f8424" providerId="LiveId" clId="{5939B490-67E5-4483-9480-2D9E50F43E38}" dt="2023-12-09T02:02:04.256" v="332" actId="14100"/>
          <ac:spMkLst>
            <pc:docMk/>
            <pc:sldMk cId="0" sldId="276"/>
            <ac:spMk id="4099" creationId="{B40E1F01-7F45-2185-EB3B-4938494C1325}"/>
          </ac:spMkLst>
        </pc:spChg>
      </pc:sldChg>
      <pc:sldChg chg="addSp modSp add mod modAnim">
        <pc:chgData name="Marty Broadwell" userId="8c8ea40a403f8424" providerId="LiveId" clId="{5939B490-67E5-4483-9480-2D9E50F43E38}" dt="2023-12-23T23:16:03.933" v="1658" actId="20577"/>
        <pc:sldMkLst>
          <pc:docMk/>
          <pc:sldMk cId="0" sldId="277"/>
        </pc:sldMkLst>
        <pc:spChg chg="add mod">
          <ac:chgData name="Marty Broadwell" userId="8c8ea40a403f8424" providerId="LiveId" clId="{5939B490-67E5-4483-9480-2D9E50F43E38}" dt="2023-12-23T23:16:03.933" v="1658" actId="20577"/>
          <ac:spMkLst>
            <pc:docMk/>
            <pc:sldMk cId="0" sldId="277"/>
            <ac:spMk id="2" creationId="{118F8042-D343-B6D3-6EF6-2FE3FB7E7385}"/>
          </ac:spMkLst>
        </pc:spChg>
        <pc:spChg chg="add mod">
          <ac:chgData name="Marty Broadwell" userId="8c8ea40a403f8424" providerId="LiveId" clId="{5939B490-67E5-4483-9480-2D9E50F43E38}" dt="2023-12-23T23:14:12.346" v="1648" actId="164"/>
          <ac:spMkLst>
            <pc:docMk/>
            <pc:sldMk cId="0" sldId="277"/>
            <ac:spMk id="3" creationId="{8B547FDA-1190-E7FA-2A61-3D1C7F5F6C29}"/>
          </ac:spMkLst>
        </pc:spChg>
        <pc:spChg chg="add mod">
          <ac:chgData name="Marty Broadwell" userId="8c8ea40a403f8424" providerId="LiveId" clId="{5939B490-67E5-4483-9480-2D9E50F43E38}" dt="2023-12-23T23:14:12.346" v="1648" actId="164"/>
          <ac:spMkLst>
            <pc:docMk/>
            <pc:sldMk cId="0" sldId="277"/>
            <ac:spMk id="4" creationId="{8C7CC257-E050-33AA-11E3-71916A991A24}"/>
          </ac:spMkLst>
        </pc:spChg>
        <pc:spChg chg="add mod">
          <ac:chgData name="Marty Broadwell" userId="8c8ea40a403f8424" providerId="LiveId" clId="{5939B490-67E5-4483-9480-2D9E50F43E38}" dt="2023-12-23T23:13:09.747" v="1641" actId="1038"/>
          <ac:spMkLst>
            <pc:docMk/>
            <pc:sldMk cId="0" sldId="277"/>
            <ac:spMk id="5" creationId="{55ABA431-3C3D-7095-44D3-AA67F4C986F4}"/>
          </ac:spMkLst>
        </pc:spChg>
        <pc:spChg chg="mod">
          <ac:chgData name="Marty Broadwell" userId="8c8ea40a403f8424" providerId="LiveId" clId="{5939B490-67E5-4483-9480-2D9E50F43E38}" dt="2023-12-23T23:13:32.202" v="1645" actId="14100"/>
          <ac:spMkLst>
            <pc:docMk/>
            <pc:sldMk cId="0" sldId="277"/>
            <ac:spMk id="9219" creationId="{29655A53-F1A0-ECA2-1405-2D57F16C9645}"/>
          </ac:spMkLst>
        </pc:spChg>
        <pc:grpChg chg="add mod">
          <ac:chgData name="Marty Broadwell" userId="8c8ea40a403f8424" providerId="LiveId" clId="{5939B490-67E5-4483-9480-2D9E50F43E38}" dt="2023-12-23T23:14:12.346" v="1648" actId="164"/>
          <ac:grpSpMkLst>
            <pc:docMk/>
            <pc:sldMk cId="0" sldId="277"/>
            <ac:grpSpMk id="6" creationId="{FA8960DE-1A42-C990-7DD5-6ADE229B5FFD}"/>
          </ac:grpSpMkLst>
        </pc:grpChg>
      </pc:sldChg>
      <pc:sldChg chg="addSp modSp add mod modAnim">
        <pc:chgData name="Marty Broadwell" userId="8c8ea40a403f8424" providerId="LiveId" clId="{5939B490-67E5-4483-9480-2D9E50F43E38}" dt="2023-12-24T04:53:03.021" v="2514" actId="20577"/>
        <pc:sldMkLst>
          <pc:docMk/>
          <pc:sldMk cId="0" sldId="278"/>
        </pc:sldMkLst>
        <pc:spChg chg="add mod">
          <ac:chgData name="Marty Broadwell" userId="8c8ea40a403f8424" providerId="LiveId" clId="{5939B490-67E5-4483-9480-2D9E50F43E38}" dt="2023-12-23T23:15:58.206" v="1656" actId="20577"/>
          <ac:spMkLst>
            <pc:docMk/>
            <pc:sldMk cId="0" sldId="278"/>
            <ac:spMk id="2" creationId="{37F9F2B9-95BB-BC15-07D1-D8C9B3F7D5BC}"/>
          </ac:spMkLst>
        </pc:spChg>
        <pc:spChg chg="add mod">
          <ac:chgData name="Marty Broadwell" userId="8c8ea40a403f8424" providerId="LiveId" clId="{5939B490-67E5-4483-9480-2D9E50F43E38}" dt="2023-12-24T04:53:03.021" v="2514" actId="20577"/>
          <ac:spMkLst>
            <pc:docMk/>
            <pc:sldMk cId="0" sldId="278"/>
            <ac:spMk id="3" creationId="{5C4AF4D7-6ABC-3B6B-5AF7-4C8B0A3EECC9}"/>
          </ac:spMkLst>
        </pc:spChg>
        <pc:spChg chg="mod">
          <ac:chgData name="Marty Broadwell" userId="8c8ea40a403f8424" providerId="LiveId" clId="{5939B490-67E5-4483-9480-2D9E50F43E38}" dt="2023-12-08T02:10:43.391" v="36" actId="1076"/>
          <ac:spMkLst>
            <pc:docMk/>
            <pc:sldMk cId="0" sldId="278"/>
            <ac:spMk id="10243" creationId="{0E48AC0C-E2B4-FD46-01DB-C3A0C11BBAED}"/>
          </ac:spMkLst>
        </pc:spChg>
      </pc:sldChg>
      <pc:sldChg chg="modSp add mod modAnim modShow">
        <pc:chgData name="Marty Broadwell" userId="8c8ea40a403f8424" providerId="LiveId" clId="{5939B490-67E5-4483-9480-2D9E50F43E38}" dt="2023-12-23T22:34:49.255" v="1207" actId="729"/>
        <pc:sldMkLst>
          <pc:docMk/>
          <pc:sldMk cId="0" sldId="281"/>
        </pc:sldMkLst>
        <pc:spChg chg="mod">
          <ac:chgData name="Marty Broadwell" userId="8c8ea40a403f8424" providerId="LiveId" clId="{5939B490-67E5-4483-9480-2D9E50F43E38}" dt="2023-12-21T17:31:45.569" v="976" actId="20577"/>
          <ac:spMkLst>
            <pc:docMk/>
            <pc:sldMk cId="0" sldId="281"/>
            <ac:spMk id="32771" creationId="{B64D1A60-5A71-CE32-6F76-19E1A56A2AF0}"/>
          </ac:spMkLst>
        </pc:spChg>
      </pc:sldChg>
      <pc:sldChg chg="addSp delSp modSp add mod delAnim modAnim">
        <pc:chgData name="Marty Broadwell" userId="8c8ea40a403f8424" providerId="LiveId" clId="{5939B490-67E5-4483-9480-2D9E50F43E38}" dt="2023-12-24T00:18:30.739" v="2512"/>
        <pc:sldMkLst>
          <pc:docMk/>
          <pc:sldMk cId="0" sldId="282"/>
        </pc:sldMkLst>
        <pc:spChg chg="add mod">
          <ac:chgData name="Marty Broadwell" userId="8c8ea40a403f8424" providerId="LiveId" clId="{5939B490-67E5-4483-9480-2D9E50F43E38}" dt="2023-12-23T23:28:37.346" v="1804" actId="1076"/>
          <ac:spMkLst>
            <pc:docMk/>
            <pc:sldMk cId="0" sldId="282"/>
            <ac:spMk id="2" creationId="{C7EA5BA6-CD76-ADF0-64E1-A8F0C07969A3}"/>
          </ac:spMkLst>
        </pc:spChg>
        <pc:spChg chg="add del mod">
          <ac:chgData name="Marty Broadwell" userId="8c8ea40a403f8424" providerId="LiveId" clId="{5939B490-67E5-4483-9480-2D9E50F43E38}" dt="2023-12-23T23:51:30.394" v="2086" actId="21"/>
          <ac:spMkLst>
            <pc:docMk/>
            <pc:sldMk cId="0" sldId="282"/>
            <ac:spMk id="3" creationId="{86A1108B-99E6-6EDC-138B-E1104DBB2EC8}"/>
          </ac:spMkLst>
        </pc:spChg>
        <pc:spChg chg="add mod">
          <ac:chgData name="Marty Broadwell" userId="8c8ea40a403f8424" providerId="LiveId" clId="{5939B490-67E5-4483-9480-2D9E50F43E38}" dt="2023-12-23T23:10:40.040" v="1615" actId="20577"/>
          <ac:spMkLst>
            <pc:docMk/>
            <pc:sldMk cId="0" sldId="282"/>
            <ac:spMk id="4" creationId="{79808B19-7AB0-082A-E3AA-BF3DB8251865}"/>
          </ac:spMkLst>
        </pc:spChg>
        <pc:spChg chg="add mod">
          <ac:chgData name="Marty Broadwell" userId="8c8ea40a403f8424" providerId="LiveId" clId="{5939B490-67E5-4483-9480-2D9E50F43E38}" dt="2023-12-23T23:51:33.485" v="2087"/>
          <ac:spMkLst>
            <pc:docMk/>
            <pc:sldMk cId="0" sldId="282"/>
            <ac:spMk id="5" creationId="{6F5164A0-B17C-D137-C2DB-3F7A652CB458}"/>
          </ac:spMkLst>
        </pc:spChg>
        <pc:spChg chg="mod">
          <ac:chgData name="Marty Broadwell" userId="8c8ea40a403f8424" providerId="LiveId" clId="{5939B490-67E5-4483-9480-2D9E50F43E38}" dt="2023-12-09T21:04:26.439" v="944" actId="14100"/>
          <ac:spMkLst>
            <pc:docMk/>
            <pc:sldMk cId="0" sldId="282"/>
            <ac:spMk id="8194" creationId="{D4D5E235-A9BF-B03B-E76E-7C3BE56B8574}"/>
          </ac:spMkLst>
        </pc:spChg>
        <pc:spChg chg="mod">
          <ac:chgData name="Marty Broadwell" userId="8c8ea40a403f8424" providerId="LiveId" clId="{5939B490-67E5-4483-9480-2D9E50F43E38}" dt="2023-12-09T02:05:54.567" v="437" actId="1076"/>
          <ac:spMkLst>
            <pc:docMk/>
            <pc:sldMk cId="0" sldId="282"/>
            <ac:spMk id="8195" creationId="{B9DDD066-F459-3378-EC3B-96B07E52E6CD}"/>
          </ac:spMkLst>
        </pc:spChg>
        <pc:spChg chg="mod">
          <ac:chgData name="Marty Broadwell" userId="8c8ea40a403f8424" providerId="LiveId" clId="{5939B490-67E5-4483-9480-2D9E50F43E38}" dt="2023-12-23T23:28:34.286" v="1803" actId="1035"/>
          <ac:spMkLst>
            <pc:docMk/>
            <pc:sldMk cId="0" sldId="282"/>
            <ac:spMk id="8199" creationId="{69E6DB53-4430-06A0-A625-D1AB529C05A9}"/>
          </ac:spMkLst>
        </pc:spChg>
        <pc:spChg chg="mod">
          <ac:chgData name="Marty Broadwell" userId="8c8ea40a403f8424" providerId="LiveId" clId="{5939B490-67E5-4483-9480-2D9E50F43E38}" dt="2023-12-23T23:28:34.286" v="1803" actId="1035"/>
          <ac:spMkLst>
            <pc:docMk/>
            <pc:sldMk cId="0" sldId="282"/>
            <ac:spMk id="8200" creationId="{73DB3375-FBD2-F239-00E2-69C2A976040F}"/>
          </ac:spMkLst>
        </pc:spChg>
        <pc:spChg chg="mod">
          <ac:chgData name="Marty Broadwell" userId="8c8ea40a403f8424" providerId="LiveId" clId="{5939B490-67E5-4483-9480-2D9E50F43E38}" dt="2023-12-23T23:28:34.286" v="1803" actId="1035"/>
          <ac:spMkLst>
            <pc:docMk/>
            <pc:sldMk cId="0" sldId="282"/>
            <ac:spMk id="8201" creationId="{3A521ADA-1428-CF7D-FECE-884C969AFDFD}"/>
          </ac:spMkLst>
        </pc:spChg>
        <pc:spChg chg="mod">
          <ac:chgData name="Marty Broadwell" userId="8c8ea40a403f8424" providerId="LiveId" clId="{5939B490-67E5-4483-9480-2D9E50F43E38}" dt="2023-12-23T23:28:34.286" v="1803" actId="1035"/>
          <ac:spMkLst>
            <pc:docMk/>
            <pc:sldMk cId="0" sldId="282"/>
            <ac:spMk id="8202" creationId="{C89D303D-89B9-90EC-1CA5-92A33C8C039F}"/>
          </ac:spMkLst>
        </pc:spChg>
        <pc:spChg chg="mod">
          <ac:chgData name="Marty Broadwell" userId="8c8ea40a403f8424" providerId="LiveId" clId="{5939B490-67E5-4483-9480-2D9E50F43E38}" dt="2023-12-23T23:28:34.286" v="1803" actId="1035"/>
          <ac:spMkLst>
            <pc:docMk/>
            <pc:sldMk cId="0" sldId="282"/>
            <ac:spMk id="8203" creationId="{EB079FAC-A623-EBCA-A26C-4311DCD5CF3A}"/>
          </ac:spMkLst>
        </pc:spChg>
        <pc:spChg chg="mod">
          <ac:chgData name="Marty Broadwell" userId="8c8ea40a403f8424" providerId="LiveId" clId="{5939B490-67E5-4483-9480-2D9E50F43E38}" dt="2023-12-23T23:28:34.286" v="1803" actId="1035"/>
          <ac:spMkLst>
            <pc:docMk/>
            <pc:sldMk cId="0" sldId="282"/>
            <ac:spMk id="8204" creationId="{F914AFD4-7691-B012-4ACA-534491FB24E2}"/>
          </ac:spMkLst>
        </pc:spChg>
        <pc:spChg chg="mod">
          <ac:chgData name="Marty Broadwell" userId="8c8ea40a403f8424" providerId="LiveId" clId="{5939B490-67E5-4483-9480-2D9E50F43E38}" dt="2023-12-23T23:28:34.286" v="1803" actId="1035"/>
          <ac:spMkLst>
            <pc:docMk/>
            <pc:sldMk cId="0" sldId="282"/>
            <ac:spMk id="8205" creationId="{07DEE2CB-9949-0A88-27D3-059F514E4DF3}"/>
          </ac:spMkLst>
        </pc:spChg>
        <pc:spChg chg="mod">
          <ac:chgData name="Marty Broadwell" userId="8c8ea40a403f8424" providerId="LiveId" clId="{5939B490-67E5-4483-9480-2D9E50F43E38}" dt="2023-12-23T23:28:34.286" v="1803" actId="1035"/>
          <ac:spMkLst>
            <pc:docMk/>
            <pc:sldMk cId="0" sldId="282"/>
            <ac:spMk id="33801" creationId="{2F540CC0-4822-7E5D-F31F-202574A4DFB6}"/>
          </ac:spMkLst>
        </pc:spChg>
        <pc:grpChg chg="mod">
          <ac:chgData name="Marty Broadwell" userId="8c8ea40a403f8424" providerId="LiveId" clId="{5939B490-67E5-4483-9480-2D9E50F43E38}" dt="2023-12-23T23:28:34.286" v="1803" actId="1035"/>
          <ac:grpSpMkLst>
            <pc:docMk/>
            <pc:sldMk cId="0" sldId="282"/>
            <ac:grpSpMk id="33804" creationId="{54589549-009A-41A9-82B6-3C2E292E15A3}"/>
          </ac:grpSpMkLst>
        </pc:grpChg>
        <pc:grpChg chg="mod">
          <ac:chgData name="Marty Broadwell" userId="8c8ea40a403f8424" providerId="LiveId" clId="{5939B490-67E5-4483-9480-2D9E50F43E38}" dt="2023-12-23T23:28:34.286" v="1803" actId="1035"/>
          <ac:grpSpMkLst>
            <pc:docMk/>
            <pc:sldMk cId="0" sldId="282"/>
            <ac:grpSpMk id="33805" creationId="{0C9B32ED-8D25-3AA2-8F56-D3B91A445BE7}"/>
          </ac:grpSpMkLst>
        </pc:grpChg>
      </pc:sldChg>
      <pc:sldChg chg="addSp delSp modSp add mod modAnim">
        <pc:chgData name="Marty Broadwell" userId="8c8ea40a403f8424" providerId="LiveId" clId="{5939B490-67E5-4483-9480-2D9E50F43E38}" dt="2023-12-24T05:07:19.173" v="2661" actId="20577"/>
        <pc:sldMkLst>
          <pc:docMk/>
          <pc:sldMk cId="0" sldId="283"/>
        </pc:sldMkLst>
        <pc:spChg chg="add mod">
          <ac:chgData name="Marty Broadwell" userId="8c8ea40a403f8424" providerId="LiveId" clId="{5939B490-67E5-4483-9480-2D9E50F43E38}" dt="2023-12-24T00:04:51.752" v="2256" actId="14100"/>
          <ac:spMkLst>
            <pc:docMk/>
            <pc:sldMk cId="0" sldId="283"/>
            <ac:spMk id="2" creationId="{F6836A9F-F0FB-2BD5-3407-F71D45866EC4}"/>
          </ac:spMkLst>
        </pc:spChg>
        <pc:spChg chg="add mod">
          <ac:chgData name="Marty Broadwell" userId="8c8ea40a403f8424" providerId="LiveId" clId="{5939B490-67E5-4483-9480-2D9E50F43E38}" dt="2023-12-24T05:07:19.173" v="2661" actId="20577"/>
          <ac:spMkLst>
            <pc:docMk/>
            <pc:sldMk cId="0" sldId="283"/>
            <ac:spMk id="3" creationId="{BE67F0E5-17C5-2AF4-ED40-3D5E6EEBA9A1}"/>
          </ac:spMkLst>
        </pc:spChg>
        <pc:spChg chg="mod">
          <ac:chgData name="Marty Broadwell" userId="8c8ea40a403f8424" providerId="LiveId" clId="{5939B490-67E5-4483-9480-2D9E50F43E38}" dt="2023-12-08T02:13:32.967" v="66" actId="120"/>
          <ac:spMkLst>
            <pc:docMk/>
            <pc:sldMk cId="0" sldId="283"/>
            <ac:spMk id="15362" creationId="{CF2D80E2-B49F-4262-2D9B-DA714A0F83CA}"/>
          </ac:spMkLst>
        </pc:spChg>
        <pc:spChg chg="mod">
          <ac:chgData name="Marty Broadwell" userId="8c8ea40a403f8424" providerId="LiveId" clId="{5939B490-67E5-4483-9480-2D9E50F43E38}" dt="2023-12-24T00:05:30.303" v="2260" actId="207"/>
          <ac:spMkLst>
            <pc:docMk/>
            <pc:sldMk cId="0" sldId="283"/>
            <ac:spMk id="15363" creationId="{099382F5-9D1B-6F07-B431-DF5B0118E418}"/>
          </ac:spMkLst>
        </pc:spChg>
        <pc:spChg chg="mod">
          <ac:chgData name="Marty Broadwell" userId="8c8ea40a403f8424" providerId="LiveId" clId="{5939B490-67E5-4483-9480-2D9E50F43E38}" dt="2023-12-24T00:19:41.539" v="2513" actId="207"/>
          <ac:spMkLst>
            <pc:docMk/>
            <pc:sldMk cId="0" sldId="283"/>
            <ac:spMk id="34820" creationId="{A7165E65-D1DF-0C4D-557C-CAFB60DD5699}"/>
          </ac:spMkLst>
        </pc:spChg>
        <pc:spChg chg="del mod">
          <ac:chgData name="Marty Broadwell" userId="8c8ea40a403f8424" providerId="LiveId" clId="{5939B490-67E5-4483-9480-2D9E50F43E38}" dt="2023-12-24T00:05:19.461" v="2258" actId="478"/>
          <ac:spMkLst>
            <pc:docMk/>
            <pc:sldMk cId="0" sldId="283"/>
            <ac:spMk id="34821" creationId="{E606E420-E5B3-0D4A-CA91-3D212DD67C01}"/>
          </ac:spMkLst>
        </pc:spChg>
        <pc:spChg chg="del mod">
          <ac:chgData name="Marty Broadwell" userId="8c8ea40a403f8424" providerId="LiveId" clId="{5939B490-67E5-4483-9480-2D9E50F43E38}" dt="2023-12-24T00:05:21.037" v="2259" actId="478"/>
          <ac:spMkLst>
            <pc:docMk/>
            <pc:sldMk cId="0" sldId="283"/>
            <ac:spMk id="34822" creationId="{D70934C1-5B72-B956-2151-9D9743394CE2}"/>
          </ac:spMkLst>
        </pc:spChg>
        <pc:spChg chg="mod">
          <ac:chgData name="Marty Broadwell" userId="8c8ea40a403f8424" providerId="LiveId" clId="{5939B490-67E5-4483-9480-2D9E50F43E38}" dt="2023-12-24T00:05:51.922" v="2264" actId="1038"/>
          <ac:spMkLst>
            <pc:docMk/>
            <pc:sldMk cId="0" sldId="283"/>
            <ac:spMk id="34823" creationId="{04121E8E-E289-2022-3620-83AF011214BC}"/>
          </ac:spMkLst>
        </pc:spChg>
        <pc:spChg chg="mod">
          <ac:chgData name="Marty Broadwell" userId="8c8ea40a403f8424" providerId="LiveId" clId="{5939B490-67E5-4483-9480-2D9E50F43E38}" dt="2023-12-24T00:06:30.018" v="2272" actId="1035"/>
          <ac:spMkLst>
            <pc:docMk/>
            <pc:sldMk cId="0" sldId="283"/>
            <ac:spMk id="34825" creationId="{A868ECBA-4E5D-FA29-7429-665EE14F78ED}"/>
          </ac:spMkLst>
        </pc:spChg>
        <pc:spChg chg="mod">
          <ac:chgData name="Marty Broadwell" userId="8c8ea40a403f8424" providerId="LiveId" clId="{5939B490-67E5-4483-9480-2D9E50F43E38}" dt="2023-12-08T02:14:37.415" v="81" actId="1076"/>
          <ac:spMkLst>
            <pc:docMk/>
            <pc:sldMk cId="0" sldId="283"/>
            <ac:spMk id="34826" creationId="{600468B5-04FB-1516-B525-468461FFF395}"/>
          </ac:spMkLst>
        </pc:spChg>
      </pc:sldChg>
      <pc:sldChg chg="addSp delSp modSp add mod modAnim">
        <pc:chgData name="Marty Broadwell" userId="8c8ea40a403f8424" providerId="LiveId" clId="{5939B490-67E5-4483-9480-2D9E50F43E38}" dt="2023-12-24T05:06:59.267" v="2659" actId="20577"/>
        <pc:sldMkLst>
          <pc:docMk/>
          <pc:sldMk cId="0" sldId="284"/>
        </pc:sldMkLst>
        <pc:spChg chg="add mod">
          <ac:chgData name="Marty Broadwell" userId="8c8ea40a403f8424" providerId="LiveId" clId="{5939B490-67E5-4483-9480-2D9E50F43E38}" dt="2023-12-24T00:06:58.794" v="2274" actId="1076"/>
          <ac:spMkLst>
            <pc:docMk/>
            <pc:sldMk cId="0" sldId="284"/>
            <ac:spMk id="2" creationId="{CAECEB95-5EA1-7A13-9422-EDC3B075B217}"/>
          </ac:spMkLst>
        </pc:spChg>
        <pc:spChg chg="add mod">
          <ac:chgData name="Marty Broadwell" userId="8c8ea40a403f8424" providerId="LiveId" clId="{5939B490-67E5-4483-9480-2D9E50F43E38}" dt="2023-12-24T05:06:59.267" v="2659" actId="20577"/>
          <ac:spMkLst>
            <pc:docMk/>
            <pc:sldMk cId="0" sldId="284"/>
            <ac:spMk id="4" creationId="{716905FC-06DB-6713-B178-1B643EAEF462}"/>
          </ac:spMkLst>
        </pc:spChg>
        <pc:spChg chg="mod">
          <ac:chgData name="Marty Broadwell" userId="8c8ea40a403f8424" providerId="LiveId" clId="{5939B490-67E5-4483-9480-2D9E50F43E38}" dt="2023-12-08T02:17:49.097" v="122" actId="2711"/>
          <ac:spMkLst>
            <pc:docMk/>
            <pc:sldMk cId="0" sldId="284"/>
            <ac:spMk id="18434" creationId="{D843734B-2A28-AE74-10D9-AC6B35ACE925}"/>
          </ac:spMkLst>
        </pc:spChg>
        <pc:spChg chg="mod">
          <ac:chgData name="Marty Broadwell" userId="8c8ea40a403f8424" providerId="LiveId" clId="{5939B490-67E5-4483-9480-2D9E50F43E38}" dt="2023-12-08T02:17:49.097" v="122" actId="2711"/>
          <ac:spMkLst>
            <pc:docMk/>
            <pc:sldMk cId="0" sldId="284"/>
            <ac:spMk id="18435" creationId="{8005916B-81CB-7D2A-D3F4-EF6FA4D17749}"/>
          </ac:spMkLst>
        </pc:spChg>
        <pc:spChg chg="mod">
          <ac:chgData name="Marty Broadwell" userId="8c8ea40a403f8424" providerId="LiveId" clId="{5939B490-67E5-4483-9480-2D9E50F43E38}" dt="2023-12-08T02:17:49.097" v="122" actId="2711"/>
          <ac:spMkLst>
            <pc:docMk/>
            <pc:sldMk cId="0" sldId="284"/>
            <ac:spMk id="18436" creationId="{01671DBD-E520-48F2-1D8F-420FA31DAECB}"/>
          </ac:spMkLst>
        </pc:spChg>
        <pc:spChg chg="mod">
          <ac:chgData name="Marty Broadwell" userId="8c8ea40a403f8424" providerId="LiveId" clId="{5939B490-67E5-4483-9480-2D9E50F43E38}" dt="2023-12-24T00:10:18.940" v="2290" actId="208"/>
          <ac:spMkLst>
            <pc:docMk/>
            <pc:sldMk cId="0" sldId="284"/>
            <ac:spMk id="18437" creationId="{4791763B-C212-D51F-2BB0-EC3293F5CAC2}"/>
          </ac:spMkLst>
        </pc:spChg>
        <pc:spChg chg="mod">
          <ac:chgData name="Marty Broadwell" userId="8c8ea40a403f8424" providerId="LiveId" clId="{5939B490-67E5-4483-9480-2D9E50F43E38}" dt="2023-12-08T02:23:16.672" v="162" actId="1076"/>
          <ac:spMkLst>
            <pc:docMk/>
            <pc:sldMk cId="0" sldId="284"/>
            <ac:spMk id="18438" creationId="{FC0170C9-9295-098A-0D01-A47B6E2BDE57}"/>
          </ac:spMkLst>
        </pc:spChg>
        <pc:spChg chg="mod">
          <ac:chgData name="Marty Broadwell" userId="8c8ea40a403f8424" providerId="LiveId" clId="{5939B490-67E5-4483-9480-2D9E50F43E38}" dt="2023-12-24T00:10:18.940" v="2290" actId="208"/>
          <ac:spMkLst>
            <pc:docMk/>
            <pc:sldMk cId="0" sldId="284"/>
            <ac:spMk id="18439" creationId="{9700F488-7471-06B9-27DC-9272E23F85D5}"/>
          </ac:spMkLst>
        </pc:spChg>
        <pc:spChg chg="mod">
          <ac:chgData name="Marty Broadwell" userId="8c8ea40a403f8424" providerId="LiveId" clId="{5939B490-67E5-4483-9480-2D9E50F43E38}" dt="2023-12-24T00:10:18.940" v="2290" actId="208"/>
          <ac:spMkLst>
            <pc:docMk/>
            <pc:sldMk cId="0" sldId="284"/>
            <ac:spMk id="18440" creationId="{CFF66D06-F876-6E38-D3D4-70644AE0786C}"/>
          </ac:spMkLst>
        </pc:spChg>
        <pc:spChg chg="mod">
          <ac:chgData name="Marty Broadwell" userId="8c8ea40a403f8424" providerId="LiveId" clId="{5939B490-67E5-4483-9480-2D9E50F43E38}" dt="2023-12-24T00:04:23.896" v="2251" actId="1038"/>
          <ac:spMkLst>
            <pc:docMk/>
            <pc:sldMk cId="0" sldId="284"/>
            <ac:spMk id="18443" creationId="{61841394-3549-C203-BFF4-107E0EF94F02}"/>
          </ac:spMkLst>
        </pc:spChg>
        <pc:spChg chg="mod">
          <ac:chgData name="Marty Broadwell" userId="8c8ea40a403f8424" providerId="LiveId" clId="{5939B490-67E5-4483-9480-2D9E50F43E38}" dt="2023-12-08T02:28:55.969" v="239" actId="1076"/>
          <ac:spMkLst>
            <pc:docMk/>
            <pc:sldMk cId="0" sldId="284"/>
            <ac:spMk id="18446" creationId="{177532AC-690F-13DC-4286-B54CDEE845BB}"/>
          </ac:spMkLst>
        </pc:spChg>
        <pc:spChg chg="mod">
          <ac:chgData name="Marty Broadwell" userId="8c8ea40a403f8424" providerId="LiveId" clId="{5939B490-67E5-4483-9480-2D9E50F43E38}" dt="2023-12-08T02:28:55.969" v="239" actId="1076"/>
          <ac:spMkLst>
            <pc:docMk/>
            <pc:sldMk cId="0" sldId="284"/>
            <ac:spMk id="18447" creationId="{A35B6B94-64C3-F048-0A83-B209CBB0D354}"/>
          </ac:spMkLst>
        </pc:spChg>
        <pc:spChg chg="mod">
          <ac:chgData name="Marty Broadwell" userId="8c8ea40a403f8424" providerId="LiveId" clId="{5939B490-67E5-4483-9480-2D9E50F43E38}" dt="2023-12-08T02:28:55.969" v="239" actId="1076"/>
          <ac:spMkLst>
            <pc:docMk/>
            <pc:sldMk cId="0" sldId="284"/>
            <ac:spMk id="18448" creationId="{F94D174C-04C1-8EE9-8657-099302C518A1}"/>
          </ac:spMkLst>
        </pc:spChg>
        <pc:spChg chg="mod">
          <ac:chgData name="Marty Broadwell" userId="8c8ea40a403f8424" providerId="LiveId" clId="{5939B490-67E5-4483-9480-2D9E50F43E38}" dt="2023-12-24T00:03:34.847" v="2227" actId="14100"/>
          <ac:spMkLst>
            <pc:docMk/>
            <pc:sldMk cId="0" sldId="284"/>
            <ac:spMk id="35853" creationId="{0CC427DB-B22F-D980-BCB9-31838732C9E4}"/>
          </ac:spMkLst>
        </pc:spChg>
        <pc:spChg chg="mod">
          <ac:chgData name="Marty Broadwell" userId="8c8ea40a403f8424" providerId="LiveId" clId="{5939B490-67E5-4483-9480-2D9E50F43E38}" dt="2023-12-24T00:04:05.682" v="2242" actId="1036"/>
          <ac:spMkLst>
            <pc:docMk/>
            <pc:sldMk cId="0" sldId="284"/>
            <ac:spMk id="35857" creationId="{E193733D-DC35-5A9D-5F54-D98647160FB1}"/>
          </ac:spMkLst>
        </pc:spChg>
        <pc:spChg chg="del mod">
          <ac:chgData name="Marty Broadwell" userId="8c8ea40a403f8424" providerId="LiveId" clId="{5939B490-67E5-4483-9480-2D9E50F43E38}" dt="2023-12-08T02:21:29.852" v="143" actId="478"/>
          <ac:spMkLst>
            <pc:docMk/>
            <pc:sldMk cId="0" sldId="284"/>
            <ac:spMk id="35858" creationId="{66FD1EA9-398B-A502-DDFB-5FF727ABC9D6}"/>
          </ac:spMkLst>
        </pc:spChg>
        <pc:grpChg chg="mod">
          <ac:chgData name="Marty Broadwell" userId="8c8ea40a403f8424" providerId="LiveId" clId="{5939B490-67E5-4483-9480-2D9E50F43E38}" dt="2023-12-23T23:27:06.606" v="1774" actId="108"/>
          <ac:grpSpMkLst>
            <pc:docMk/>
            <pc:sldMk cId="0" sldId="284"/>
            <ac:grpSpMk id="18441" creationId="{3DD7887D-58AA-777F-5EEA-66D1DFA5E17B}"/>
          </ac:grpSpMkLst>
        </pc:grpChg>
      </pc:sldChg>
      <pc:sldChg chg="addSp delSp modSp add mod modAnim">
        <pc:chgData name="Marty Broadwell" userId="8c8ea40a403f8424" providerId="LiveId" clId="{5939B490-67E5-4483-9480-2D9E50F43E38}" dt="2023-12-24T05:16:21.678" v="2719" actId="14100"/>
        <pc:sldMkLst>
          <pc:docMk/>
          <pc:sldMk cId="0" sldId="285"/>
        </pc:sldMkLst>
        <pc:spChg chg="add mod">
          <ac:chgData name="Marty Broadwell" userId="8c8ea40a403f8424" providerId="LiveId" clId="{5939B490-67E5-4483-9480-2D9E50F43E38}" dt="2023-12-24T05:16:21.678" v="2719" actId="14100"/>
          <ac:spMkLst>
            <pc:docMk/>
            <pc:sldMk cId="0" sldId="285"/>
            <ac:spMk id="2" creationId="{59FBA80F-5C4A-95E1-4D33-B571A8AAE26A}"/>
          </ac:spMkLst>
        </pc:spChg>
        <pc:spChg chg="add mod">
          <ac:chgData name="Marty Broadwell" userId="8c8ea40a403f8424" providerId="LiveId" clId="{5939B490-67E5-4483-9480-2D9E50F43E38}" dt="2023-12-09T20:43:55.572" v="698" actId="1076"/>
          <ac:spMkLst>
            <pc:docMk/>
            <pc:sldMk cId="0" sldId="285"/>
            <ac:spMk id="3" creationId="{08FFD65B-C69B-A260-B1DF-63BEB62AD459}"/>
          </ac:spMkLst>
        </pc:spChg>
        <pc:spChg chg="add mod">
          <ac:chgData name="Marty Broadwell" userId="8c8ea40a403f8424" providerId="LiveId" clId="{5939B490-67E5-4483-9480-2D9E50F43E38}" dt="2023-12-23T23:45:16.596" v="2054" actId="20577"/>
          <ac:spMkLst>
            <pc:docMk/>
            <pc:sldMk cId="0" sldId="285"/>
            <ac:spMk id="4" creationId="{95C66CD1-82E3-176A-E1F3-CF48134CD457}"/>
          </ac:spMkLst>
        </pc:spChg>
        <pc:spChg chg="add mod">
          <ac:chgData name="Marty Broadwell" userId="8c8ea40a403f8424" providerId="LiveId" clId="{5939B490-67E5-4483-9480-2D9E50F43E38}" dt="2023-12-23T23:46:39.430" v="2063" actId="164"/>
          <ac:spMkLst>
            <pc:docMk/>
            <pc:sldMk cId="0" sldId="285"/>
            <ac:spMk id="5" creationId="{DD4AF32B-BDAB-E032-878F-29E260208B6C}"/>
          </ac:spMkLst>
        </pc:spChg>
        <pc:spChg chg="add mod">
          <ac:chgData name="Marty Broadwell" userId="8c8ea40a403f8424" providerId="LiveId" clId="{5939B490-67E5-4483-9480-2D9E50F43E38}" dt="2023-12-24T05:16:07.759" v="2717" actId="14100"/>
          <ac:spMkLst>
            <pc:docMk/>
            <pc:sldMk cId="0" sldId="285"/>
            <ac:spMk id="6" creationId="{7AB9BCB5-6863-BC23-759A-1AF30A4E7B6B}"/>
          </ac:spMkLst>
        </pc:spChg>
        <pc:spChg chg="add mod">
          <ac:chgData name="Marty Broadwell" userId="8c8ea40a403f8424" providerId="LiveId" clId="{5939B490-67E5-4483-9480-2D9E50F43E38}" dt="2023-12-23T23:46:39.430" v="2063" actId="164"/>
          <ac:spMkLst>
            <pc:docMk/>
            <pc:sldMk cId="0" sldId="285"/>
            <ac:spMk id="7" creationId="{A36B27AE-E1AB-080C-D495-B041DC24E1BD}"/>
          </ac:spMkLst>
        </pc:spChg>
        <pc:spChg chg="mod">
          <ac:chgData name="Marty Broadwell" userId="8c8ea40a403f8424" providerId="LiveId" clId="{5939B490-67E5-4483-9480-2D9E50F43E38}" dt="2023-12-23T22:39:48.425" v="1269" actId="20577"/>
          <ac:spMkLst>
            <pc:docMk/>
            <pc:sldMk cId="0" sldId="285"/>
            <ac:spMk id="7171" creationId="{F3140005-C664-DCC6-CEA9-0306E7B700F5}"/>
          </ac:spMkLst>
        </pc:spChg>
        <pc:spChg chg="mod">
          <ac:chgData name="Marty Broadwell" userId="8c8ea40a403f8424" providerId="LiveId" clId="{5939B490-67E5-4483-9480-2D9E50F43E38}" dt="2023-12-23T22:39:53.108" v="1270" actId="1076"/>
          <ac:spMkLst>
            <pc:docMk/>
            <pc:sldMk cId="0" sldId="285"/>
            <ac:spMk id="36868" creationId="{20E060A5-DF78-F220-F6DF-E4CBC3C7DE08}"/>
          </ac:spMkLst>
        </pc:spChg>
        <pc:spChg chg="mod">
          <ac:chgData name="Marty Broadwell" userId="8c8ea40a403f8424" providerId="LiveId" clId="{5939B490-67E5-4483-9480-2D9E50F43E38}" dt="2023-12-08T02:11:02.544" v="40" actId="1076"/>
          <ac:spMkLst>
            <pc:docMk/>
            <pc:sldMk cId="0" sldId="285"/>
            <ac:spMk id="36869" creationId="{E0717AD5-DFAA-32D0-FC79-B0DBED9E749B}"/>
          </ac:spMkLst>
        </pc:spChg>
        <pc:spChg chg="del">
          <ac:chgData name="Marty Broadwell" userId="8c8ea40a403f8424" providerId="LiveId" clId="{5939B490-67E5-4483-9480-2D9E50F43E38}" dt="2023-12-08T02:08:51.478" v="15" actId="478"/>
          <ac:spMkLst>
            <pc:docMk/>
            <pc:sldMk cId="0" sldId="285"/>
            <ac:spMk id="36870" creationId="{373B69F7-08B2-DE4D-A5DF-A55EBBCA39AA}"/>
          </ac:spMkLst>
        </pc:spChg>
        <pc:spChg chg="mod">
          <ac:chgData name="Marty Broadwell" userId="8c8ea40a403f8424" providerId="LiveId" clId="{5939B490-67E5-4483-9480-2D9E50F43E38}" dt="2023-12-08T02:11:00.479" v="39" actId="1076"/>
          <ac:spMkLst>
            <pc:docMk/>
            <pc:sldMk cId="0" sldId="285"/>
            <ac:spMk id="36871" creationId="{DCC7D545-D604-E0B8-E3E2-034A358D0B87}"/>
          </ac:spMkLst>
        </pc:spChg>
        <pc:grpChg chg="add mod">
          <ac:chgData name="Marty Broadwell" userId="8c8ea40a403f8424" providerId="LiveId" clId="{5939B490-67E5-4483-9480-2D9E50F43E38}" dt="2023-12-23T23:46:39.430" v="2063" actId="164"/>
          <ac:grpSpMkLst>
            <pc:docMk/>
            <pc:sldMk cId="0" sldId="285"/>
            <ac:grpSpMk id="8" creationId="{092EBACC-AB6A-55CC-F1B4-D370B16C4581}"/>
          </ac:grpSpMkLst>
        </pc:grpChg>
      </pc:sldChg>
      <pc:sldChg chg="addSp modSp add mod">
        <pc:chgData name="Marty Broadwell" userId="8c8ea40a403f8424" providerId="LiveId" clId="{5939B490-67E5-4483-9480-2D9E50F43E38}" dt="2023-12-23T23:53:28.234" v="2093" actId="113"/>
        <pc:sldMkLst>
          <pc:docMk/>
          <pc:sldMk cId="0" sldId="286"/>
        </pc:sldMkLst>
        <pc:spChg chg="add mod">
          <ac:chgData name="Marty Broadwell" userId="8c8ea40a403f8424" providerId="LiveId" clId="{5939B490-67E5-4483-9480-2D9E50F43E38}" dt="2023-12-23T23:20:01.396" v="1696" actId="20577"/>
          <ac:spMkLst>
            <pc:docMk/>
            <pc:sldMk cId="0" sldId="286"/>
            <ac:spMk id="2" creationId="{E42B70BC-22F6-1CBE-22A6-6281B2EC951B}"/>
          </ac:spMkLst>
        </pc:spChg>
        <pc:spChg chg="mod">
          <ac:chgData name="Marty Broadwell" userId="8c8ea40a403f8424" providerId="LiveId" clId="{5939B490-67E5-4483-9480-2D9E50F43E38}" dt="2023-12-23T23:53:28.234" v="2093" actId="113"/>
          <ac:spMkLst>
            <pc:docMk/>
            <pc:sldMk cId="0" sldId="286"/>
            <ac:spMk id="11267" creationId="{852920E7-F7B1-8EDD-5EE0-57A0974A26EB}"/>
          </ac:spMkLst>
        </pc:spChg>
      </pc:sldChg>
      <pc:sldChg chg="addSp modSp add mod modAnim modNotes">
        <pc:chgData name="Marty Broadwell" userId="8c8ea40a403f8424" providerId="LiveId" clId="{5939B490-67E5-4483-9480-2D9E50F43E38}" dt="2023-12-24T05:10:32.380" v="2678" actId="20577"/>
        <pc:sldMkLst>
          <pc:docMk/>
          <pc:sldMk cId="0" sldId="287"/>
        </pc:sldMkLst>
        <pc:spChg chg="add mod">
          <ac:chgData name="Marty Broadwell" userId="8c8ea40a403f8424" providerId="LiveId" clId="{5939B490-67E5-4483-9480-2D9E50F43E38}" dt="2023-12-24T05:10:32.380" v="2678" actId="20577"/>
          <ac:spMkLst>
            <pc:docMk/>
            <pc:sldMk cId="0" sldId="287"/>
            <ac:spMk id="2" creationId="{0C05C705-3EFF-8375-D606-D780D9693AA1}"/>
          </ac:spMkLst>
        </pc:spChg>
        <pc:spChg chg="mod">
          <ac:chgData name="Marty Broadwell" userId="8c8ea40a403f8424" providerId="LiveId" clId="{5939B490-67E5-4483-9480-2D9E50F43E38}" dt="2023-12-23T23:02:13.220" v="1364" actId="2711"/>
          <ac:spMkLst>
            <pc:docMk/>
            <pc:sldMk cId="0" sldId="287"/>
            <ac:spMk id="12290" creationId="{F7618EEC-4AE6-1CD9-F93E-4433942C21A6}"/>
          </ac:spMkLst>
        </pc:spChg>
        <pc:spChg chg="mod">
          <ac:chgData name="Marty Broadwell" userId="8c8ea40a403f8424" providerId="LiveId" clId="{5939B490-67E5-4483-9480-2D9E50F43E38}" dt="2023-12-23T23:09:41.955" v="1613" actId="14100"/>
          <ac:spMkLst>
            <pc:docMk/>
            <pc:sldMk cId="0" sldId="287"/>
            <ac:spMk id="38915" creationId="{2195CBC0-55B5-CB6C-E527-60F40C70F2EE}"/>
          </ac:spMkLst>
        </pc:spChg>
        <pc:spChg chg="mod">
          <ac:chgData name="Marty Broadwell" userId="8c8ea40a403f8424" providerId="LiveId" clId="{5939B490-67E5-4483-9480-2D9E50F43E38}" dt="2023-12-23T23:05:13.152" v="1486" actId="20577"/>
          <ac:spMkLst>
            <pc:docMk/>
            <pc:sldMk cId="0" sldId="287"/>
            <ac:spMk id="38916" creationId="{0375673E-18FB-B747-151A-CEB6F5050886}"/>
          </ac:spMkLst>
        </pc:spChg>
      </pc:sldChg>
      <pc:sldChg chg="addSp modSp add mod setBg">
        <pc:chgData name="Marty Broadwell" userId="8c8ea40a403f8424" providerId="LiveId" clId="{5939B490-67E5-4483-9480-2D9E50F43E38}" dt="2023-12-24T05:11:14.392" v="2681" actId="20577"/>
        <pc:sldMkLst>
          <pc:docMk/>
          <pc:sldMk cId="0" sldId="288"/>
        </pc:sldMkLst>
        <pc:spChg chg="add mod">
          <ac:chgData name="Marty Broadwell" userId="8c8ea40a403f8424" providerId="LiveId" clId="{5939B490-67E5-4483-9480-2D9E50F43E38}" dt="2023-12-24T05:11:14.392" v="2681" actId="20577"/>
          <ac:spMkLst>
            <pc:docMk/>
            <pc:sldMk cId="0" sldId="288"/>
            <ac:spMk id="2" creationId="{DFD732CD-B202-EE8C-110F-66C4F6059211}"/>
          </ac:spMkLst>
        </pc:spChg>
        <pc:spChg chg="mod">
          <ac:chgData name="Marty Broadwell" userId="8c8ea40a403f8424" providerId="LiveId" clId="{5939B490-67E5-4483-9480-2D9E50F43E38}" dt="2023-12-08T02:26:59.258" v="224" actId="2711"/>
          <ac:spMkLst>
            <pc:docMk/>
            <pc:sldMk cId="0" sldId="288"/>
            <ac:spMk id="21506" creationId="{AAB72978-E8F4-89FA-4ED8-71F5C995A092}"/>
          </ac:spMkLst>
        </pc:spChg>
        <pc:spChg chg="mod">
          <ac:chgData name="Marty Broadwell" userId="8c8ea40a403f8424" providerId="LiveId" clId="{5939B490-67E5-4483-9480-2D9E50F43E38}" dt="2023-12-08T02:27:54.312" v="234" actId="1076"/>
          <ac:spMkLst>
            <pc:docMk/>
            <pc:sldMk cId="0" sldId="288"/>
            <ac:spMk id="21507" creationId="{14EE5C2C-9E1E-5453-67DE-3F8EF05A816E}"/>
          </ac:spMkLst>
        </pc:spChg>
        <pc:spChg chg="mod">
          <ac:chgData name="Marty Broadwell" userId="8c8ea40a403f8424" providerId="LiveId" clId="{5939B490-67E5-4483-9480-2D9E50F43E38}" dt="2023-12-24T00:10:27.299" v="2291" actId="208"/>
          <ac:spMkLst>
            <pc:docMk/>
            <pc:sldMk cId="0" sldId="288"/>
            <ac:spMk id="21509" creationId="{8CEAD029-AABA-6E9A-81F7-D366973A1A37}"/>
          </ac:spMkLst>
        </pc:spChg>
        <pc:spChg chg="mod">
          <ac:chgData name="Marty Broadwell" userId="8c8ea40a403f8424" providerId="LiveId" clId="{5939B490-67E5-4483-9480-2D9E50F43E38}" dt="2023-12-08T02:26:59.258" v="224" actId="2711"/>
          <ac:spMkLst>
            <pc:docMk/>
            <pc:sldMk cId="0" sldId="288"/>
            <ac:spMk id="21510" creationId="{A74ECEB7-C5D5-0465-0E85-B9113B84B8E0}"/>
          </ac:spMkLst>
        </pc:spChg>
        <pc:spChg chg="mod">
          <ac:chgData name="Marty Broadwell" userId="8c8ea40a403f8424" providerId="LiveId" clId="{5939B490-67E5-4483-9480-2D9E50F43E38}" dt="2023-12-24T00:10:27.299" v="2291" actId="208"/>
          <ac:spMkLst>
            <pc:docMk/>
            <pc:sldMk cId="0" sldId="288"/>
            <ac:spMk id="21511" creationId="{79AA3FD2-7F1B-1091-1638-040C55B4049F}"/>
          </ac:spMkLst>
        </pc:spChg>
        <pc:spChg chg="mod">
          <ac:chgData name="Marty Broadwell" userId="8c8ea40a403f8424" providerId="LiveId" clId="{5939B490-67E5-4483-9480-2D9E50F43E38}" dt="2023-12-24T00:10:27.299" v="2291" actId="208"/>
          <ac:spMkLst>
            <pc:docMk/>
            <pc:sldMk cId="0" sldId="288"/>
            <ac:spMk id="21512" creationId="{CC1D4E6E-0BBE-70DE-A9F1-7C1A927FBB50}"/>
          </ac:spMkLst>
        </pc:spChg>
        <pc:spChg chg="mod">
          <ac:chgData name="Marty Broadwell" userId="8c8ea40a403f8424" providerId="LiveId" clId="{5939B490-67E5-4483-9480-2D9E50F43E38}" dt="2023-12-24T00:07:53.975" v="2284" actId="14100"/>
          <ac:spMkLst>
            <pc:docMk/>
            <pc:sldMk cId="0" sldId="288"/>
            <ac:spMk id="21513" creationId="{A22102FA-3F91-ED51-8A84-CA58C90EEA54}"/>
          </ac:spMkLst>
        </pc:spChg>
        <pc:spChg chg="mod">
          <ac:chgData name="Marty Broadwell" userId="8c8ea40a403f8424" providerId="LiveId" clId="{5939B490-67E5-4483-9480-2D9E50F43E38}" dt="2023-12-08T02:27:54.312" v="234" actId="1076"/>
          <ac:spMkLst>
            <pc:docMk/>
            <pc:sldMk cId="0" sldId="288"/>
            <ac:spMk id="21514" creationId="{EA2F217B-0336-D7BF-FF51-8A48DA07C00C}"/>
          </ac:spMkLst>
        </pc:spChg>
        <pc:spChg chg="mod">
          <ac:chgData name="Marty Broadwell" userId="8c8ea40a403f8424" providerId="LiveId" clId="{5939B490-67E5-4483-9480-2D9E50F43E38}" dt="2023-12-08T02:26:59.258" v="224" actId="2711"/>
          <ac:spMkLst>
            <pc:docMk/>
            <pc:sldMk cId="0" sldId="288"/>
            <ac:spMk id="21516" creationId="{5BE889D7-C5FA-AB26-D77C-31E6BBD22358}"/>
          </ac:spMkLst>
        </pc:spChg>
        <pc:spChg chg="mod">
          <ac:chgData name="Marty Broadwell" userId="8c8ea40a403f8424" providerId="LiveId" clId="{5939B490-67E5-4483-9480-2D9E50F43E38}" dt="2023-12-08T02:26:59.258" v="224" actId="2711"/>
          <ac:spMkLst>
            <pc:docMk/>
            <pc:sldMk cId="0" sldId="288"/>
            <ac:spMk id="39940" creationId="{065EB2DA-72C6-2809-6E27-2D97F530EC50}"/>
          </ac:spMkLst>
        </pc:spChg>
        <pc:spChg chg="mod">
          <ac:chgData name="Marty Broadwell" userId="8c8ea40a403f8424" providerId="LiveId" clId="{5939B490-67E5-4483-9480-2D9E50F43E38}" dt="2023-12-24T00:07:47.119" v="2282" actId="1076"/>
          <ac:spMkLst>
            <pc:docMk/>
            <pc:sldMk cId="0" sldId="288"/>
            <ac:spMk id="39954" creationId="{5A5E8546-B9DE-B936-163D-943864F85B41}"/>
          </ac:spMkLst>
        </pc:spChg>
      </pc:sldChg>
      <pc:sldChg chg="addSp delSp modSp add mod modAnim">
        <pc:chgData name="Marty Broadwell" userId="8c8ea40a403f8424" providerId="LiveId" clId="{5939B490-67E5-4483-9480-2D9E50F43E38}" dt="2023-12-24T05:10:47.819" v="2679" actId="20577"/>
        <pc:sldMkLst>
          <pc:docMk/>
          <pc:sldMk cId="0" sldId="289"/>
        </pc:sldMkLst>
        <pc:spChg chg="add mod">
          <ac:chgData name="Marty Broadwell" userId="8c8ea40a403f8424" providerId="LiveId" clId="{5939B490-67E5-4483-9480-2D9E50F43E38}" dt="2023-12-08T02:19:34.838" v="141"/>
          <ac:spMkLst>
            <pc:docMk/>
            <pc:sldMk cId="0" sldId="289"/>
            <ac:spMk id="2" creationId="{55AC0748-8756-9FB7-2B0F-9776E377C7CC}"/>
          </ac:spMkLst>
        </pc:spChg>
        <pc:spChg chg="add mod">
          <ac:chgData name="Marty Broadwell" userId="8c8ea40a403f8424" providerId="LiveId" clId="{5939B490-67E5-4483-9480-2D9E50F43E38}" dt="2023-12-24T00:10:12.345" v="2289" actId="208"/>
          <ac:spMkLst>
            <pc:docMk/>
            <pc:sldMk cId="0" sldId="289"/>
            <ac:spMk id="3" creationId="{4DB89A75-4E0B-1F69-FD0D-B0D82ADEA787}"/>
          </ac:spMkLst>
        </pc:spChg>
        <pc:spChg chg="add mod">
          <ac:chgData name="Marty Broadwell" userId="8c8ea40a403f8424" providerId="LiveId" clId="{5939B490-67E5-4483-9480-2D9E50F43E38}" dt="2023-12-08T02:23:02.703" v="159" actId="1076"/>
          <ac:spMkLst>
            <pc:docMk/>
            <pc:sldMk cId="0" sldId="289"/>
            <ac:spMk id="4" creationId="{E2AE71EB-CF3F-AD9C-CB6D-220AD887A99C}"/>
          </ac:spMkLst>
        </pc:spChg>
        <pc:spChg chg="add mod">
          <ac:chgData name="Marty Broadwell" userId="8c8ea40a403f8424" providerId="LiveId" clId="{5939B490-67E5-4483-9480-2D9E50F43E38}" dt="2023-12-24T00:10:12.345" v="2289" actId="208"/>
          <ac:spMkLst>
            <pc:docMk/>
            <pc:sldMk cId="0" sldId="289"/>
            <ac:spMk id="5" creationId="{5E22E098-C0C5-BCA0-E261-97443CBA05A1}"/>
          </ac:spMkLst>
        </pc:spChg>
        <pc:spChg chg="add mod">
          <ac:chgData name="Marty Broadwell" userId="8c8ea40a403f8424" providerId="LiveId" clId="{5939B490-67E5-4483-9480-2D9E50F43E38}" dt="2023-12-24T00:10:12.345" v="2289" actId="208"/>
          <ac:spMkLst>
            <pc:docMk/>
            <pc:sldMk cId="0" sldId="289"/>
            <ac:spMk id="6" creationId="{7F3E4384-4A73-D09E-55EE-41C2D3AA4A57}"/>
          </ac:spMkLst>
        </pc:spChg>
        <pc:spChg chg="mod">
          <ac:chgData name="Marty Broadwell" userId="8c8ea40a403f8424" providerId="LiveId" clId="{5939B490-67E5-4483-9480-2D9E50F43E38}" dt="2023-12-08T02:29:56.078" v="241" actId="478"/>
          <ac:spMkLst>
            <pc:docMk/>
            <pc:sldMk cId="0" sldId="289"/>
            <ac:spMk id="8" creationId="{3D58F817-1167-B825-BC86-5E5143C696A1}"/>
          </ac:spMkLst>
        </pc:spChg>
        <pc:spChg chg="del mod">
          <ac:chgData name="Marty Broadwell" userId="8c8ea40a403f8424" providerId="LiveId" clId="{5939B490-67E5-4483-9480-2D9E50F43E38}" dt="2023-12-08T02:29:56.078" v="241" actId="478"/>
          <ac:spMkLst>
            <pc:docMk/>
            <pc:sldMk cId="0" sldId="289"/>
            <ac:spMk id="9" creationId="{05CED88B-D864-A37B-C088-10757B8CEB43}"/>
          </ac:spMkLst>
        </pc:spChg>
        <pc:spChg chg="add mod">
          <ac:chgData name="Marty Broadwell" userId="8c8ea40a403f8424" providerId="LiveId" clId="{5939B490-67E5-4483-9480-2D9E50F43E38}" dt="2023-12-24T05:10:47.819" v="2679" actId="20577"/>
          <ac:spMkLst>
            <pc:docMk/>
            <pc:sldMk cId="0" sldId="289"/>
            <ac:spMk id="9" creationId="{56ED0644-A3A2-83BA-22C1-F89187211852}"/>
          </ac:spMkLst>
        </pc:spChg>
        <pc:spChg chg="mod">
          <ac:chgData name="Marty Broadwell" userId="8c8ea40a403f8424" providerId="LiveId" clId="{5939B490-67E5-4483-9480-2D9E50F43E38}" dt="2023-12-08T02:29:56.078" v="241" actId="478"/>
          <ac:spMkLst>
            <pc:docMk/>
            <pc:sldMk cId="0" sldId="289"/>
            <ac:spMk id="10" creationId="{5544B5C7-E296-CD66-7E26-49269D97DD1D}"/>
          </ac:spMkLst>
        </pc:spChg>
        <pc:spChg chg="add del mod">
          <ac:chgData name="Marty Broadwell" userId="8c8ea40a403f8424" providerId="LiveId" clId="{5939B490-67E5-4483-9480-2D9E50F43E38}" dt="2023-12-08T02:21:25.442" v="142" actId="478"/>
          <ac:spMkLst>
            <pc:docMk/>
            <pc:sldMk cId="0" sldId="289"/>
            <ac:spMk id="11" creationId="{544BD0C1-0796-7DC4-DE27-82EF5394A3A5}"/>
          </ac:spMkLst>
        </pc:spChg>
        <pc:spChg chg="add mod">
          <ac:chgData name="Marty Broadwell" userId="8c8ea40a403f8424" providerId="LiveId" clId="{5939B490-67E5-4483-9480-2D9E50F43E38}" dt="2023-12-08T02:29:57.069" v="242"/>
          <ac:spMkLst>
            <pc:docMk/>
            <pc:sldMk cId="0" sldId="289"/>
            <ac:spMk id="12" creationId="{4DD7D3A0-CDCC-84B5-FC1A-D600D6CE4A0B}"/>
          </ac:spMkLst>
        </pc:spChg>
        <pc:spChg chg="del">
          <ac:chgData name="Marty Broadwell" userId="8c8ea40a403f8424" providerId="LiveId" clId="{5939B490-67E5-4483-9480-2D9E50F43E38}" dt="2023-12-08T02:19:34.157" v="140" actId="478"/>
          <ac:spMkLst>
            <pc:docMk/>
            <pc:sldMk cId="0" sldId="289"/>
            <ac:spMk id="19459" creationId="{FDE7E22C-6EA8-E2A3-FB92-B2914AB7D063}"/>
          </ac:spMkLst>
        </pc:spChg>
        <pc:spChg chg="del">
          <ac:chgData name="Marty Broadwell" userId="8c8ea40a403f8424" providerId="LiveId" clId="{5939B490-67E5-4483-9480-2D9E50F43E38}" dt="2023-12-08T02:19:34.157" v="140" actId="478"/>
          <ac:spMkLst>
            <pc:docMk/>
            <pc:sldMk cId="0" sldId="289"/>
            <ac:spMk id="19460" creationId="{7684B184-EE7A-3C88-B8F1-791BD48795FD}"/>
          </ac:spMkLst>
        </pc:spChg>
        <pc:spChg chg="del">
          <ac:chgData name="Marty Broadwell" userId="8c8ea40a403f8424" providerId="LiveId" clId="{5939B490-67E5-4483-9480-2D9E50F43E38}" dt="2023-12-08T02:19:34.157" v="140" actId="478"/>
          <ac:spMkLst>
            <pc:docMk/>
            <pc:sldMk cId="0" sldId="289"/>
            <ac:spMk id="19461" creationId="{37840779-EE32-0978-1C5C-1AACCF674956}"/>
          </ac:spMkLst>
        </pc:spChg>
        <pc:spChg chg="del">
          <ac:chgData name="Marty Broadwell" userId="8c8ea40a403f8424" providerId="LiveId" clId="{5939B490-67E5-4483-9480-2D9E50F43E38}" dt="2023-12-08T02:19:34.157" v="140" actId="478"/>
          <ac:spMkLst>
            <pc:docMk/>
            <pc:sldMk cId="0" sldId="289"/>
            <ac:spMk id="19462" creationId="{9BD7D441-F1CD-0CA6-2148-D68218ED1BA9}"/>
          </ac:spMkLst>
        </pc:spChg>
        <pc:spChg chg="del">
          <ac:chgData name="Marty Broadwell" userId="8c8ea40a403f8424" providerId="LiveId" clId="{5939B490-67E5-4483-9480-2D9E50F43E38}" dt="2023-12-08T02:19:34.157" v="140" actId="478"/>
          <ac:spMkLst>
            <pc:docMk/>
            <pc:sldMk cId="0" sldId="289"/>
            <ac:spMk id="19463" creationId="{E852DE82-F160-6E4D-4E03-A9016C6E31BA}"/>
          </ac:spMkLst>
        </pc:spChg>
        <pc:spChg chg="mod">
          <ac:chgData name="Marty Broadwell" userId="8c8ea40a403f8424" providerId="LiveId" clId="{5939B490-67E5-4483-9480-2D9E50F43E38}" dt="2023-12-24T00:14:47.812" v="2508" actId="20577"/>
          <ac:spMkLst>
            <pc:docMk/>
            <pc:sldMk cId="0" sldId="289"/>
            <ac:spMk id="40978" creationId="{01B537FC-D2E9-6276-E28F-8A4383F615F7}"/>
          </ac:spMkLst>
        </pc:spChg>
        <pc:spChg chg="mod">
          <ac:chgData name="Marty Broadwell" userId="8c8ea40a403f8424" providerId="LiveId" clId="{5939B490-67E5-4483-9480-2D9E50F43E38}" dt="2023-12-24T00:14:28.008" v="2492" actId="20577"/>
          <ac:spMkLst>
            <pc:docMk/>
            <pc:sldMk cId="0" sldId="289"/>
            <ac:spMk id="40979" creationId="{C1CB6F17-C248-974B-E242-883AB5135FB5}"/>
          </ac:spMkLst>
        </pc:spChg>
        <pc:grpChg chg="add mod">
          <ac:chgData name="Marty Broadwell" userId="8c8ea40a403f8424" providerId="LiveId" clId="{5939B490-67E5-4483-9480-2D9E50F43E38}" dt="2023-12-08T02:29:56.078" v="241" actId="478"/>
          <ac:grpSpMkLst>
            <pc:docMk/>
            <pc:sldMk cId="0" sldId="289"/>
            <ac:grpSpMk id="7" creationId="{CE8719D7-5F6C-8B57-DA48-9F9516DC59B7}"/>
          </ac:grpSpMkLst>
        </pc:grpChg>
        <pc:grpChg chg="del">
          <ac:chgData name="Marty Broadwell" userId="8c8ea40a403f8424" providerId="LiveId" clId="{5939B490-67E5-4483-9480-2D9E50F43E38}" dt="2023-12-08T02:19:34.157" v="140" actId="478"/>
          <ac:grpSpMkLst>
            <pc:docMk/>
            <pc:sldMk cId="0" sldId="289"/>
            <ac:grpSpMk id="19464" creationId="{91A429DC-4C89-9688-2FE9-41911D0600C4}"/>
          </ac:grpSpMkLst>
        </pc:grpChg>
      </pc:sldChg>
      <pc:sldChg chg="addSp modSp add mod">
        <pc:chgData name="Marty Broadwell" userId="8c8ea40a403f8424" providerId="LiveId" clId="{5939B490-67E5-4483-9480-2D9E50F43E38}" dt="2023-12-24T05:11:53.167" v="2692" actId="20577"/>
        <pc:sldMkLst>
          <pc:docMk/>
          <pc:sldMk cId="0" sldId="290"/>
        </pc:sldMkLst>
        <pc:spChg chg="add mod">
          <ac:chgData name="Marty Broadwell" userId="8c8ea40a403f8424" providerId="LiveId" clId="{5939B490-67E5-4483-9480-2D9E50F43E38}" dt="2023-12-24T05:09:43.516" v="2670" actId="20577"/>
          <ac:spMkLst>
            <pc:docMk/>
            <pc:sldMk cId="0" sldId="290"/>
            <ac:spMk id="2" creationId="{33003EB2-BC5F-B024-7DF9-5507BC749A99}"/>
          </ac:spMkLst>
        </pc:spChg>
        <pc:spChg chg="mod">
          <ac:chgData name="Marty Broadwell" userId="8c8ea40a403f8424" providerId="LiveId" clId="{5939B490-67E5-4483-9480-2D9E50F43E38}" dt="2023-12-24T05:11:53.167" v="2692" actId="20577"/>
          <ac:spMkLst>
            <pc:docMk/>
            <pc:sldMk cId="0" sldId="290"/>
            <ac:spMk id="14338" creationId="{19BD0390-DD6F-98BD-4275-A34F39B886F3}"/>
          </ac:spMkLst>
        </pc:spChg>
        <pc:spChg chg="mod">
          <ac:chgData name="Marty Broadwell" userId="8c8ea40a403f8424" providerId="LiveId" clId="{5939B490-67E5-4483-9480-2D9E50F43E38}" dt="2023-12-24T00:13:04.536" v="2476" actId="20577"/>
          <ac:spMkLst>
            <pc:docMk/>
            <pc:sldMk cId="0" sldId="290"/>
            <ac:spMk id="41987" creationId="{BE30A301-A189-0551-54C7-4DF65A303D74}"/>
          </ac:spMkLst>
        </pc:spChg>
      </pc:sldChg>
      <pc:sldChg chg="addSp modSp add mod ord modAnim">
        <pc:chgData name="Marty Broadwell" userId="8c8ea40a403f8424" providerId="LiveId" clId="{5939B490-67E5-4483-9480-2D9E50F43E38}" dt="2023-12-24T04:53:25.224" v="2517" actId="20577"/>
        <pc:sldMkLst>
          <pc:docMk/>
          <pc:sldMk cId="0" sldId="291"/>
        </pc:sldMkLst>
        <pc:spChg chg="add mod">
          <ac:chgData name="Marty Broadwell" userId="8c8ea40a403f8424" providerId="LiveId" clId="{5939B490-67E5-4483-9480-2D9E50F43E38}" dt="2023-12-23T23:20:22.095" v="1704" actId="20577"/>
          <ac:spMkLst>
            <pc:docMk/>
            <pc:sldMk cId="0" sldId="291"/>
            <ac:spMk id="2" creationId="{828BF6D0-F1F1-DC08-8C4D-C9BD50030D5F}"/>
          </ac:spMkLst>
        </pc:spChg>
        <pc:spChg chg="mod">
          <ac:chgData name="Marty Broadwell" userId="8c8ea40a403f8424" providerId="LiveId" clId="{5939B490-67E5-4483-9480-2D9E50F43E38}" dt="2023-12-24T04:53:25.224" v="2517" actId="20577"/>
          <ac:spMkLst>
            <pc:docMk/>
            <pc:sldMk cId="0" sldId="291"/>
            <ac:spMk id="43011" creationId="{677AEFB3-5F16-D6AC-CAD0-A6B84EEED854}"/>
          </ac:spMkLst>
        </pc:spChg>
      </pc:sldChg>
      <pc:sldChg chg="modSp add del mod ord modShow">
        <pc:chgData name="Marty Broadwell" userId="8c8ea40a403f8424" providerId="LiveId" clId="{5939B490-67E5-4483-9480-2D9E50F43E38}" dt="2023-12-23T23:53:49.576" v="2094" actId="2696"/>
        <pc:sldMkLst>
          <pc:docMk/>
          <pc:sldMk cId="0" sldId="292"/>
        </pc:sldMkLst>
        <pc:spChg chg="mod">
          <ac:chgData name="Marty Broadwell" userId="8c8ea40a403f8424" providerId="LiveId" clId="{5939B490-67E5-4483-9480-2D9E50F43E38}" dt="2023-12-08T02:17:28.801" v="121" actId="179"/>
          <ac:spMkLst>
            <pc:docMk/>
            <pc:sldMk cId="0" sldId="292"/>
            <ac:spMk id="17411" creationId="{2813577A-D679-099B-DF85-40AB199AC7F4}"/>
          </ac:spMkLst>
        </pc:spChg>
      </pc:sldChg>
      <pc:sldChg chg="addSp delSp modSp add mod delAnim modAnim">
        <pc:chgData name="Marty Broadwell" userId="8c8ea40a403f8424" providerId="LiveId" clId="{5939B490-67E5-4483-9480-2D9E50F43E38}" dt="2023-12-24T05:27:32.628" v="2774" actId="1076"/>
        <pc:sldMkLst>
          <pc:docMk/>
          <pc:sldMk cId="0" sldId="293"/>
        </pc:sldMkLst>
        <pc:spChg chg="add mod">
          <ac:chgData name="Marty Broadwell" userId="8c8ea40a403f8424" providerId="LiveId" clId="{5939B490-67E5-4483-9480-2D9E50F43E38}" dt="2023-12-08T02:21:53.628" v="146"/>
          <ac:spMkLst>
            <pc:docMk/>
            <pc:sldMk cId="0" sldId="293"/>
            <ac:spMk id="2" creationId="{3EBBBBC7-951B-68B9-A0E9-CB420FD1262F}"/>
          </ac:spMkLst>
        </pc:spChg>
        <pc:spChg chg="add mod">
          <ac:chgData name="Marty Broadwell" userId="8c8ea40a403f8424" providerId="LiveId" clId="{5939B490-67E5-4483-9480-2D9E50F43E38}" dt="2023-12-24T00:10:05.917" v="2288" actId="208"/>
          <ac:spMkLst>
            <pc:docMk/>
            <pc:sldMk cId="0" sldId="293"/>
            <ac:spMk id="3" creationId="{F3F7383E-F9BA-9347-C902-13881DEF97AB}"/>
          </ac:spMkLst>
        </pc:spChg>
        <pc:spChg chg="add mod">
          <ac:chgData name="Marty Broadwell" userId="8c8ea40a403f8424" providerId="LiveId" clId="{5939B490-67E5-4483-9480-2D9E50F43E38}" dt="2023-12-08T02:22:53.690" v="158" actId="1076"/>
          <ac:spMkLst>
            <pc:docMk/>
            <pc:sldMk cId="0" sldId="293"/>
            <ac:spMk id="4" creationId="{D59C1AC7-DF6F-6B17-E289-249B2FE4DB42}"/>
          </ac:spMkLst>
        </pc:spChg>
        <pc:spChg chg="add mod">
          <ac:chgData name="Marty Broadwell" userId="8c8ea40a403f8424" providerId="LiveId" clId="{5939B490-67E5-4483-9480-2D9E50F43E38}" dt="2023-12-24T00:10:05.917" v="2288" actId="208"/>
          <ac:spMkLst>
            <pc:docMk/>
            <pc:sldMk cId="0" sldId="293"/>
            <ac:spMk id="5" creationId="{2FE2B30E-DDAC-CE07-5859-5DDB74DC991B}"/>
          </ac:spMkLst>
        </pc:spChg>
        <pc:spChg chg="add mod">
          <ac:chgData name="Marty Broadwell" userId="8c8ea40a403f8424" providerId="LiveId" clId="{5939B490-67E5-4483-9480-2D9E50F43E38}" dt="2023-12-24T00:10:05.917" v="2288" actId="208"/>
          <ac:spMkLst>
            <pc:docMk/>
            <pc:sldMk cId="0" sldId="293"/>
            <ac:spMk id="6" creationId="{A941F63E-1159-0507-F551-1962E1CDA5D6}"/>
          </ac:spMkLst>
        </pc:spChg>
        <pc:spChg chg="mod">
          <ac:chgData name="Marty Broadwell" userId="8c8ea40a403f8424" providerId="LiveId" clId="{5939B490-67E5-4483-9480-2D9E50F43E38}" dt="2023-12-08T02:30:02.206" v="243" actId="478"/>
          <ac:spMkLst>
            <pc:docMk/>
            <pc:sldMk cId="0" sldId="293"/>
            <ac:spMk id="8" creationId="{7175F1A3-F932-FF51-41C9-1977A00A51D7}"/>
          </ac:spMkLst>
        </pc:spChg>
        <pc:spChg chg="add mod">
          <ac:chgData name="Marty Broadwell" userId="8c8ea40a403f8424" providerId="LiveId" clId="{5939B490-67E5-4483-9480-2D9E50F43E38}" dt="2023-12-24T05:11:04.383" v="2680" actId="20577"/>
          <ac:spMkLst>
            <pc:docMk/>
            <pc:sldMk cId="0" sldId="293"/>
            <ac:spMk id="9" creationId="{44FC9FB4-ECD4-EF18-1DD1-879E6DB1DC86}"/>
          </ac:spMkLst>
        </pc:spChg>
        <pc:spChg chg="del mod">
          <ac:chgData name="Marty Broadwell" userId="8c8ea40a403f8424" providerId="LiveId" clId="{5939B490-67E5-4483-9480-2D9E50F43E38}" dt="2023-12-08T02:30:02.206" v="243" actId="478"/>
          <ac:spMkLst>
            <pc:docMk/>
            <pc:sldMk cId="0" sldId="293"/>
            <ac:spMk id="9" creationId="{E160F29B-D02C-3D68-0E10-07302E5EAE6C}"/>
          </ac:spMkLst>
        </pc:spChg>
        <pc:spChg chg="mod">
          <ac:chgData name="Marty Broadwell" userId="8c8ea40a403f8424" providerId="LiveId" clId="{5939B490-67E5-4483-9480-2D9E50F43E38}" dt="2023-12-08T02:30:02.206" v="243" actId="478"/>
          <ac:spMkLst>
            <pc:docMk/>
            <pc:sldMk cId="0" sldId="293"/>
            <ac:spMk id="10" creationId="{444C9D0E-AB1F-B490-DB29-DA789E93127A}"/>
          </ac:spMkLst>
        </pc:spChg>
        <pc:spChg chg="add mod">
          <ac:chgData name="Marty Broadwell" userId="8c8ea40a403f8424" providerId="LiveId" clId="{5939B490-67E5-4483-9480-2D9E50F43E38}" dt="2023-12-08T02:30:02.787" v="244"/>
          <ac:spMkLst>
            <pc:docMk/>
            <pc:sldMk cId="0" sldId="293"/>
            <ac:spMk id="11" creationId="{D2B5536B-425B-5BEC-DCEC-FD66AD373416}"/>
          </ac:spMkLst>
        </pc:spChg>
        <pc:spChg chg="add mod">
          <ac:chgData name="Marty Broadwell" userId="8c8ea40a403f8424" providerId="LiveId" clId="{5939B490-67E5-4483-9480-2D9E50F43E38}" dt="2023-12-24T05:27:32.628" v="2774" actId="1076"/>
          <ac:spMkLst>
            <pc:docMk/>
            <pc:sldMk cId="0" sldId="293"/>
            <ac:spMk id="12" creationId="{7ABAFCD7-3B97-F36E-D0C9-7111BE9C1EF5}"/>
          </ac:spMkLst>
        </pc:spChg>
        <pc:spChg chg="mod">
          <ac:chgData name="Marty Broadwell" userId="8c8ea40a403f8424" providerId="LiveId" clId="{5939B490-67E5-4483-9480-2D9E50F43E38}" dt="2023-12-24T05:21:12.145" v="2754" actId="207"/>
          <ac:spMkLst>
            <pc:docMk/>
            <pc:sldMk cId="0" sldId="293"/>
            <ac:spMk id="20483" creationId="{2A2DD72E-188F-5E3B-8E3F-F1F3913E4658}"/>
          </ac:spMkLst>
        </pc:spChg>
        <pc:spChg chg="del">
          <ac:chgData name="Marty Broadwell" userId="8c8ea40a403f8424" providerId="LiveId" clId="{5939B490-67E5-4483-9480-2D9E50F43E38}" dt="2023-12-08T02:21:53.157" v="145" actId="478"/>
          <ac:spMkLst>
            <pc:docMk/>
            <pc:sldMk cId="0" sldId="293"/>
            <ac:spMk id="20484" creationId="{0D2F00C8-F7BF-774E-AA49-94044AC21EFB}"/>
          </ac:spMkLst>
        </pc:spChg>
        <pc:spChg chg="del">
          <ac:chgData name="Marty Broadwell" userId="8c8ea40a403f8424" providerId="LiveId" clId="{5939B490-67E5-4483-9480-2D9E50F43E38}" dt="2023-12-08T02:21:53.157" v="145" actId="478"/>
          <ac:spMkLst>
            <pc:docMk/>
            <pc:sldMk cId="0" sldId="293"/>
            <ac:spMk id="20485" creationId="{4C73A99F-61FE-3A0F-EBC1-89C6E2F33022}"/>
          </ac:spMkLst>
        </pc:spChg>
        <pc:spChg chg="del">
          <ac:chgData name="Marty Broadwell" userId="8c8ea40a403f8424" providerId="LiveId" clId="{5939B490-67E5-4483-9480-2D9E50F43E38}" dt="2023-12-08T02:21:53.157" v="145" actId="478"/>
          <ac:spMkLst>
            <pc:docMk/>
            <pc:sldMk cId="0" sldId="293"/>
            <ac:spMk id="20486" creationId="{494E6253-1CB4-EBEC-2D0F-6532BBE5BEA1}"/>
          </ac:spMkLst>
        </pc:spChg>
        <pc:spChg chg="mod">
          <ac:chgData name="Marty Broadwell" userId="8c8ea40a403f8424" providerId="LiveId" clId="{5939B490-67E5-4483-9480-2D9E50F43E38}" dt="2023-12-24T00:10:05.917" v="2288" actId="208"/>
          <ac:spMkLst>
            <pc:docMk/>
            <pc:sldMk cId="0" sldId="293"/>
            <ac:spMk id="20487" creationId="{361592D3-010E-6498-58B6-097BF0D0C7F1}"/>
          </ac:spMkLst>
        </pc:spChg>
        <pc:spChg chg="del">
          <ac:chgData name="Marty Broadwell" userId="8c8ea40a403f8424" providerId="LiveId" clId="{5939B490-67E5-4483-9480-2D9E50F43E38}" dt="2023-12-08T02:21:53.157" v="145" actId="478"/>
          <ac:spMkLst>
            <pc:docMk/>
            <pc:sldMk cId="0" sldId="293"/>
            <ac:spMk id="20488" creationId="{231077C0-3200-C57D-2B70-8D07AB8F6A54}"/>
          </ac:spMkLst>
        </pc:spChg>
        <pc:spChg chg="mod">
          <ac:chgData name="Marty Broadwell" userId="8c8ea40a403f8424" providerId="LiveId" clId="{5939B490-67E5-4483-9480-2D9E50F43E38}" dt="2023-12-08T02:26:18.144" v="202" actId="1076"/>
          <ac:spMkLst>
            <pc:docMk/>
            <pc:sldMk cId="0" sldId="293"/>
            <ac:spMk id="20490" creationId="{C0A20735-A258-5C77-A2FF-CCF69F3FAB1A}"/>
          </ac:spMkLst>
        </pc:spChg>
        <pc:spChg chg="mod">
          <ac:chgData name="Marty Broadwell" userId="8c8ea40a403f8424" providerId="LiveId" clId="{5939B490-67E5-4483-9480-2D9E50F43E38}" dt="2023-12-08T02:22:08.605" v="148" actId="166"/>
          <ac:spMkLst>
            <pc:docMk/>
            <pc:sldMk cId="0" sldId="293"/>
            <ac:spMk id="45070" creationId="{7F2AE4C1-A11D-1487-A9EE-68ED2B6A6EDA}"/>
          </ac:spMkLst>
        </pc:spChg>
        <pc:spChg chg="mod">
          <ac:chgData name="Marty Broadwell" userId="8c8ea40a403f8424" providerId="LiveId" clId="{5939B490-67E5-4483-9480-2D9E50F43E38}" dt="2023-12-24T00:07:34.661" v="2279" actId="1035"/>
          <ac:spMkLst>
            <pc:docMk/>
            <pc:sldMk cId="0" sldId="293"/>
            <ac:spMk id="45072" creationId="{23E4AE2B-2435-7C19-7424-877A6D0547F9}"/>
          </ac:spMkLst>
        </pc:spChg>
        <pc:spChg chg="del mod">
          <ac:chgData name="Marty Broadwell" userId="8c8ea40a403f8424" providerId="LiveId" clId="{5939B490-67E5-4483-9480-2D9E50F43E38}" dt="2023-12-24T05:26:42.372" v="2771" actId="478"/>
          <ac:spMkLst>
            <pc:docMk/>
            <pc:sldMk cId="0" sldId="293"/>
            <ac:spMk id="45074" creationId="{8FD21F99-0571-171D-F578-44A61B6C534F}"/>
          </ac:spMkLst>
        </pc:spChg>
        <pc:grpChg chg="add mod">
          <ac:chgData name="Marty Broadwell" userId="8c8ea40a403f8424" providerId="LiveId" clId="{5939B490-67E5-4483-9480-2D9E50F43E38}" dt="2023-12-08T02:30:02.206" v="243" actId="478"/>
          <ac:grpSpMkLst>
            <pc:docMk/>
            <pc:sldMk cId="0" sldId="293"/>
            <ac:grpSpMk id="7" creationId="{3F0CA3DF-C9D3-2C45-5A8F-1054D87BD442}"/>
          </ac:grpSpMkLst>
        </pc:grpChg>
        <pc:grpChg chg="del">
          <ac:chgData name="Marty Broadwell" userId="8c8ea40a403f8424" providerId="LiveId" clId="{5939B490-67E5-4483-9480-2D9E50F43E38}" dt="2023-12-08T02:21:53.157" v="145" actId="478"/>
          <ac:grpSpMkLst>
            <pc:docMk/>
            <pc:sldMk cId="0" sldId="293"/>
            <ac:grpSpMk id="20489" creationId="{6FF48A80-B0E8-C47F-E627-E04BC86786A3}"/>
          </ac:grpSpMkLst>
        </pc:grpChg>
      </pc:sldChg>
      <pc:sldChg chg="addSp modSp add del ord">
        <pc:chgData name="Marty Broadwell" userId="8c8ea40a403f8424" providerId="LiveId" clId="{5939B490-67E5-4483-9480-2D9E50F43E38}" dt="2023-12-23T23:24:12.223" v="1755" actId="47"/>
        <pc:sldMkLst>
          <pc:docMk/>
          <pc:sldMk cId="0" sldId="294"/>
        </pc:sldMkLst>
        <pc:spChg chg="add mod">
          <ac:chgData name="Marty Broadwell" userId="8c8ea40a403f8424" providerId="LiveId" clId="{5939B490-67E5-4483-9480-2D9E50F43E38}" dt="2023-12-23T23:20:15.363" v="1701" actId="20577"/>
          <ac:spMkLst>
            <pc:docMk/>
            <pc:sldMk cId="0" sldId="294"/>
            <ac:spMk id="2" creationId="{510886D0-6D41-523A-E139-168DD05C72CD}"/>
          </ac:spMkLst>
        </pc:spChg>
        <pc:spChg chg="mod">
          <ac:chgData name="Marty Broadwell" userId="8c8ea40a403f8424" providerId="LiveId" clId="{5939B490-67E5-4483-9480-2D9E50F43E38}" dt="2023-12-23T23:19:02.871" v="1692" actId="14100"/>
          <ac:spMkLst>
            <pc:docMk/>
            <pc:sldMk cId="0" sldId="294"/>
            <ac:spMk id="13315" creationId="{DCF14D6C-FB7D-D6D2-0BB8-84D0329B39C9}"/>
          </ac:spMkLst>
        </pc:spChg>
      </pc:sldChg>
      <pc:sldChg chg="addSp modSp add mod ord modShow">
        <pc:chgData name="Marty Broadwell" userId="8c8ea40a403f8424" providerId="LiveId" clId="{5939B490-67E5-4483-9480-2D9E50F43E38}" dt="2023-12-23T23:26:29.058" v="1771" actId="20577"/>
        <pc:sldMkLst>
          <pc:docMk/>
          <pc:sldMk cId="4173979387" sldId="295"/>
        </pc:sldMkLst>
        <pc:spChg chg="mod">
          <ac:chgData name="Marty Broadwell" userId="8c8ea40a403f8424" providerId="LiveId" clId="{5939B490-67E5-4483-9480-2D9E50F43E38}" dt="2023-12-23T22:16:32.085" v="990" actId="14100"/>
          <ac:spMkLst>
            <pc:docMk/>
            <pc:sldMk cId="4173979387" sldId="295"/>
            <ac:spMk id="3" creationId="{A33469CD-049E-122A-BEC4-0216C00F8BDF}"/>
          </ac:spMkLst>
        </pc:spChg>
        <pc:spChg chg="add mod">
          <ac:chgData name="Marty Broadwell" userId="8c8ea40a403f8424" providerId="LiveId" clId="{5939B490-67E5-4483-9480-2D9E50F43E38}" dt="2023-12-23T23:26:29.058" v="1771" actId="20577"/>
          <ac:spMkLst>
            <pc:docMk/>
            <pc:sldMk cId="4173979387" sldId="295"/>
            <ac:spMk id="4" creationId="{EF6B73ED-EC94-7CF0-C1BE-08A819E46063}"/>
          </ac:spMkLst>
        </pc:spChg>
      </pc:sldChg>
      <pc:sldChg chg="addSp modSp new mod ord modAnim">
        <pc:chgData name="Marty Broadwell" userId="8c8ea40a403f8424" providerId="LiveId" clId="{5939B490-67E5-4483-9480-2D9E50F43E38}" dt="2023-12-24T05:13:42.966" v="2712" actId="1036"/>
        <pc:sldMkLst>
          <pc:docMk/>
          <pc:sldMk cId="1620922770" sldId="296"/>
        </pc:sldMkLst>
        <pc:spChg chg="mod">
          <ac:chgData name="Marty Broadwell" userId="8c8ea40a403f8424" providerId="LiveId" clId="{5939B490-67E5-4483-9480-2D9E50F43E38}" dt="2023-12-24T05:13:15.752" v="2699" actId="1076"/>
          <ac:spMkLst>
            <pc:docMk/>
            <pc:sldMk cId="1620922770" sldId="296"/>
            <ac:spMk id="2" creationId="{D3276970-FECD-320F-01C5-A413246A1923}"/>
          </ac:spMkLst>
        </pc:spChg>
        <pc:spChg chg="mod">
          <ac:chgData name="Marty Broadwell" userId="8c8ea40a403f8424" providerId="LiveId" clId="{5939B490-67E5-4483-9480-2D9E50F43E38}" dt="2023-12-24T05:13:42.966" v="2712" actId="1036"/>
          <ac:spMkLst>
            <pc:docMk/>
            <pc:sldMk cId="1620922770" sldId="296"/>
            <ac:spMk id="3" creationId="{BD25C7D6-6A14-DF80-18FE-E8A4C39BA808}"/>
          </ac:spMkLst>
        </pc:spChg>
        <pc:spChg chg="add mod">
          <ac:chgData name="Marty Broadwell" userId="8c8ea40a403f8424" providerId="LiveId" clId="{5939B490-67E5-4483-9480-2D9E50F43E38}" dt="2023-12-24T05:03:58.307" v="2633" actId="20577"/>
          <ac:spMkLst>
            <pc:docMk/>
            <pc:sldMk cId="1620922770" sldId="296"/>
            <ac:spMk id="4" creationId="{42BE0098-51E8-AFE1-68C3-70B3AD88F6CA}"/>
          </ac:spMkLst>
        </pc:spChg>
      </pc:sldChg>
      <pc:sldChg chg="addSp modSp new mod modAnim">
        <pc:chgData name="Marty Broadwell" userId="8c8ea40a403f8424" providerId="LiveId" clId="{5939B490-67E5-4483-9480-2D9E50F43E38}" dt="2023-12-24T05:04:03.952" v="2634" actId="20577"/>
        <pc:sldMkLst>
          <pc:docMk/>
          <pc:sldMk cId="1073579135" sldId="297"/>
        </pc:sldMkLst>
        <pc:spChg chg="mod">
          <ac:chgData name="Marty Broadwell" userId="8c8ea40a403f8424" providerId="LiveId" clId="{5939B490-67E5-4483-9480-2D9E50F43E38}" dt="2023-12-23T22:28:58.539" v="1188" actId="20577"/>
          <ac:spMkLst>
            <pc:docMk/>
            <pc:sldMk cId="1073579135" sldId="297"/>
            <ac:spMk id="2" creationId="{4D1F9658-D60C-0CC2-ACD6-C9B6332E0D43}"/>
          </ac:spMkLst>
        </pc:spChg>
        <pc:spChg chg="mod">
          <ac:chgData name="Marty Broadwell" userId="8c8ea40a403f8424" providerId="LiveId" clId="{5939B490-67E5-4483-9480-2D9E50F43E38}" dt="2023-12-24T05:03:43.206" v="2631" actId="179"/>
          <ac:spMkLst>
            <pc:docMk/>
            <pc:sldMk cId="1073579135" sldId="297"/>
            <ac:spMk id="3" creationId="{4CF202F0-C5E7-C199-60B7-771DA87761CA}"/>
          </ac:spMkLst>
        </pc:spChg>
        <pc:spChg chg="add mod">
          <ac:chgData name="Marty Broadwell" userId="8c8ea40a403f8424" providerId="LiveId" clId="{5939B490-67E5-4483-9480-2D9E50F43E38}" dt="2023-12-24T05:04:03.952" v="2634" actId="20577"/>
          <ac:spMkLst>
            <pc:docMk/>
            <pc:sldMk cId="1073579135" sldId="297"/>
            <ac:spMk id="4" creationId="{99736522-CC4E-49C8-6489-A644700412CD}"/>
          </ac:spMkLst>
        </pc:spChg>
      </pc:sldChg>
      <pc:sldChg chg="addSp modSp add mod">
        <pc:chgData name="Marty Broadwell" userId="8c8ea40a403f8424" providerId="LiveId" clId="{5939B490-67E5-4483-9480-2D9E50F43E38}" dt="2023-12-24T05:06:09.636" v="2655" actId="113"/>
        <pc:sldMkLst>
          <pc:docMk/>
          <pc:sldMk cId="4196379419" sldId="298"/>
        </pc:sldMkLst>
        <pc:spChg chg="mod">
          <ac:chgData name="Marty Broadwell" userId="8c8ea40a403f8424" providerId="LiveId" clId="{5939B490-67E5-4483-9480-2D9E50F43E38}" dt="2023-12-24T05:05:53.587" v="2653" actId="20577"/>
          <ac:spMkLst>
            <pc:docMk/>
            <pc:sldMk cId="4196379419" sldId="298"/>
            <ac:spMk id="2" creationId="{E42B70BC-22F6-1CBE-22A6-6281B2EC951B}"/>
          </ac:spMkLst>
        </pc:spChg>
        <pc:spChg chg="add mod">
          <ac:chgData name="Marty Broadwell" userId="8c8ea40a403f8424" providerId="LiveId" clId="{5939B490-67E5-4483-9480-2D9E50F43E38}" dt="2023-12-23T23:37:04.808" v="1936" actId="207"/>
          <ac:spMkLst>
            <pc:docMk/>
            <pc:sldMk cId="4196379419" sldId="298"/>
            <ac:spMk id="3" creationId="{D81E18DA-549A-A64E-35F1-487BC39AEB8F}"/>
          </ac:spMkLst>
        </pc:spChg>
        <pc:spChg chg="mod">
          <ac:chgData name="Marty Broadwell" userId="8c8ea40a403f8424" providerId="LiveId" clId="{5939B490-67E5-4483-9480-2D9E50F43E38}" dt="2023-12-23T23:31:37.301" v="1836" actId="20577"/>
          <ac:spMkLst>
            <pc:docMk/>
            <pc:sldMk cId="4196379419" sldId="298"/>
            <ac:spMk id="11266" creationId="{B066CC21-3AA7-6EB2-B25B-EAA99F1CBBE9}"/>
          </ac:spMkLst>
        </pc:spChg>
        <pc:spChg chg="mod">
          <ac:chgData name="Marty Broadwell" userId="8c8ea40a403f8424" providerId="LiveId" clId="{5939B490-67E5-4483-9480-2D9E50F43E38}" dt="2023-12-24T05:06:09.636" v="2655" actId="113"/>
          <ac:spMkLst>
            <pc:docMk/>
            <pc:sldMk cId="4196379419" sldId="298"/>
            <ac:spMk id="11267" creationId="{852920E7-F7B1-8EDD-5EE0-57A0974A26EB}"/>
          </ac:spMkLst>
        </pc:spChg>
      </pc:sldChg>
      <pc:sldChg chg="addSp modSp new mod modAnim">
        <pc:chgData name="Marty Broadwell" userId="8c8ea40a403f8424" providerId="LiveId" clId="{5939B490-67E5-4483-9480-2D9E50F43E38}" dt="2023-12-24T05:04:46.390" v="2648" actId="20577"/>
        <pc:sldMkLst>
          <pc:docMk/>
          <pc:sldMk cId="1656026208" sldId="299"/>
        </pc:sldMkLst>
        <pc:spChg chg="mod">
          <ac:chgData name="Marty Broadwell" userId="8c8ea40a403f8424" providerId="LiveId" clId="{5939B490-67E5-4483-9480-2D9E50F43E38}" dt="2023-12-23T23:56:11.506" v="2132" actId="20577"/>
          <ac:spMkLst>
            <pc:docMk/>
            <pc:sldMk cId="1656026208" sldId="299"/>
            <ac:spMk id="2" creationId="{A9483255-E441-53A5-12F2-B33DAA8B47B4}"/>
          </ac:spMkLst>
        </pc:spChg>
        <pc:spChg chg="mod">
          <ac:chgData name="Marty Broadwell" userId="8c8ea40a403f8424" providerId="LiveId" clId="{5939B490-67E5-4483-9480-2D9E50F43E38}" dt="2023-12-23T23:59:23.921" v="2218" actId="1076"/>
          <ac:spMkLst>
            <pc:docMk/>
            <pc:sldMk cId="1656026208" sldId="299"/>
            <ac:spMk id="3" creationId="{A5824863-1CB7-EA30-798E-9670286176A5}"/>
          </ac:spMkLst>
        </pc:spChg>
        <pc:spChg chg="add mod">
          <ac:chgData name="Marty Broadwell" userId="8c8ea40a403f8424" providerId="LiveId" clId="{5939B490-67E5-4483-9480-2D9E50F43E38}" dt="2023-12-24T00:12:23.496" v="2474" actId="114"/>
          <ac:spMkLst>
            <pc:docMk/>
            <pc:sldMk cId="1656026208" sldId="299"/>
            <ac:spMk id="4" creationId="{E21FC58D-F451-C1D7-5BCE-99AAE225A1CC}"/>
          </ac:spMkLst>
        </pc:spChg>
        <pc:spChg chg="add mod">
          <ac:chgData name="Marty Broadwell" userId="8c8ea40a403f8424" providerId="LiveId" clId="{5939B490-67E5-4483-9480-2D9E50F43E38}" dt="2023-12-24T05:04:46.390" v="2648" actId="20577"/>
          <ac:spMkLst>
            <pc:docMk/>
            <pc:sldMk cId="1656026208" sldId="299"/>
            <ac:spMk id="5" creationId="{5DA7750B-41BB-C867-1962-3B4C395C4031}"/>
          </ac:spMkLst>
        </pc:spChg>
      </pc:sldChg>
      <pc:sldChg chg="addSp modSp add mod">
        <pc:chgData name="Marty Broadwell" userId="8c8ea40a403f8424" providerId="LiveId" clId="{5939B490-67E5-4483-9480-2D9E50F43E38}" dt="2023-12-24T05:05:13.382" v="2651" actId="14100"/>
        <pc:sldMkLst>
          <pc:docMk/>
          <pc:sldMk cId="1449730911" sldId="300"/>
        </pc:sldMkLst>
        <pc:spChg chg="add mod">
          <ac:chgData name="Marty Broadwell" userId="8c8ea40a403f8424" providerId="LiveId" clId="{5939B490-67E5-4483-9480-2D9E50F43E38}" dt="2023-12-24T05:05:13.382" v="2651" actId="14100"/>
          <ac:spMkLst>
            <pc:docMk/>
            <pc:sldMk cId="1449730911" sldId="300"/>
            <ac:spMk id="5" creationId="{19AD1994-E560-ADFF-C859-0F7E16510655}"/>
          </ac:spMkLst>
        </pc:spChg>
      </pc:sldChg>
      <pc:sldMasterChg chg="addSp modSp mod">
        <pc:chgData name="Marty Broadwell" userId="8c8ea40a403f8424" providerId="LiveId" clId="{5939B490-67E5-4483-9480-2D9E50F43E38}" dt="2023-12-09T20:57:52.991" v="904" actId="14100"/>
        <pc:sldMasterMkLst>
          <pc:docMk/>
          <pc:sldMasterMk cId="3696214388" sldId="2147483648"/>
        </pc:sldMasterMkLst>
        <pc:spChg chg="add mod">
          <ac:chgData name="Marty Broadwell" userId="8c8ea40a403f8424" providerId="LiveId" clId="{5939B490-67E5-4483-9480-2D9E50F43E38}" dt="2023-12-09T20:57:52.991" v="904" actId="14100"/>
          <ac:spMkLst>
            <pc:docMk/>
            <pc:sldMasterMk cId="3696214388" sldId="2147483648"/>
            <ac:spMk id="4" creationId="{11489596-1536-87BC-5447-94D793EAEF0D}"/>
          </ac:spMkLst>
        </pc:spChg>
      </pc:sldMasterChg>
    </pc:docChg>
  </pc:docChgLst>
  <pc:docChgLst>
    <pc:chgData name="Brad Beutjer" userId="6261f0cd7a12acb8" providerId="LiveId" clId="{92B30123-8B44-4EDE-A14A-FF9171CBBBA0}"/>
    <pc:docChg chg="modSld sldOrd">
      <pc:chgData name="Brad Beutjer" userId="6261f0cd7a12acb8" providerId="LiveId" clId="{92B30123-8B44-4EDE-A14A-FF9171CBBBA0}" dt="2023-12-24T13:51:18.626" v="1"/>
      <pc:docMkLst>
        <pc:docMk/>
      </pc:docMkLst>
      <pc:sldChg chg="ord">
        <pc:chgData name="Brad Beutjer" userId="6261f0cd7a12acb8" providerId="LiveId" clId="{92B30123-8B44-4EDE-A14A-FF9171CBBBA0}" dt="2023-12-24T13:51:18.626" v="1"/>
        <pc:sldMkLst>
          <pc:docMk/>
          <pc:sldMk cId="0"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0CA59-922D-4096-BF68-2DDF8A2FE3E5}" type="datetimeFigureOut">
              <a:rPr lang="en-US" smtClean="0"/>
              <a:t>12/24/2023</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F7773D-F850-44B4-A8CD-AB12A2026063}" type="slidenum">
              <a:rPr lang="en-US" smtClean="0"/>
              <a:t>‹#›</a:t>
            </a:fld>
            <a:endParaRPr lang="en-US"/>
          </a:p>
        </p:txBody>
      </p:sp>
    </p:spTree>
    <p:extLst>
      <p:ext uri="{BB962C8B-B14F-4D97-AF65-F5344CB8AC3E}">
        <p14:creationId xmlns:p14="http://schemas.microsoft.com/office/powerpoint/2010/main" val="1791619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1: Depending on how you count, there are between 30 and 50 parables in the Gospels. We will only consider 12 parables, but we hope to learn how to read parables better so we’ll benefit from all 30 (or 50) as we all continue to study.</a:t>
            </a:r>
          </a:p>
          <a:p>
            <a:r>
              <a:rPr lang="en-US" dirty="0"/>
              <a:t>Goal 2: If we are to be transformed, we have to know what we should transform into. These parables will give us a stronger foundation for growth by improving our knowledge of what the Kingdom is and what our roles within it should be.</a:t>
            </a:r>
          </a:p>
          <a:p>
            <a:r>
              <a:rPr lang="en-US" dirty="0"/>
              <a:t>Goal 3: Building on that foundation, we each need to find specific changes to make to our hearts and actions, and then commit to making those changes. The new year is a great time to start this transformation.</a:t>
            </a:r>
          </a:p>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3</a:t>
            </a:fld>
            <a:endParaRPr lang="en-US"/>
          </a:p>
        </p:txBody>
      </p:sp>
    </p:spTree>
    <p:extLst>
      <p:ext uri="{BB962C8B-B14F-4D97-AF65-F5344CB8AC3E}">
        <p14:creationId xmlns:p14="http://schemas.microsoft.com/office/powerpoint/2010/main" val="3459446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 in multiple locations in the foyer; will also </a:t>
            </a:r>
            <a:r>
              <a:rPr lang="en-US"/>
              <a:t>be online.</a:t>
            </a:r>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4</a:t>
            </a:fld>
            <a:endParaRPr lang="en-US"/>
          </a:p>
        </p:txBody>
      </p:sp>
    </p:spTree>
    <p:extLst>
      <p:ext uri="{BB962C8B-B14F-4D97-AF65-F5344CB8AC3E}">
        <p14:creationId xmlns:p14="http://schemas.microsoft.com/office/powerpoint/2010/main" val="1733357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2961579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YES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3EADDC1-056F-4A8C-AB7B-B125339A75F6}"/>
              </a:ext>
            </a:extLst>
          </p:cNvPr>
          <p:cNvSpPr>
            <a:spLocks noGrp="1"/>
          </p:cNvSpPr>
          <p:nvPr>
            <p:ph type="dt" sz="half" idx="10"/>
          </p:nvPr>
        </p:nvSpPr>
        <p:spPr>
          <a:xfrm>
            <a:off x="628650" y="5296959"/>
            <a:ext cx="2057400" cy="304271"/>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54D7904-67A2-C252-B8DA-E0BBBB976324}"/>
              </a:ext>
            </a:extLst>
          </p:cNvPr>
          <p:cNvSpPr>
            <a:spLocks noGrp="1"/>
          </p:cNvSpPr>
          <p:nvPr>
            <p:ph type="ftr" sz="quarter" idx="11"/>
          </p:nvPr>
        </p:nvSpPr>
        <p:spPr>
          <a:xfrm>
            <a:off x="3028950" y="5296959"/>
            <a:ext cx="3086100" cy="30427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F1513F-CCEF-59F3-DF54-A8B5B50B8A12}"/>
              </a:ext>
            </a:extLst>
          </p:cNvPr>
          <p:cNvSpPr>
            <a:spLocks noGrp="1"/>
          </p:cNvSpPr>
          <p:nvPr>
            <p:ph type="sldNum" sz="quarter" idx="12"/>
          </p:nvPr>
        </p:nvSpPr>
        <p:spPr>
          <a:xfrm>
            <a:off x="6457950" y="5296959"/>
            <a:ext cx="2057400" cy="304271"/>
          </a:xfrm>
          <a:prstGeom prst="rect">
            <a:avLst/>
          </a:prstGeom>
        </p:spPr>
        <p:txBody>
          <a:bodyPr/>
          <a:lstStyle/>
          <a:p>
            <a:fld id="{C4FEF4DE-2034-4CF6-AD28-5A1EDB35CEA3}" type="slidenum">
              <a:rPr lang="en-US" smtClean="0"/>
              <a:t>‹#›</a:t>
            </a:fld>
            <a:endParaRPr lang="en-US"/>
          </a:p>
        </p:txBody>
      </p:sp>
      <p:pic>
        <p:nvPicPr>
          <p:cNvPr id="8" name="Picture 7" descr="A graphic of a logo&#10;&#10;Description automatically generated with medium confidence">
            <a:extLst>
              <a:ext uri="{FF2B5EF4-FFF2-40B4-BE49-F238E27FC236}">
                <a16:creationId xmlns:a16="http://schemas.microsoft.com/office/drawing/2014/main" id="{3F36C049-A9C6-743E-FEDA-D4BAB741FB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71927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E9E29-1205-C4C0-8DE5-674F2629E5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1D53EA-5D17-9B18-40EB-DC55E0B8FD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189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6C17-2D6D-C7A8-4570-A6C4A480ECD2}"/>
              </a:ext>
            </a:extLst>
          </p:cNvPr>
          <p:cNvSpPr>
            <a:spLocks noGrp="1"/>
          </p:cNvSpPr>
          <p:nvPr>
            <p:ph type="title"/>
          </p:nvPr>
        </p:nvSpPr>
        <p:spPr>
          <a:xfrm>
            <a:off x="628650" y="1764974"/>
            <a:ext cx="7886700" cy="2185051"/>
          </a:xfrm>
        </p:spPr>
        <p:txBody>
          <a:bodyPr anchor="ctr">
            <a:normAutofit/>
          </a:bodyPr>
          <a:lstStyle>
            <a:lvl1pPr algn="ctr">
              <a:defRPr sz="4000"/>
            </a:lvl1pPr>
          </a:lstStyle>
          <a:p>
            <a:r>
              <a:rPr lang="en-US" dirty="0"/>
              <a:t>Click to edit Master title style</a:t>
            </a:r>
          </a:p>
        </p:txBody>
      </p:sp>
    </p:spTree>
    <p:extLst>
      <p:ext uri="{BB962C8B-B14F-4D97-AF65-F5344CB8AC3E}">
        <p14:creationId xmlns:p14="http://schemas.microsoft.com/office/powerpoint/2010/main" val="329653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CBDDA-5BAF-4A30-16BE-5471DD6906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1D960E-4CDA-8687-C6C3-C1083ACFF5B8}"/>
              </a:ext>
            </a:extLst>
          </p:cNvPr>
          <p:cNvSpPr>
            <a:spLocks noGrp="1"/>
          </p:cNvSpPr>
          <p:nvPr>
            <p:ph sz="half" idx="1"/>
          </p:nvPr>
        </p:nvSpPr>
        <p:spPr>
          <a:xfrm>
            <a:off x="318783" y="1216404"/>
            <a:ext cx="4196067" cy="4330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4E3C5C-4782-EA46-44A0-0BD8B9DAE176}"/>
              </a:ext>
            </a:extLst>
          </p:cNvPr>
          <p:cNvSpPr>
            <a:spLocks noGrp="1"/>
          </p:cNvSpPr>
          <p:nvPr>
            <p:ph sz="half" idx="2"/>
          </p:nvPr>
        </p:nvSpPr>
        <p:spPr>
          <a:xfrm>
            <a:off x="4629149" y="1216404"/>
            <a:ext cx="4196067" cy="4330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552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B259-4F92-FF9B-E16F-95483197331B}"/>
              </a:ext>
            </a:extLst>
          </p:cNvPr>
          <p:cNvSpPr>
            <a:spLocks noGrp="1"/>
          </p:cNvSpPr>
          <p:nvPr>
            <p:ph type="title"/>
          </p:nvPr>
        </p:nvSpPr>
        <p:spPr>
          <a:xfrm>
            <a:off x="284480" y="304271"/>
            <a:ext cx="8636000" cy="864129"/>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9EC483-6504-2D8F-A410-3DDDAE55B9A7}"/>
              </a:ext>
            </a:extLst>
          </p:cNvPr>
          <p:cNvSpPr>
            <a:spLocks noGrp="1"/>
          </p:cNvSpPr>
          <p:nvPr>
            <p:ph type="body" idx="1"/>
          </p:nvPr>
        </p:nvSpPr>
        <p:spPr>
          <a:xfrm>
            <a:off x="284480" y="1279049"/>
            <a:ext cx="4213702"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6E91FA-BAA1-9F8E-6D88-EB88FEA80586}"/>
              </a:ext>
            </a:extLst>
          </p:cNvPr>
          <p:cNvSpPr>
            <a:spLocks noGrp="1"/>
          </p:cNvSpPr>
          <p:nvPr>
            <p:ph sz="half" idx="2"/>
          </p:nvPr>
        </p:nvSpPr>
        <p:spPr>
          <a:xfrm>
            <a:off x="284480" y="1965642"/>
            <a:ext cx="4213702" cy="3551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14ED91-7CA9-68CD-3888-3BA2DA66D23C}"/>
              </a:ext>
            </a:extLst>
          </p:cNvPr>
          <p:cNvSpPr>
            <a:spLocks noGrp="1"/>
          </p:cNvSpPr>
          <p:nvPr>
            <p:ph type="body" sz="quarter" idx="3"/>
          </p:nvPr>
        </p:nvSpPr>
        <p:spPr>
          <a:xfrm>
            <a:off x="4629150" y="1279049"/>
            <a:ext cx="4291330"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D283E0-0C56-246D-D320-CA4D53A1EE0F}"/>
              </a:ext>
            </a:extLst>
          </p:cNvPr>
          <p:cNvSpPr>
            <a:spLocks noGrp="1"/>
          </p:cNvSpPr>
          <p:nvPr>
            <p:ph sz="quarter" idx="4"/>
          </p:nvPr>
        </p:nvSpPr>
        <p:spPr>
          <a:xfrm>
            <a:off x="4629150" y="1965643"/>
            <a:ext cx="4291330" cy="3551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0527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6CC95-4232-8D5E-F6D9-464FA82DFF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071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331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s,Resources">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E400C477-EB3B-888C-84CE-4E0A2035FD93}"/>
              </a:ext>
            </a:extLst>
          </p:cNvPr>
          <p:cNvSpPr>
            <a:spLocks noGrp="1"/>
          </p:cNvSpPr>
          <p:nvPr>
            <p:ph type="body" sz="quarter" idx="10"/>
          </p:nvPr>
        </p:nvSpPr>
        <p:spPr>
          <a:xfrm>
            <a:off x="2051050" y="3149600"/>
            <a:ext cx="6711950" cy="1289050"/>
          </a:xfrm>
        </p:spPr>
        <p:txBody>
          <a:bodyPr anchor="ctr"/>
          <a:lstStyle>
            <a:lvl1pPr marL="0" indent="0" algn="just">
              <a:buNone/>
              <a:defRPr b="1" i="1">
                <a:solidFill>
                  <a:srgbClr val="004742"/>
                </a:solidFill>
                <a:effectLst/>
                <a:latin typeface="Metropolis Light" panose="000004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Picture Placeholder 9">
            <a:extLst>
              <a:ext uri="{FF2B5EF4-FFF2-40B4-BE49-F238E27FC236}">
                <a16:creationId xmlns:a16="http://schemas.microsoft.com/office/drawing/2014/main" id="{62334935-7153-A1B3-29E3-1C508ED9948D}"/>
              </a:ext>
            </a:extLst>
          </p:cNvPr>
          <p:cNvSpPr>
            <a:spLocks noGrp="1"/>
          </p:cNvSpPr>
          <p:nvPr>
            <p:ph type="pic" sz="quarter" idx="11" hasCustomPrompt="1"/>
          </p:nvPr>
        </p:nvSpPr>
        <p:spPr>
          <a:xfrm>
            <a:off x="319088" y="3149600"/>
            <a:ext cx="1598612" cy="1289050"/>
          </a:xfrm>
        </p:spPr>
        <p:txBody>
          <a:bodyPr/>
          <a:lstStyle>
            <a:lvl1pPr marL="0" indent="0">
              <a:buNone/>
              <a:defRPr/>
            </a:lvl1pPr>
          </a:lstStyle>
          <a:p>
            <a:r>
              <a:rPr lang="en-US" dirty="0"/>
              <a:t>Class Logo</a:t>
            </a:r>
          </a:p>
        </p:txBody>
      </p:sp>
    </p:spTree>
    <p:extLst>
      <p:ext uri="{BB962C8B-B14F-4D97-AF65-F5344CB8AC3E}">
        <p14:creationId xmlns:p14="http://schemas.microsoft.com/office/powerpoint/2010/main" val="150370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DCBC9-A2CB-F9A5-87E3-F219BA2D0D9E}"/>
              </a:ext>
            </a:extLst>
          </p:cNvPr>
          <p:cNvSpPr>
            <a:spLocks noGrp="1"/>
          </p:cNvSpPr>
          <p:nvPr>
            <p:ph type="title"/>
          </p:nvPr>
        </p:nvSpPr>
        <p:spPr>
          <a:xfrm>
            <a:off x="320722" y="381000"/>
            <a:ext cx="3258297" cy="13335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AE253A-0FE2-7719-1AA5-1E1EE686B264}"/>
              </a:ext>
            </a:extLst>
          </p:cNvPr>
          <p:cNvSpPr>
            <a:spLocks noGrp="1"/>
          </p:cNvSpPr>
          <p:nvPr>
            <p:ph idx="1"/>
          </p:nvPr>
        </p:nvSpPr>
        <p:spPr>
          <a:xfrm>
            <a:off x="3732663" y="648268"/>
            <a:ext cx="5001904" cy="48381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5B5619-30D8-5710-ED27-C0743B411165}"/>
              </a:ext>
            </a:extLst>
          </p:cNvPr>
          <p:cNvSpPr>
            <a:spLocks noGrp="1"/>
          </p:cNvSpPr>
          <p:nvPr>
            <p:ph type="body" sz="half" idx="2"/>
          </p:nvPr>
        </p:nvSpPr>
        <p:spPr>
          <a:xfrm>
            <a:off x="320722" y="1714500"/>
            <a:ext cx="3258297" cy="3771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42636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29954-F227-3E0A-9C93-F624D79F52D1}"/>
              </a:ext>
            </a:extLst>
          </p:cNvPr>
          <p:cNvSpPr>
            <a:spLocks noGrp="1"/>
          </p:cNvSpPr>
          <p:nvPr>
            <p:ph type="title"/>
          </p:nvPr>
        </p:nvSpPr>
        <p:spPr>
          <a:xfrm>
            <a:off x="334370" y="381000"/>
            <a:ext cx="3244649" cy="13335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5651EB-BA0E-D8A4-7B14-05F26FD19D4D}"/>
              </a:ext>
            </a:extLst>
          </p:cNvPr>
          <p:cNvSpPr>
            <a:spLocks noGrp="1"/>
          </p:cNvSpPr>
          <p:nvPr>
            <p:ph type="pic" idx="1"/>
          </p:nvPr>
        </p:nvSpPr>
        <p:spPr>
          <a:xfrm>
            <a:off x="3887390" y="822855"/>
            <a:ext cx="4922239" cy="43701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5B0315-5674-F405-30D8-818D0AF663C3}"/>
              </a:ext>
            </a:extLst>
          </p:cNvPr>
          <p:cNvSpPr>
            <a:spLocks noGrp="1"/>
          </p:cNvSpPr>
          <p:nvPr>
            <p:ph type="body" sz="half" idx="2"/>
          </p:nvPr>
        </p:nvSpPr>
        <p:spPr>
          <a:xfrm>
            <a:off x="334370" y="1714500"/>
            <a:ext cx="3244649" cy="375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5962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B85D-D739-D7E7-4AA1-E2CAE77F80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7A539D-65EC-9288-3F82-9D04FCFC44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7913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dnight">
    <p:spTree>
      <p:nvGrpSpPr>
        <p:cNvPr id="1" name=""/>
        <p:cNvGrpSpPr/>
        <p:nvPr/>
      </p:nvGrpSpPr>
      <p:grpSpPr>
        <a:xfrm>
          <a:off x="0" y="0"/>
          <a:ext cx="0" cy="0"/>
          <a:chOff x="0" y="0"/>
          <a:chExt cx="0" cy="0"/>
        </a:xfrm>
      </p:grpSpPr>
      <p:pic>
        <p:nvPicPr>
          <p:cNvPr id="8" name="Picture 7" descr="A logo with text on it&#10;&#10;Description automatically generated">
            <a:extLst>
              <a:ext uri="{FF2B5EF4-FFF2-40B4-BE49-F238E27FC236}">
                <a16:creationId xmlns:a16="http://schemas.microsoft.com/office/drawing/2014/main" id="{DC303A33-CA30-68A6-0A5C-A784CB5447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868524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9CC352-EAB7-1459-6F62-12F629DC4E97}"/>
              </a:ext>
            </a:extLst>
          </p:cNvPr>
          <p:cNvSpPr>
            <a:spLocks noGrp="1"/>
          </p:cNvSpPr>
          <p:nvPr>
            <p:ph type="title" orient="vert"/>
          </p:nvPr>
        </p:nvSpPr>
        <p:spPr>
          <a:xfrm>
            <a:off x="6543675" y="304270"/>
            <a:ext cx="1971675" cy="514118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1F920D-74A0-3CD5-4219-454428D95346}"/>
              </a:ext>
            </a:extLst>
          </p:cNvPr>
          <p:cNvSpPr>
            <a:spLocks noGrp="1"/>
          </p:cNvSpPr>
          <p:nvPr>
            <p:ph type="body" orient="vert" idx="1"/>
          </p:nvPr>
        </p:nvSpPr>
        <p:spPr>
          <a:xfrm>
            <a:off x="395786" y="304271"/>
            <a:ext cx="6033590" cy="51411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696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4CCE34B0-B2A8-0525-D12E-78FA2741E6A1}"/>
              </a:ext>
            </a:extLst>
          </p:cNvPr>
          <p:cNvGrpSpPr>
            <a:grpSpLocks/>
          </p:cNvGrpSpPr>
          <p:nvPr/>
        </p:nvGrpSpPr>
        <p:grpSpPr bwMode="auto">
          <a:xfrm>
            <a:off x="457200" y="1969823"/>
            <a:ext cx="8153400" cy="1333500"/>
            <a:chOff x="288" y="1489"/>
            <a:chExt cx="5136" cy="1008"/>
          </a:xfrm>
        </p:grpSpPr>
        <p:sp>
          <p:nvSpPr>
            <p:cNvPr id="3" name="Arc 2">
              <a:extLst>
                <a:ext uri="{FF2B5EF4-FFF2-40B4-BE49-F238E27FC236}">
                  <a16:creationId xmlns:a16="http://schemas.microsoft.com/office/drawing/2014/main" id="{88F168C8-5052-C120-F08F-2C48B7948A57}"/>
                </a:ext>
              </a:extLst>
            </p:cNvPr>
            <p:cNvSpPr>
              <a:spLocks/>
            </p:cNvSpPr>
            <p:nvPr/>
          </p:nvSpPr>
          <p:spPr bwMode="invGray">
            <a:xfrm>
              <a:off x="3595" y="1489"/>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0"/>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0"/>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972"/>
            </a:p>
          </p:txBody>
        </p:sp>
        <p:sp>
          <p:nvSpPr>
            <p:cNvPr id="4" name="Arc 3">
              <a:extLst>
                <a:ext uri="{FF2B5EF4-FFF2-40B4-BE49-F238E27FC236}">
                  <a16:creationId xmlns:a16="http://schemas.microsoft.com/office/drawing/2014/main" id="{2F05036D-F8E7-3A4B-DD58-02109BEFE845}"/>
                </a:ext>
              </a:extLst>
            </p:cNvPr>
            <p:cNvSpPr>
              <a:spLocks/>
            </p:cNvSpPr>
            <p:nvPr/>
          </p:nvSpPr>
          <p:spPr bwMode="invGray">
            <a:xfrm>
              <a:off x="3548" y="1593"/>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0"/>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0"/>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972"/>
            </a:p>
          </p:txBody>
        </p:sp>
        <p:sp>
          <p:nvSpPr>
            <p:cNvPr id="5" name="Arc 4">
              <a:extLst>
                <a:ext uri="{FF2B5EF4-FFF2-40B4-BE49-F238E27FC236}">
                  <a16:creationId xmlns:a16="http://schemas.microsoft.com/office/drawing/2014/main" id="{FB771AC9-3B30-E80C-3BF1-3920D8E1E63C}"/>
                </a:ext>
              </a:extLst>
            </p:cNvPr>
            <p:cNvSpPr>
              <a:spLocks/>
            </p:cNvSpPr>
            <p:nvPr/>
          </p:nvSpPr>
          <p:spPr bwMode="invGray">
            <a:xfrm>
              <a:off x="3521" y="1732"/>
              <a:ext cx="1830" cy="522"/>
            </a:xfrm>
            <a:custGeom>
              <a:avLst/>
              <a:gdLst>
                <a:gd name="T0" fmla="*/ 26 w 21925"/>
                <a:gd name="T1" fmla="*/ 0 h 43200"/>
                <a:gd name="T2" fmla="*/ 0 w 21925"/>
                <a:gd name="T3" fmla="*/ 522 h 43200"/>
                <a:gd name="T4" fmla="*/ 27 w 21925"/>
                <a:gd name="T5" fmla="*/ 261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0"/>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0"/>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972"/>
            </a:p>
          </p:txBody>
        </p:sp>
        <p:sp>
          <p:nvSpPr>
            <p:cNvPr id="6" name="AutoShape 5">
              <a:extLst>
                <a:ext uri="{FF2B5EF4-FFF2-40B4-BE49-F238E27FC236}">
                  <a16:creationId xmlns:a16="http://schemas.microsoft.com/office/drawing/2014/main" id="{FE39076E-158B-A64E-65E9-63C4CC854774}"/>
                </a:ext>
              </a:extLst>
            </p:cNvPr>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p>
          </p:txBody>
        </p:sp>
      </p:grpSp>
      <p:sp>
        <p:nvSpPr>
          <p:cNvPr id="3079" name="Rectangle 7"/>
          <p:cNvSpPr>
            <a:spLocks noGrp="1" noChangeArrowheads="1"/>
          </p:cNvSpPr>
          <p:nvPr>
            <p:ph type="ctrTitle" sz="quarter"/>
          </p:nvPr>
        </p:nvSpPr>
        <p:spPr>
          <a:xfrm>
            <a:off x="685800" y="1206500"/>
            <a:ext cx="7772400" cy="952500"/>
          </a:xfrm>
        </p:spPr>
        <p:txBody>
          <a:bodyPr/>
          <a:lstStyle>
            <a:lvl1pPr>
              <a:defRPr/>
            </a:lvl1pPr>
          </a:lstStyle>
          <a:p>
            <a:pPr lvl="0"/>
            <a:r>
              <a:rPr lang="en-US" altLang="en-US" noProof="0"/>
              <a:t>Click to edit Master title style</a:t>
            </a:r>
          </a:p>
        </p:txBody>
      </p:sp>
      <p:sp>
        <p:nvSpPr>
          <p:cNvPr id="3080" name="Rectangle 8"/>
          <p:cNvSpPr>
            <a:spLocks noGrp="1" noChangeArrowheads="1"/>
          </p:cNvSpPr>
          <p:nvPr>
            <p:ph type="subTitle" sz="quarter" idx="1"/>
          </p:nvPr>
        </p:nvSpPr>
        <p:spPr>
          <a:xfrm>
            <a:off x="1371600" y="3111500"/>
            <a:ext cx="6400800" cy="1460500"/>
          </a:xfrm>
        </p:spPr>
        <p:txBody>
          <a:bodyPr/>
          <a:lstStyle>
            <a:lvl1pPr marL="0" indent="0" algn="ctr">
              <a:buFontTx/>
              <a:buNone/>
              <a:defRPr/>
            </a:lvl1pPr>
          </a:lstStyle>
          <a:p>
            <a:pPr lvl="0"/>
            <a:r>
              <a:rPr lang="en-US" altLang="en-US" noProof="0"/>
              <a:t>Click to edit Master subtitle style</a:t>
            </a:r>
          </a:p>
        </p:txBody>
      </p:sp>
      <p:sp>
        <p:nvSpPr>
          <p:cNvPr id="7" name="Rectangle 9">
            <a:extLst>
              <a:ext uri="{FF2B5EF4-FFF2-40B4-BE49-F238E27FC236}">
                <a16:creationId xmlns:a16="http://schemas.microsoft.com/office/drawing/2014/main" id="{4865294C-69B1-84AD-F7A8-6F7222DBCF00}"/>
              </a:ext>
            </a:extLst>
          </p:cNvPr>
          <p:cNvSpPr>
            <a:spLocks noGrp="1" noChangeArrowheads="1"/>
          </p:cNvSpPr>
          <p:nvPr>
            <p:ph type="dt" sz="quarter" idx="10"/>
          </p:nvPr>
        </p:nvSpPr>
        <p:spPr>
          <a:xfrm>
            <a:off x="685800" y="5270500"/>
            <a:ext cx="1905000" cy="381000"/>
          </a:xfrm>
        </p:spPr>
        <p:txBody>
          <a:bodyPr/>
          <a:lstStyle>
            <a:lvl1pPr>
              <a:defRPr smtClean="0"/>
            </a:lvl1pPr>
          </a:lstStyle>
          <a:p>
            <a:pPr>
              <a:defRPr/>
            </a:pPr>
            <a:endParaRPr lang="en-US" altLang="en-US"/>
          </a:p>
        </p:txBody>
      </p:sp>
      <p:sp>
        <p:nvSpPr>
          <p:cNvPr id="8" name="Rectangle 10">
            <a:extLst>
              <a:ext uri="{FF2B5EF4-FFF2-40B4-BE49-F238E27FC236}">
                <a16:creationId xmlns:a16="http://schemas.microsoft.com/office/drawing/2014/main" id="{CF1BF1B8-3386-1546-C998-0B958174FFED}"/>
              </a:ext>
            </a:extLst>
          </p:cNvPr>
          <p:cNvSpPr>
            <a:spLocks noGrp="1" noChangeArrowheads="1"/>
          </p:cNvSpPr>
          <p:nvPr>
            <p:ph type="ftr" sz="quarter" idx="11"/>
          </p:nvPr>
        </p:nvSpPr>
        <p:spPr>
          <a:xfrm>
            <a:off x="3124200" y="5270500"/>
            <a:ext cx="2895600" cy="381000"/>
          </a:xfrm>
        </p:spPr>
        <p:txBody>
          <a:bodyPr/>
          <a:lstStyle>
            <a:lvl1pPr>
              <a:defRPr smtClean="0"/>
            </a:lvl1pPr>
          </a:lstStyle>
          <a:p>
            <a:pPr>
              <a:defRPr/>
            </a:pPr>
            <a:endParaRPr lang="en-US" altLang="en-US"/>
          </a:p>
        </p:txBody>
      </p:sp>
      <p:sp>
        <p:nvSpPr>
          <p:cNvPr id="9" name="Rectangle 11">
            <a:extLst>
              <a:ext uri="{FF2B5EF4-FFF2-40B4-BE49-F238E27FC236}">
                <a16:creationId xmlns:a16="http://schemas.microsoft.com/office/drawing/2014/main" id="{62D7EC3A-F6E6-D732-E43B-5AEE7CCB1130}"/>
              </a:ext>
            </a:extLst>
          </p:cNvPr>
          <p:cNvSpPr>
            <a:spLocks noGrp="1" noChangeArrowheads="1"/>
          </p:cNvSpPr>
          <p:nvPr>
            <p:ph type="sldNum" sz="quarter" idx="12"/>
          </p:nvPr>
        </p:nvSpPr>
        <p:spPr>
          <a:xfrm>
            <a:off x="6553200" y="5270500"/>
            <a:ext cx="1905000" cy="381000"/>
          </a:xfrm>
        </p:spPr>
        <p:txBody>
          <a:bodyPr/>
          <a:lstStyle>
            <a:lvl1pPr>
              <a:defRPr/>
            </a:lvl1pPr>
          </a:lstStyle>
          <a:p>
            <a:fld id="{3CBB770E-1F82-47A2-8997-521E0C1AA6D8}" type="slidenum">
              <a:rPr lang="en-US" altLang="en-US"/>
              <a:pPr/>
              <a:t>‹#›</a:t>
            </a:fld>
            <a:endParaRPr lang="en-US" altLang="en-US"/>
          </a:p>
        </p:txBody>
      </p:sp>
    </p:spTree>
    <p:extLst>
      <p:ext uri="{BB962C8B-B14F-4D97-AF65-F5344CB8AC3E}">
        <p14:creationId xmlns:p14="http://schemas.microsoft.com/office/powerpoint/2010/main" val="3333258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ch Fool">
    <p:spTree>
      <p:nvGrpSpPr>
        <p:cNvPr id="1" name=""/>
        <p:cNvGrpSpPr/>
        <p:nvPr/>
      </p:nvGrpSpPr>
      <p:grpSpPr>
        <a:xfrm>
          <a:off x="0" y="0"/>
          <a:ext cx="0" cy="0"/>
          <a:chOff x="0" y="0"/>
          <a:chExt cx="0" cy="0"/>
        </a:xfrm>
      </p:grpSpPr>
      <p:pic>
        <p:nvPicPr>
          <p:cNvPr id="8" name="Picture 7" descr="A logo with a hand holding coins&#10;&#10;Description automatically generated">
            <a:extLst>
              <a:ext uri="{FF2B5EF4-FFF2-40B4-BE49-F238E27FC236}">
                <a16:creationId xmlns:a16="http://schemas.microsoft.com/office/drawing/2014/main" id="{C0350440-62A5-9220-CD28-E7932654F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50336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ils">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A1F9498-9634-F493-250A-7B1CA58A7FA8}"/>
              </a:ext>
            </a:extLst>
          </p:cNvPr>
          <p:cNvGrpSpPr/>
          <p:nvPr userDrawn="1"/>
        </p:nvGrpSpPr>
        <p:grpSpPr>
          <a:xfrm>
            <a:off x="-4762" y="0"/>
            <a:ext cx="9150824" cy="5738249"/>
            <a:chOff x="-4762" y="0"/>
            <a:chExt cx="9150824" cy="5738249"/>
          </a:xfrm>
        </p:grpSpPr>
        <p:pic>
          <p:nvPicPr>
            <p:cNvPr id="8" name="Picture 7" descr="A logo with a hand and plants&#10;&#10;Description automatically generated">
              <a:extLst>
                <a:ext uri="{FF2B5EF4-FFF2-40B4-BE49-F238E27FC236}">
                  <a16:creationId xmlns:a16="http://schemas.microsoft.com/office/drawing/2014/main" id="{CDC5FCA7-E07F-2F8D-0D56-C034934F73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9" t="7046"/>
            <a:stretch/>
          </p:blipFill>
          <p:spPr>
            <a:xfrm>
              <a:off x="-4762" y="0"/>
              <a:ext cx="9136190" cy="5332856"/>
            </a:xfrm>
            <a:prstGeom prst="rect">
              <a:avLst/>
            </a:prstGeom>
          </p:spPr>
        </p:pic>
        <p:pic>
          <p:nvPicPr>
            <p:cNvPr id="7" name="Picture 6" descr="A logo with a hand and plants&#10;&#10;Description automatically generated">
              <a:extLst>
                <a:ext uri="{FF2B5EF4-FFF2-40B4-BE49-F238E27FC236}">
                  <a16:creationId xmlns:a16="http://schemas.microsoft.com/office/drawing/2014/main" id="{3F8405A3-4E24-DF4D-CA36-DF47D4F811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8020" b="6730"/>
            <a:stretch/>
          </p:blipFill>
          <p:spPr>
            <a:xfrm>
              <a:off x="0" y="3889859"/>
              <a:ext cx="9144000" cy="1442997"/>
            </a:xfrm>
            <a:prstGeom prst="rect">
              <a:avLst/>
            </a:prstGeom>
          </p:spPr>
        </p:pic>
        <p:pic>
          <p:nvPicPr>
            <p:cNvPr id="9" name="Picture 8" descr="A logo with a hand and plants&#10;&#10;Description automatically generated">
              <a:extLst>
                <a:ext uri="{FF2B5EF4-FFF2-40B4-BE49-F238E27FC236}">
                  <a16:creationId xmlns:a16="http://schemas.microsoft.com/office/drawing/2014/main" id="{250400B2-2A50-B6DE-8FA7-7EF5702B2B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2501"/>
            <a:stretch/>
          </p:blipFill>
          <p:spPr>
            <a:xfrm>
              <a:off x="-4762" y="3490768"/>
              <a:ext cx="9144000" cy="428586"/>
            </a:xfrm>
            <a:prstGeom prst="rect">
              <a:avLst/>
            </a:prstGeom>
          </p:spPr>
        </p:pic>
        <p:pic>
          <p:nvPicPr>
            <p:cNvPr id="10" name="Picture 9" descr="A logo with a hand and plants&#10;&#10;Description automatically generated">
              <a:extLst>
                <a:ext uri="{FF2B5EF4-FFF2-40B4-BE49-F238E27FC236}">
                  <a16:creationId xmlns:a16="http://schemas.microsoft.com/office/drawing/2014/main" id="{50E05EB7-65E5-9806-FE97-F655EEB11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2501" b="-303"/>
            <a:stretch/>
          </p:blipFill>
          <p:spPr>
            <a:xfrm>
              <a:off x="0" y="5288959"/>
              <a:ext cx="9144000" cy="449290"/>
            </a:xfrm>
            <a:prstGeom prst="rect">
              <a:avLst/>
            </a:prstGeom>
          </p:spPr>
        </p:pic>
        <p:pic>
          <p:nvPicPr>
            <p:cNvPr id="11" name="Picture 10" descr="A logo with a hand and plants&#10;&#10;Description automatically generated">
              <a:extLst>
                <a:ext uri="{FF2B5EF4-FFF2-40B4-BE49-F238E27FC236}">
                  <a16:creationId xmlns:a16="http://schemas.microsoft.com/office/drawing/2014/main" id="{B66CA338-B86A-9EDF-E110-67A7608C56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080" t="97048" r="21419" b="1124"/>
            <a:stretch/>
          </p:blipFill>
          <p:spPr>
            <a:xfrm rot="16200000">
              <a:off x="6235926" y="2804864"/>
              <a:ext cx="5715000" cy="105272"/>
            </a:xfrm>
            <a:prstGeom prst="rect">
              <a:avLst/>
            </a:prstGeom>
          </p:spPr>
        </p:pic>
      </p:grpSp>
    </p:spTree>
    <p:extLst>
      <p:ext uri="{BB962C8B-B14F-4D97-AF65-F5344CB8AC3E}">
        <p14:creationId xmlns:p14="http://schemas.microsoft.com/office/powerpoint/2010/main" val="2297921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rgins">
    <p:spTree>
      <p:nvGrpSpPr>
        <p:cNvPr id="1" name=""/>
        <p:cNvGrpSpPr/>
        <p:nvPr/>
      </p:nvGrpSpPr>
      <p:grpSpPr>
        <a:xfrm>
          <a:off x="0" y="0"/>
          <a:ext cx="0" cy="0"/>
          <a:chOff x="0" y="0"/>
          <a:chExt cx="0" cy="0"/>
        </a:xfrm>
      </p:grpSpPr>
      <p:pic>
        <p:nvPicPr>
          <p:cNvPr id="8" name="Picture 7" descr="A logo with a lamp in the middle&#10;&#10;Description automatically generated">
            <a:extLst>
              <a:ext uri="{FF2B5EF4-FFF2-40B4-BE49-F238E27FC236}">
                <a16:creationId xmlns:a16="http://schemas.microsoft.com/office/drawing/2014/main" id="{2D65D62F-812B-9D30-AB23-B19EA098D5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2080566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borers">
    <p:spTree>
      <p:nvGrpSpPr>
        <p:cNvPr id="1" name=""/>
        <p:cNvGrpSpPr/>
        <p:nvPr/>
      </p:nvGrpSpPr>
      <p:grpSpPr>
        <a:xfrm>
          <a:off x="0" y="0"/>
          <a:ext cx="0" cy="0"/>
          <a:chOff x="0" y="0"/>
          <a:chExt cx="0" cy="0"/>
        </a:xfrm>
      </p:grpSpPr>
      <p:pic>
        <p:nvPicPr>
          <p:cNvPr id="8" name="Picture 7" descr="A logo with grapes in a circle&#10;&#10;Description automatically generated">
            <a:extLst>
              <a:ext uri="{FF2B5EF4-FFF2-40B4-BE49-F238E27FC236}">
                <a16:creationId xmlns:a16="http://schemas.microsoft.com/office/drawing/2014/main" id="{6AEB74B7-A1B2-53B2-A4DC-EC6B456D8C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406891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dding Feast">
    <p:spTree>
      <p:nvGrpSpPr>
        <p:cNvPr id="1" name=""/>
        <p:cNvGrpSpPr/>
        <p:nvPr/>
      </p:nvGrpSpPr>
      <p:grpSpPr>
        <a:xfrm>
          <a:off x="0" y="0"/>
          <a:ext cx="0" cy="0"/>
          <a:chOff x="0" y="0"/>
          <a:chExt cx="0" cy="0"/>
        </a:xfrm>
      </p:grpSpPr>
      <p:pic>
        <p:nvPicPr>
          <p:cNvPr id="10" name="Picture 9" descr="A logo with a letter in the middle&#10;&#10;Description automatically generated">
            <a:extLst>
              <a:ext uri="{FF2B5EF4-FFF2-40B4-BE49-F238E27FC236}">
                <a16:creationId xmlns:a16="http://schemas.microsoft.com/office/drawing/2014/main" id="{8D1EA6FA-E500-8750-9412-46FF45F13A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985302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ingdom">
    <p:spTree>
      <p:nvGrpSpPr>
        <p:cNvPr id="1" name=""/>
        <p:cNvGrpSpPr/>
        <p:nvPr/>
      </p:nvGrpSpPr>
      <p:grpSpPr>
        <a:xfrm>
          <a:off x="0" y="0"/>
          <a:ext cx="0" cy="0"/>
          <a:chOff x="0" y="0"/>
          <a:chExt cx="0" cy="0"/>
        </a:xfrm>
      </p:grpSpPr>
      <p:pic>
        <p:nvPicPr>
          <p:cNvPr id="8" name="Picture 7" descr="A logo with a crown&#10;&#10;Description automatically generated">
            <a:extLst>
              <a:ext uri="{FF2B5EF4-FFF2-40B4-BE49-F238E27FC236}">
                <a16:creationId xmlns:a16="http://schemas.microsoft.com/office/drawing/2014/main" id="{C0AD2CAC-F10B-3C8C-C264-D7A424B7D4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42526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E9E29-1205-C4C0-8DE5-674F2629E50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1D53EA-5D17-9B18-40EB-DC55E0B8FD92}"/>
              </a:ext>
            </a:extLst>
          </p:cNvPr>
          <p:cNvSpPr>
            <a:spLocks noGrp="1"/>
          </p:cNvSpPr>
          <p:nvPr>
            <p:ph idx="1"/>
          </p:nvPr>
        </p:nvSpPr>
        <p:spPr>
          <a:xfrm>
            <a:off x="318783" y="1719618"/>
            <a:ext cx="8649048" cy="257260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Click to edit Master text styles</a:t>
            </a:r>
          </a:p>
        </p:txBody>
      </p:sp>
    </p:spTree>
    <p:extLst>
      <p:ext uri="{BB962C8B-B14F-4D97-AF65-F5344CB8AC3E}">
        <p14:creationId xmlns:p14="http://schemas.microsoft.com/office/powerpoint/2010/main" val="3600133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microsoft.com/office/2007/relationships/hdphoto" Target="../media/hdphoto2.wdp"/><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7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DF40E-5CFC-9C14-CF59-DD4730280475}"/>
              </a:ext>
            </a:extLst>
          </p:cNvPr>
          <p:cNvSpPr>
            <a:spLocks noGrp="1"/>
          </p:cNvSpPr>
          <p:nvPr>
            <p:ph type="title"/>
          </p:nvPr>
        </p:nvSpPr>
        <p:spPr>
          <a:xfrm>
            <a:off x="318783" y="304272"/>
            <a:ext cx="8649047" cy="79437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068D918-7DB7-B105-C250-66922472FFA9}"/>
              </a:ext>
            </a:extLst>
          </p:cNvPr>
          <p:cNvSpPr>
            <a:spLocks noGrp="1"/>
          </p:cNvSpPr>
          <p:nvPr>
            <p:ph type="body" idx="1"/>
          </p:nvPr>
        </p:nvSpPr>
        <p:spPr>
          <a:xfrm>
            <a:off x="318783" y="1098646"/>
            <a:ext cx="8649048" cy="45303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and green background with text&#10;&#10;Description automatically generated with medium confidence">
            <a:extLst>
              <a:ext uri="{FF2B5EF4-FFF2-40B4-BE49-F238E27FC236}">
                <a16:creationId xmlns:a16="http://schemas.microsoft.com/office/drawing/2014/main" id="{8CE12B7C-E6F7-2641-A411-D0942871F529}"/>
              </a:ext>
            </a:extLst>
          </p:cNvPr>
          <p:cNvPicPr>
            <a:picLocks noChangeAspect="1"/>
          </p:cNvPicPr>
          <p:nvPr userDrawn="1"/>
        </p:nvPicPr>
        <p:blipFill rotWithShape="1">
          <a:blip r:embed="rId23">
            <a:lum bright="70000" contrast="-70000"/>
            <a:extLst>
              <a:ext uri="{BEBA8EAE-BF5A-486C-A8C5-ECC9F3942E4B}">
                <a14:imgProps xmlns:a14="http://schemas.microsoft.com/office/drawing/2010/main">
                  <a14:imgLayer r:embed="rId24">
                    <a14:imgEffect>
                      <a14:colorTemperature colorTemp="9300"/>
                    </a14:imgEffect>
                    <a14:imgEffect>
                      <a14:saturation sat="308000"/>
                    </a14:imgEffect>
                  </a14:imgLayer>
                </a14:imgProps>
              </a:ext>
              <a:ext uri="{28A0092B-C50C-407E-A947-70E740481C1C}">
                <a14:useLocalDpi xmlns:a14="http://schemas.microsoft.com/office/drawing/2010/main" val="0"/>
              </a:ext>
            </a:extLst>
          </a:blip>
          <a:srcRect l="38462" t="10463" r="38537" b="63323"/>
          <a:stretch/>
        </p:blipFill>
        <p:spPr>
          <a:xfrm rot="2626564">
            <a:off x="8038977" y="-150209"/>
            <a:ext cx="1478050" cy="1052925"/>
          </a:xfrm>
          <a:prstGeom prst="diamond">
            <a:avLst/>
          </a:prstGeom>
        </p:spPr>
      </p:pic>
      <p:pic>
        <p:nvPicPr>
          <p:cNvPr id="6" name="Picture 5" descr="A black and green background with text&#10;&#10;Description automatically generated with medium confidence">
            <a:extLst>
              <a:ext uri="{FF2B5EF4-FFF2-40B4-BE49-F238E27FC236}">
                <a16:creationId xmlns:a16="http://schemas.microsoft.com/office/drawing/2014/main" id="{77373658-6070-0B73-4126-FEB09E8D7994}"/>
              </a:ext>
            </a:extLst>
          </p:cNvPr>
          <p:cNvPicPr>
            <a:picLocks noChangeAspect="1"/>
          </p:cNvPicPr>
          <p:nvPr userDrawn="1"/>
        </p:nvPicPr>
        <p:blipFill rotWithShape="1">
          <a:blip r:embed="rId25">
            <a:lum bright="70000" contrast="-70000"/>
            <a:extLst>
              <a:ext uri="{BEBA8EAE-BF5A-486C-A8C5-ECC9F3942E4B}">
                <a14:imgProps xmlns:a14="http://schemas.microsoft.com/office/drawing/2010/main">
                  <a14:imgLayer r:embed="rId26">
                    <a14:imgEffect>
                      <a14:colorTemperature colorTemp="9300"/>
                    </a14:imgEffect>
                    <a14:imgEffect>
                      <a14:saturation sat="308000"/>
                    </a14:imgEffect>
                  </a14:imgLayer>
                </a14:imgProps>
              </a:ext>
              <a:ext uri="{28A0092B-C50C-407E-A947-70E740481C1C}">
                <a14:useLocalDpi xmlns:a14="http://schemas.microsoft.com/office/drawing/2010/main" val="0"/>
              </a:ext>
            </a:extLst>
          </a:blip>
          <a:srcRect l="38500" t="56448" r="38917" b="23546"/>
          <a:stretch/>
        </p:blipFill>
        <p:spPr>
          <a:xfrm>
            <a:off x="-384127" y="4975266"/>
            <a:ext cx="1443307" cy="799134"/>
          </a:xfrm>
          <a:prstGeom prst="diamond">
            <a:avLst/>
          </a:prstGeom>
        </p:spPr>
      </p:pic>
      <p:sp>
        <p:nvSpPr>
          <p:cNvPr id="4" name="TextBox 3">
            <a:extLst>
              <a:ext uri="{FF2B5EF4-FFF2-40B4-BE49-F238E27FC236}">
                <a16:creationId xmlns:a16="http://schemas.microsoft.com/office/drawing/2014/main" id="{11489596-1536-87BC-5447-94D793EAEF0D}"/>
              </a:ext>
            </a:extLst>
          </p:cNvPr>
          <p:cNvSpPr txBox="1"/>
          <p:nvPr userDrawn="1"/>
        </p:nvSpPr>
        <p:spPr>
          <a:xfrm>
            <a:off x="8635180" y="5393289"/>
            <a:ext cx="508819" cy="308418"/>
          </a:xfrm>
          <a:prstGeom prst="rect">
            <a:avLst/>
          </a:prstGeom>
          <a:noFill/>
        </p:spPr>
        <p:txBody>
          <a:bodyPr wrap="square" rtlCol="0">
            <a:spAutoFit/>
          </a:bodyPr>
          <a:lstStyle/>
          <a:p>
            <a:pPr algn="r"/>
            <a:fld id="{24621001-BA4A-4D2B-B410-934182B66713}" type="slidenum">
              <a:rPr lang="en-US" b="1" smtClean="0">
                <a:solidFill>
                  <a:schemeClr val="bg1"/>
                </a:solidFill>
              </a:rPr>
              <a:pPr algn="r"/>
              <a:t>‹#›</a:t>
            </a:fld>
            <a:endParaRPr lang="en-US" b="1" dirty="0">
              <a:solidFill>
                <a:schemeClr val="bg1"/>
              </a:solidFill>
            </a:endParaRPr>
          </a:p>
        </p:txBody>
      </p:sp>
    </p:spTree>
    <p:extLst>
      <p:ext uri="{BB962C8B-B14F-4D97-AF65-F5344CB8AC3E}">
        <p14:creationId xmlns:p14="http://schemas.microsoft.com/office/powerpoint/2010/main" val="369621438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62" r:id="rId5"/>
    <p:sldLayoutId id="2147483663" r:id="rId6"/>
    <p:sldLayoutId id="2147483664" r:id="rId7"/>
    <p:sldLayoutId id="2147483665" r:id="rId8"/>
    <p:sldLayoutId id="2147483650" r:id="rId9"/>
    <p:sldLayoutId id="2147483666" r:id="rId10"/>
    <p:sldLayoutId id="2147483667" r:id="rId11"/>
    <p:sldLayoutId id="2147483652" r:id="rId12"/>
    <p:sldLayoutId id="2147483653" r:id="rId13"/>
    <p:sldLayoutId id="2147483654" r:id="rId14"/>
    <p:sldLayoutId id="2147483668" r:id="rId15"/>
    <p:sldLayoutId id="2147483655" r:id="rId16"/>
    <p:sldLayoutId id="2147483656" r:id="rId17"/>
    <p:sldLayoutId id="2147483657" r:id="rId18"/>
    <p:sldLayoutId id="2147483658" r:id="rId19"/>
    <p:sldLayoutId id="2147483659" r:id="rId20"/>
    <p:sldLayoutId id="2147483669" r:id="rId21"/>
  </p:sldLayoutIdLst>
  <p:hf hdr="0" ftr="0" dt="0"/>
  <p:txStyles>
    <p:titleStyle>
      <a:lvl1pPr algn="l" defTabSz="914400" rtl="0" eaLnBrk="1" latinLnBrk="0" hangingPunct="1">
        <a:lnSpc>
          <a:spcPct val="90000"/>
        </a:lnSpc>
        <a:spcBef>
          <a:spcPct val="0"/>
        </a:spcBef>
        <a:buNone/>
        <a:defRPr sz="4000" b="1" kern="1200">
          <a:solidFill>
            <a:schemeClr val="bg2"/>
          </a:solidFill>
          <a:effectLst>
            <a:outerShdw blurRad="38100" dist="38100" dir="2700000" algn="tl">
              <a:srgbClr val="000000">
                <a:alpha val="43137"/>
              </a:srgbClr>
            </a:outerShdw>
          </a:effectLst>
          <a:latin typeface="Metropoli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667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a:extLst>
              <a:ext uri="{FF2B5EF4-FFF2-40B4-BE49-F238E27FC236}">
                <a16:creationId xmlns:a16="http://schemas.microsoft.com/office/drawing/2014/main" id="{4D11DB69-4478-5B27-8510-425A8EFB568E}"/>
              </a:ext>
            </a:extLst>
          </p:cNvPr>
          <p:cNvSpPr>
            <a:spLocks noGrp="1" noChangeArrowheads="1"/>
          </p:cNvSpPr>
          <p:nvPr>
            <p:ph type="title"/>
          </p:nvPr>
        </p:nvSpPr>
        <p:spPr/>
        <p:txBody>
          <a:bodyPr/>
          <a:lstStyle/>
          <a:p>
            <a:r>
              <a:rPr lang="en-US" altLang="en-US" dirty="0"/>
              <a:t>Luke 12:13-15</a:t>
            </a:r>
          </a:p>
        </p:txBody>
      </p:sp>
      <p:sp>
        <p:nvSpPr>
          <p:cNvPr id="5123" name="Rectangle 1027">
            <a:extLst>
              <a:ext uri="{FF2B5EF4-FFF2-40B4-BE49-F238E27FC236}">
                <a16:creationId xmlns:a16="http://schemas.microsoft.com/office/drawing/2014/main" id="{53E6C9B3-7D41-6C0F-D95F-04329F932483}"/>
              </a:ext>
            </a:extLst>
          </p:cNvPr>
          <p:cNvSpPr>
            <a:spLocks noGrp="1" noChangeArrowheads="1"/>
          </p:cNvSpPr>
          <p:nvPr>
            <p:ph type="body" idx="1"/>
          </p:nvPr>
        </p:nvSpPr>
        <p:spPr>
          <a:xfrm>
            <a:off x="318783" y="1082895"/>
            <a:ext cx="8499540" cy="2793657"/>
          </a:xfrm>
        </p:spPr>
        <p:txBody>
          <a:bodyPr>
            <a:normAutofit/>
          </a:bodyPr>
          <a:lstStyle/>
          <a:p>
            <a:pPr marL="444450" indent="-444450">
              <a:buClr>
                <a:srgbClr val="CCFFFF"/>
              </a:buClr>
              <a:buSzPct val="50000"/>
              <a:buFontTx/>
              <a:buAutoNum type="arabicParenR" startAt="13"/>
            </a:pPr>
            <a:r>
              <a:rPr lang="en-US" altLang="en-US" sz="3600" dirty="0">
                <a:cs typeface="Times New Roman" panose="02020603050405020304" pitchFamily="18" charset="0"/>
              </a:rPr>
              <a:t>Then one from the crowd said to Him, “Teacher, tell my brother to divide the inheritance with me.” </a:t>
            </a:r>
          </a:p>
          <a:p>
            <a:pPr marL="444450" indent="-444450">
              <a:buClr>
                <a:srgbClr val="CCFFFF"/>
              </a:buClr>
              <a:buSzPct val="50000"/>
              <a:buFontTx/>
              <a:buAutoNum type="arabicParenR" startAt="13"/>
            </a:pPr>
            <a:r>
              <a:rPr lang="en-US" altLang="en-US" sz="3600" dirty="0">
                <a:cs typeface="Times New Roman" panose="02020603050405020304" pitchFamily="18" charset="0"/>
              </a:rPr>
              <a:t>But He said to him, “Man, who made Me a judge* or an arbitrator over you?”</a:t>
            </a:r>
            <a:endParaRPr lang="en-US" altLang="en-US" sz="3600" dirty="0"/>
          </a:p>
        </p:txBody>
      </p:sp>
      <p:sp>
        <p:nvSpPr>
          <p:cNvPr id="2" name="TextBox 1">
            <a:extLst>
              <a:ext uri="{FF2B5EF4-FFF2-40B4-BE49-F238E27FC236}">
                <a16:creationId xmlns:a16="http://schemas.microsoft.com/office/drawing/2014/main" id="{E9E08B7D-40A7-5EAA-114C-75FBD7CBF64D}"/>
              </a:ext>
            </a:extLst>
          </p:cNvPr>
          <p:cNvSpPr txBox="1"/>
          <p:nvPr/>
        </p:nvSpPr>
        <p:spPr>
          <a:xfrm>
            <a:off x="-1" y="25400"/>
            <a:ext cx="1581665" cy="369332"/>
          </a:xfrm>
          <a:prstGeom prst="rect">
            <a:avLst/>
          </a:prstGeom>
          <a:noFill/>
        </p:spPr>
        <p:txBody>
          <a:bodyPr wrap="square" rtlCol="0">
            <a:spAutoFit/>
          </a:bodyPr>
          <a:lstStyle/>
          <a:p>
            <a:r>
              <a:rPr lang="en-US" sz="1800" b="1" dirty="0">
                <a:solidFill>
                  <a:srgbClr val="00B0F0"/>
                </a:solidFill>
              </a:rPr>
              <a:t>T.1-2; Th.1-3</a:t>
            </a:r>
          </a:p>
        </p:txBody>
      </p:sp>
      <p:sp>
        <p:nvSpPr>
          <p:cNvPr id="3" name="TextBox 2">
            <a:extLst>
              <a:ext uri="{FF2B5EF4-FFF2-40B4-BE49-F238E27FC236}">
                <a16:creationId xmlns:a16="http://schemas.microsoft.com/office/drawing/2014/main" id="{1C62A8F4-1FDA-0FDA-B040-6B757AB0037E}"/>
              </a:ext>
            </a:extLst>
          </p:cNvPr>
          <p:cNvSpPr txBox="1"/>
          <p:nvPr/>
        </p:nvSpPr>
        <p:spPr>
          <a:xfrm>
            <a:off x="634314" y="4950940"/>
            <a:ext cx="8333516" cy="646331"/>
          </a:xfrm>
          <a:prstGeom prst="rect">
            <a:avLst/>
          </a:prstGeom>
          <a:noFill/>
        </p:spPr>
        <p:txBody>
          <a:bodyPr wrap="square" rtlCol="0">
            <a:spAutoFit/>
          </a:bodyPr>
          <a:lstStyle/>
          <a:p>
            <a:r>
              <a:rPr lang="en-US" sz="1800" dirty="0">
                <a:solidFill>
                  <a:schemeClr val="bg1"/>
                </a:solidFill>
              </a:rPr>
              <a:t>*See  vs 58 – “…</a:t>
            </a:r>
            <a:r>
              <a:rPr lang="en-US" sz="1800" b="0" i="0" dirty="0">
                <a:solidFill>
                  <a:schemeClr val="bg1"/>
                </a:solidFill>
                <a:effectLst/>
                <a:latin typeface="system-ui"/>
              </a:rPr>
              <a:t>make every effort along the way to settle with him, lest he drag you to the </a:t>
            </a:r>
            <a:r>
              <a:rPr lang="en-US" sz="1800" b="0" i="0" dirty="0">
                <a:solidFill>
                  <a:srgbClr val="FFFF00"/>
                </a:solidFill>
                <a:effectLst/>
                <a:latin typeface="system-ui"/>
              </a:rPr>
              <a:t>judge</a:t>
            </a:r>
            <a:r>
              <a:rPr lang="en-US" sz="1800" b="0" i="0" dirty="0">
                <a:solidFill>
                  <a:schemeClr val="bg1"/>
                </a:solidFill>
                <a:effectLst/>
                <a:latin typeface="system-ui"/>
              </a:rPr>
              <a:t>, the </a:t>
            </a:r>
            <a:r>
              <a:rPr lang="en-US" sz="1800" b="0" i="0" dirty="0">
                <a:solidFill>
                  <a:srgbClr val="FFFF00"/>
                </a:solidFill>
                <a:effectLst/>
                <a:latin typeface="system-ui"/>
              </a:rPr>
              <a:t>judge</a:t>
            </a:r>
            <a:r>
              <a:rPr lang="en-US" sz="1800" b="0" i="0" dirty="0">
                <a:solidFill>
                  <a:schemeClr val="bg1"/>
                </a:solidFill>
                <a:effectLst/>
                <a:latin typeface="system-ui"/>
              </a:rPr>
              <a:t> deliver you to the officer, and the officer throw you into prison.</a:t>
            </a:r>
            <a:endParaRPr lang="en-US" sz="1800" dirty="0">
              <a:solidFill>
                <a:schemeClr val="bg1"/>
              </a:solidFill>
            </a:endParaRPr>
          </a:p>
        </p:txBody>
      </p:sp>
      <p:sp>
        <p:nvSpPr>
          <p:cNvPr id="5" name="Speech Bubble: Rectangle with Corners Rounded 4">
            <a:extLst>
              <a:ext uri="{FF2B5EF4-FFF2-40B4-BE49-F238E27FC236}">
                <a16:creationId xmlns:a16="http://schemas.microsoft.com/office/drawing/2014/main" id="{CBB89471-7D53-0217-ADAF-BAD6341EDD04}"/>
              </a:ext>
            </a:extLst>
          </p:cNvPr>
          <p:cNvSpPr/>
          <p:nvPr/>
        </p:nvSpPr>
        <p:spPr>
          <a:xfrm>
            <a:off x="1158562" y="4126824"/>
            <a:ext cx="7659762" cy="471726"/>
          </a:xfrm>
          <a:prstGeom prst="wedgeRoundRectCallout">
            <a:avLst>
              <a:gd name="adj1" fmla="val -36761"/>
              <a:gd name="adj2" fmla="val -156661"/>
              <a:gd name="adj3" fmla="val 16667"/>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3">
              <a:spcBef>
                <a:spcPts val="0"/>
              </a:spcBef>
              <a:spcAft>
                <a:spcPts val="600"/>
              </a:spcAft>
            </a:pPr>
            <a:r>
              <a:rPr lang="en-US" sz="2400" dirty="0">
                <a:solidFill>
                  <a:srgbClr val="000000"/>
                </a:solidFill>
                <a:effectLst/>
                <a:latin typeface="Metropolis" panose="00000500000000000000"/>
                <a:ea typeface="Calibri" panose="020F0502020204030204" pitchFamily="34" charset="0"/>
              </a:rPr>
              <a:t>  Can we call on Jesus to “judge” in the wrong matters today?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146" name="Rectangle 1026">
            <a:extLst>
              <a:ext uri="{FF2B5EF4-FFF2-40B4-BE49-F238E27FC236}">
                <a16:creationId xmlns:a16="http://schemas.microsoft.com/office/drawing/2014/main" id="{C84B17D9-2121-ED79-0661-1A758FE6DB68}"/>
              </a:ext>
            </a:extLst>
          </p:cNvPr>
          <p:cNvSpPr>
            <a:spLocks noGrp="1" noChangeArrowheads="1"/>
          </p:cNvSpPr>
          <p:nvPr>
            <p:ph type="title"/>
          </p:nvPr>
        </p:nvSpPr>
        <p:spPr/>
        <p:txBody>
          <a:bodyPr/>
          <a:lstStyle/>
          <a:p>
            <a:r>
              <a:rPr lang="en-US" altLang="en-US"/>
              <a:t>The Man Who Interrupted</a:t>
            </a:r>
          </a:p>
        </p:txBody>
      </p:sp>
      <p:sp>
        <p:nvSpPr>
          <p:cNvPr id="32771" name="Rectangle 1027">
            <a:extLst>
              <a:ext uri="{FF2B5EF4-FFF2-40B4-BE49-F238E27FC236}">
                <a16:creationId xmlns:a16="http://schemas.microsoft.com/office/drawing/2014/main" id="{B64D1A60-5A71-CE32-6F76-19E1A56A2AF0}"/>
              </a:ext>
            </a:extLst>
          </p:cNvPr>
          <p:cNvSpPr>
            <a:spLocks noGrp="1" noChangeArrowheads="1"/>
          </p:cNvSpPr>
          <p:nvPr>
            <p:ph type="body" idx="1"/>
          </p:nvPr>
        </p:nvSpPr>
        <p:spPr>
          <a:xfrm>
            <a:off x="438412" y="1143000"/>
            <a:ext cx="8066762" cy="4254500"/>
          </a:xfrm>
        </p:spPr>
        <p:txBody>
          <a:bodyPr>
            <a:normAutofit/>
          </a:bodyPr>
          <a:lstStyle/>
          <a:p>
            <a:r>
              <a:rPr lang="en-US" altLang="en-US" sz="3600" dirty="0"/>
              <a:t>Had a complaint (perhaps justified) against his brother.</a:t>
            </a:r>
          </a:p>
          <a:p>
            <a:r>
              <a:rPr lang="en-US" altLang="en-US" sz="3600" dirty="0"/>
              <a:t>What had he been thinking about?</a:t>
            </a:r>
          </a:p>
          <a:p>
            <a:pPr lvl="1">
              <a:buFont typeface="+mj-lt"/>
              <a:buAutoNum type="alphaLcPeriod"/>
            </a:pPr>
            <a:r>
              <a:rPr lang="en-US" altLang="en-US" sz="3200" dirty="0"/>
              <a:t>Not listening (preoccupied)?</a:t>
            </a:r>
          </a:p>
          <a:p>
            <a:pPr lvl="1">
              <a:buFont typeface="+mj-lt"/>
              <a:buAutoNum type="alphaLcPeriod"/>
            </a:pPr>
            <a:r>
              <a:rPr lang="en-US" altLang="en-US" sz="3200" dirty="0"/>
              <a:t>Heard (misheard) a little?</a:t>
            </a:r>
          </a:p>
          <a:p>
            <a:pPr lvl="1">
              <a:buFont typeface="+mj-lt"/>
              <a:buAutoNum type="alphaLcPeriod"/>
            </a:pPr>
            <a:r>
              <a:rPr lang="en-US" altLang="en-US" sz="3200" dirty="0"/>
              <a:t>Wanted to use Jesus’ authority to solve his problem.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2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27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327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8D0B17F-83FD-6558-5342-E38A77603588}"/>
              </a:ext>
            </a:extLst>
          </p:cNvPr>
          <p:cNvSpPr>
            <a:spLocks noGrp="1" noChangeArrowheads="1"/>
          </p:cNvSpPr>
          <p:nvPr>
            <p:ph type="title"/>
          </p:nvPr>
        </p:nvSpPr>
        <p:spPr/>
        <p:txBody>
          <a:bodyPr/>
          <a:lstStyle/>
          <a:p>
            <a:r>
              <a:rPr lang="en-US" altLang="en-US" dirty="0"/>
              <a:t>Luke 12:13-15</a:t>
            </a:r>
          </a:p>
        </p:txBody>
      </p:sp>
      <p:sp>
        <p:nvSpPr>
          <p:cNvPr id="7171" name="Rectangle 3">
            <a:extLst>
              <a:ext uri="{FF2B5EF4-FFF2-40B4-BE49-F238E27FC236}">
                <a16:creationId xmlns:a16="http://schemas.microsoft.com/office/drawing/2014/main" id="{F3140005-C664-DCC6-CEA9-0306E7B700F5}"/>
              </a:ext>
            </a:extLst>
          </p:cNvPr>
          <p:cNvSpPr>
            <a:spLocks noGrp="1" noChangeArrowheads="1"/>
          </p:cNvSpPr>
          <p:nvPr>
            <p:ph type="body" idx="1"/>
          </p:nvPr>
        </p:nvSpPr>
        <p:spPr>
          <a:xfrm>
            <a:off x="391122" y="1156228"/>
            <a:ext cx="8504367" cy="4254500"/>
          </a:xfrm>
        </p:spPr>
        <p:txBody>
          <a:bodyPr>
            <a:normAutofit/>
          </a:bodyPr>
          <a:lstStyle/>
          <a:p>
            <a:pPr marL="507942" indent="-507942">
              <a:buClr>
                <a:srgbClr val="CCFFFF"/>
              </a:buClr>
              <a:buSzPct val="50000"/>
              <a:buFontTx/>
              <a:buAutoNum type="arabicParenR" startAt="15"/>
            </a:pPr>
            <a:r>
              <a:rPr lang="en-US" altLang="en-US" sz="3600" dirty="0">
                <a:cs typeface="Times New Roman" panose="02020603050405020304" pitchFamily="18" charset="0"/>
              </a:rPr>
              <a:t>But He said to them, “Take heed and beware of [all] covetousness, for one's life does not consist in the abundance of the things he possesses.”</a:t>
            </a:r>
            <a:r>
              <a:rPr lang="en-US" altLang="en-US" sz="3600" dirty="0"/>
              <a:t> </a:t>
            </a:r>
          </a:p>
        </p:txBody>
      </p:sp>
      <p:sp>
        <p:nvSpPr>
          <p:cNvPr id="36868" name="Line 4">
            <a:extLst>
              <a:ext uri="{FF2B5EF4-FFF2-40B4-BE49-F238E27FC236}">
                <a16:creationId xmlns:a16="http://schemas.microsoft.com/office/drawing/2014/main" id="{20E060A5-DF78-F220-F6DF-E4CBC3C7DE08}"/>
              </a:ext>
            </a:extLst>
          </p:cNvPr>
          <p:cNvSpPr>
            <a:spLocks noChangeShapeType="1"/>
          </p:cNvSpPr>
          <p:nvPr/>
        </p:nvSpPr>
        <p:spPr bwMode="auto">
          <a:xfrm>
            <a:off x="7092467" y="2130117"/>
            <a:ext cx="1677443" cy="0"/>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sp>
        <p:nvSpPr>
          <p:cNvPr id="36869" name="Line 5">
            <a:extLst>
              <a:ext uri="{FF2B5EF4-FFF2-40B4-BE49-F238E27FC236}">
                <a16:creationId xmlns:a16="http://schemas.microsoft.com/office/drawing/2014/main" id="{E0717AD5-DFAA-32D0-FC79-B0DBED9E749B}"/>
              </a:ext>
            </a:extLst>
          </p:cNvPr>
          <p:cNvSpPr>
            <a:spLocks noChangeShapeType="1"/>
          </p:cNvSpPr>
          <p:nvPr/>
        </p:nvSpPr>
        <p:spPr bwMode="auto">
          <a:xfrm flipV="1">
            <a:off x="960652" y="3127322"/>
            <a:ext cx="3682653" cy="12529"/>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sp>
        <p:nvSpPr>
          <p:cNvPr id="36871" name="Line 7">
            <a:extLst>
              <a:ext uri="{FF2B5EF4-FFF2-40B4-BE49-F238E27FC236}">
                <a16:creationId xmlns:a16="http://schemas.microsoft.com/office/drawing/2014/main" id="{DCC7D545-D604-E0B8-E3E2-034A358D0B87}"/>
              </a:ext>
            </a:extLst>
          </p:cNvPr>
          <p:cNvSpPr>
            <a:spLocks noChangeShapeType="1"/>
          </p:cNvSpPr>
          <p:nvPr/>
        </p:nvSpPr>
        <p:spPr bwMode="auto">
          <a:xfrm flipV="1">
            <a:off x="960652" y="2641076"/>
            <a:ext cx="7603299" cy="0"/>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sp>
        <p:nvSpPr>
          <p:cNvPr id="2" name="Speech Bubble: Rectangle with Corners Rounded 1">
            <a:extLst>
              <a:ext uri="{FF2B5EF4-FFF2-40B4-BE49-F238E27FC236}">
                <a16:creationId xmlns:a16="http://schemas.microsoft.com/office/drawing/2014/main" id="{59FBA80F-5C4A-95E1-4D33-B571A8AAE26A}"/>
              </a:ext>
            </a:extLst>
          </p:cNvPr>
          <p:cNvSpPr/>
          <p:nvPr/>
        </p:nvSpPr>
        <p:spPr>
          <a:xfrm>
            <a:off x="710978" y="3633948"/>
            <a:ext cx="8102645" cy="1673982"/>
          </a:xfrm>
          <a:prstGeom prst="wedgeRoundRectCallout">
            <a:avLst>
              <a:gd name="adj1" fmla="val 17570"/>
              <a:gd name="adj2" fmla="val -112184"/>
              <a:gd name="adj3" fmla="val 16667"/>
            </a:avLst>
          </a:prstGeom>
          <a:solidFill>
            <a:srgbClr val="006666"/>
          </a:solidFill>
          <a:ln>
            <a:solidFill>
              <a:schemeClr val="bg1"/>
            </a:solidFill>
          </a:ln>
          <a:effectLst>
            <a:outerShdw blurRad="63500" dist="38100" dir="2700000" algn="tl" rotWithShape="0">
              <a:prstClr val="black">
                <a:alpha val="9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l-GR" sz="2000" b="0" i="0" dirty="0">
                <a:solidFill>
                  <a:schemeClr val="bg1"/>
                </a:solidFill>
                <a:effectLst/>
                <a:latin typeface="Cardo"/>
              </a:rPr>
              <a:t>Περισσεύω</a:t>
            </a:r>
            <a:r>
              <a:rPr lang="en-US" sz="2000" b="0" i="0" dirty="0">
                <a:solidFill>
                  <a:schemeClr val="bg1"/>
                </a:solidFill>
                <a:effectLst/>
                <a:latin typeface="Cardo"/>
              </a:rPr>
              <a:t>, </a:t>
            </a:r>
            <a:r>
              <a:rPr lang="en-US" sz="2000" b="0" i="0" dirty="0" err="1">
                <a:solidFill>
                  <a:schemeClr val="bg1"/>
                </a:solidFill>
                <a:effectLst/>
                <a:latin typeface="Roboto" panose="02000000000000000000" pitchFamily="2" charset="0"/>
              </a:rPr>
              <a:t>perisseuó</a:t>
            </a:r>
            <a:r>
              <a:rPr lang="en-US" sz="2000" b="0" i="0" dirty="0">
                <a:solidFill>
                  <a:schemeClr val="bg1"/>
                </a:solidFill>
                <a:effectLst/>
                <a:latin typeface="Roboto" panose="02000000000000000000" pitchFamily="2" charset="0"/>
              </a:rPr>
              <a:t> – To be </a:t>
            </a:r>
            <a:r>
              <a:rPr lang="en-US" sz="2000" b="1" i="0" dirty="0">
                <a:solidFill>
                  <a:srgbClr val="FFFF00"/>
                </a:solidFill>
                <a:effectLst/>
                <a:latin typeface="Roboto" panose="02000000000000000000" pitchFamily="2" charset="0"/>
              </a:rPr>
              <a:t>ove</a:t>
            </a:r>
            <a:r>
              <a:rPr lang="en-US" sz="2000" b="1" dirty="0">
                <a:solidFill>
                  <a:srgbClr val="FFFF00"/>
                </a:solidFill>
                <a:latin typeface="Roboto" panose="02000000000000000000" pitchFamily="2" charset="0"/>
              </a:rPr>
              <a:t>r and above</a:t>
            </a:r>
            <a:r>
              <a:rPr lang="en-US" sz="2000" dirty="0">
                <a:solidFill>
                  <a:schemeClr val="bg1"/>
                </a:solidFill>
                <a:latin typeface="Roboto" panose="02000000000000000000" pitchFamily="2" charset="0"/>
              </a:rPr>
              <a:t>, to </a:t>
            </a:r>
            <a:r>
              <a:rPr lang="en-US" sz="2000" b="1" dirty="0">
                <a:solidFill>
                  <a:srgbClr val="FFFF00"/>
                </a:solidFill>
                <a:latin typeface="Roboto" panose="02000000000000000000" pitchFamily="2" charset="0"/>
              </a:rPr>
              <a:t>abound</a:t>
            </a:r>
            <a:r>
              <a:rPr lang="en-US" sz="2000" b="1" dirty="0">
                <a:solidFill>
                  <a:schemeClr val="bg1"/>
                </a:solidFill>
                <a:latin typeface="Roboto" panose="02000000000000000000" pitchFamily="2" charset="0"/>
              </a:rPr>
              <a:t>; </a:t>
            </a:r>
            <a:r>
              <a:rPr lang="en-US" sz="2000" b="1" i="0" dirty="0">
                <a:solidFill>
                  <a:srgbClr val="FFFF00"/>
                </a:solidFill>
                <a:effectLst/>
                <a:latin typeface="Roboto" panose="02000000000000000000" pitchFamily="2" charset="0"/>
              </a:rPr>
              <a:t>exceed</a:t>
            </a:r>
            <a:r>
              <a:rPr lang="en-US" sz="2000" b="1" i="0" dirty="0">
                <a:solidFill>
                  <a:schemeClr val="bg1"/>
                </a:solidFill>
                <a:effectLst/>
                <a:latin typeface="Roboto" panose="02000000000000000000" pitchFamily="2" charset="0"/>
              </a:rPr>
              <a:t> </a:t>
            </a:r>
            <a:r>
              <a:rPr lang="en-US" sz="2000" b="0" i="0" dirty="0">
                <a:solidFill>
                  <a:schemeClr val="bg1"/>
                </a:solidFill>
                <a:effectLst/>
                <a:latin typeface="Roboto" panose="02000000000000000000" pitchFamily="2" charset="0"/>
              </a:rPr>
              <a:t>the ordinary (the necessary), </a:t>
            </a:r>
            <a:r>
              <a:rPr lang="en-US" sz="2000" b="1" i="0" dirty="0">
                <a:solidFill>
                  <a:srgbClr val="FFFF00"/>
                </a:solidFill>
                <a:effectLst/>
                <a:latin typeface="Roboto" panose="02000000000000000000" pitchFamily="2" charset="0"/>
              </a:rPr>
              <a:t>overflow</a:t>
            </a:r>
            <a:r>
              <a:rPr lang="en-US" sz="2000" b="0" i="0" dirty="0">
                <a:solidFill>
                  <a:schemeClr val="bg1"/>
                </a:solidFill>
                <a:effectLst/>
                <a:latin typeface="Roboto" panose="02000000000000000000" pitchFamily="2" charset="0"/>
              </a:rPr>
              <a:t>; be </a:t>
            </a:r>
            <a:r>
              <a:rPr lang="en-US" sz="2000" b="1" i="0" dirty="0">
                <a:solidFill>
                  <a:srgbClr val="FFFF00"/>
                </a:solidFill>
                <a:effectLst/>
                <a:latin typeface="Roboto" panose="02000000000000000000" pitchFamily="2" charset="0"/>
              </a:rPr>
              <a:t>left over</a:t>
            </a:r>
            <a:r>
              <a:rPr lang="en-US" sz="2000" b="0" i="0" dirty="0">
                <a:solidFill>
                  <a:schemeClr val="bg1"/>
                </a:solidFill>
                <a:effectLst/>
                <a:latin typeface="Roboto" panose="02000000000000000000" pitchFamily="2" charset="0"/>
              </a:rPr>
              <a:t>*;  “super abundance”.</a:t>
            </a:r>
          </a:p>
          <a:p>
            <a:r>
              <a:rPr lang="en-US" sz="2000" dirty="0">
                <a:solidFill>
                  <a:schemeClr val="bg1"/>
                </a:solidFill>
                <a:latin typeface="Roboto" panose="02000000000000000000" pitchFamily="2" charset="0"/>
              </a:rPr>
              <a:t>Other uses:  </a:t>
            </a:r>
          </a:p>
          <a:p>
            <a:pPr marL="285750" indent="-285750">
              <a:buFont typeface="Arial" panose="020B0604020202020204" pitchFamily="34" charset="0"/>
              <a:buChar char="•"/>
            </a:pPr>
            <a:r>
              <a:rPr lang="en-US" sz="2000" dirty="0">
                <a:solidFill>
                  <a:schemeClr val="bg1"/>
                </a:solidFill>
                <a:latin typeface="Roboto" panose="02000000000000000000" pitchFamily="2" charset="0"/>
              </a:rPr>
              <a:t>Luke 9:17 – </a:t>
            </a:r>
            <a:r>
              <a:rPr lang="en-US" sz="2000" b="1" i="1" dirty="0">
                <a:solidFill>
                  <a:srgbClr val="FFFF00"/>
                </a:solidFill>
                <a:latin typeface="Roboto" panose="02000000000000000000" pitchFamily="2" charset="0"/>
              </a:rPr>
              <a:t>Left over </a:t>
            </a:r>
            <a:r>
              <a:rPr lang="en-US" sz="2000" dirty="0">
                <a:solidFill>
                  <a:schemeClr val="bg1"/>
                </a:solidFill>
                <a:latin typeface="Roboto" panose="02000000000000000000" pitchFamily="2" charset="0"/>
              </a:rPr>
              <a:t>baskets of food</a:t>
            </a:r>
          </a:p>
          <a:p>
            <a:pPr marL="285750" indent="-285750">
              <a:buFont typeface="Arial" panose="020B0604020202020204" pitchFamily="34" charset="0"/>
              <a:buChar char="•"/>
            </a:pPr>
            <a:r>
              <a:rPr lang="en-US" sz="2000" dirty="0">
                <a:solidFill>
                  <a:schemeClr val="bg1"/>
                </a:solidFill>
                <a:latin typeface="Roboto" panose="02000000000000000000" pitchFamily="2" charset="0"/>
              </a:rPr>
              <a:t>Luke 21:4 – Rich put in </a:t>
            </a:r>
            <a:r>
              <a:rPr lang="en-US" sz="2000" b="1" i="1" dirty="0">
                <a:solidFill>
                  <a:srgbClr val="FFFF00"/>
                </a:solidFill>
                <a:latin typeface="Roboto" panose="02000000000000000000" pitchFamily="2" charset="0"/>
              </a:rPr>
              <a:t>out of their abundance</a:t>
            </a:r>
            <a:r>
              <a:rPr lang="en-US" sz="2000" dirty="0">
                <a:solidFill>
                  <a:schemeClr val="bg1"/>
                </a:solidFill>
                <a:latin typeface="Roboto" panose="02000000000000000000" pitchFamily="2" charset="0"/>
              </a:rPr>
              <a:t> to temple treasury</a:t>
            </a:r>
          </a:p>
          <a:p>
            <a:pPr marL="285750" indent="-285750">
              <a:buFont typeface="Arial" panose="020B0604020202020204" pitchFamily="34" charset="0"/>
              <a:buChar char="•"/>
            </a:pPr>
            <a:endParaRPr lang="en-US" sz="2000" dirty="0">
              <a:solidFill>
                <a:schemeClr val="bg1"/>
              </a:solidFill>
            </a:endParaRPr>
          </a:p>
        </p:txBody>
      </p:sp>
      <p:sp>
        <p:nvSpPr>
          <p:cNvPr id="3" name="TextBox 2">
            <a:extLst>
              <a:ext uri="{FF2B5EF4-FFF2-40B4-BE49-F238E27FC236}">
                <a16:creationId xmlns:a16="http://schemas.microsoft.com/office/drawing/2014/main" id="{08FFD65B-C69B-A260-B1DF-63BEB62AD459}"/>
              </a:ext>
            </a:extLst>
          </p:cNvPr>
          <p:cNvSpPr txBox="1"/>
          <p:nvPr/>
        </p:nvSpPr>
        <p:spPr>
          <a:xfrm>
            <a:off x="604562" y="5445731"/>
            <a:ext cx="2834430" cy="261610"/>
          </a:xfrm>
          <a:prstGeom prst="rect">
            <a:avLst/>
          </a:prstGeom>
          <a:noFill/>
        </p:spPr>
        <p:txBody>
          <a:bodyPr wrap="none" rtlCol="0">
            <a:spAutoFit/>
          </a:bodyPr>
          <a:lstStyle/>
          <a:p>
            <a:r>
              <a:rPr lang="en-US" sz="1100" dirty="0">
                <a:solidFill>
                  <a:schemeClr val="bg1"/>
                </a:solidFill>
              </a:rPr>
              <a:t>*Strong’s Exhaustive Concordance of the Bible</a:t>
            </a:r>
          </a:p>
        </p:txBody>
      </p:sp>
      <p:sp>
        <p:nvSpPr>
          <p:cNvPr id="4" name="TextBox 3">
            <a:extLst>
              <a:ext uri="{FF2B5EF4-FFF2-40B4-BE49-F238E27FC236}">
                <a16:creationId xmlns:a16="http://schemas.microsoft.com/office/drawing/2014/main" id="{95C66CD1-82E3-176A-E1F3-CF48134CD457}"/>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T.3; Th 2-3</a:t>
            </a:r>
          </a:p>
        </p:txBody>
      </p:sp>
      <p:sp>
        <p:nvSpPr>
          <p:cNvPr id="6" name="Speech Bubble: Rectangle with Corners Rounded 5">
            <a:extLst>
              <a:ext uri="{FF2B5EF4-FFF2-40B4-BE49-F238E27FC236}">
                <a16:creationId xmlns:a16="http://schemas.microsoft.com/office/drawing/2014/main" id="{7AB9BCB5-6863-BC23-759A-1AF30A4E7B6B}"/>
              </a:ext>
            </a:extLst>
          </p:cNvPr>
          <p:cNvSpPr/>
          <p:nvPr/>
        </p:nvSpPr>
        <p:spPr>
          <a:xfrm>
            <a:off x="1095632" y="3396191"/>
            <a:ext cx="7872199" cy="1315103"/>
          </a:xfrm>
          <a:prstGeom prst="wedgeRoundRectCallout">
            <a:avLst>
              <a:gd name="adj1" fmla="val -5197"/>
              <a:gd name="adj2" fmla="val -151473"/>
              <a:gd name="adj3" fmla="val 16667"/>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lIns="91440" rIns="91440" rtlCol="0" anchor="ctr"/>
          <a:lstStyle/>
          <a:p>
            <a:pPr marL="346075" marR="0" lvl="3" indent="-346075">
              <a:spcBef>
                <a:spcPts val="0"/>
              </a:spcBef>
              <a:spcAft>
                <a:spcPts val="1800"/>
              </a:spcAft>
              <a:buFont typeface="+mj-lt"/>
              <a:buAutoNum type="arabicPeriod" startAt="2"/>
            </a:pPr>
            <a:r>
              <a:rPr lang="en-US" sz="2400" dirty="0">
                <a:solidFill>
                  <a:srgbClr val="000000"/>
                </a:solidFill>
                <a:effectLst/>
                <a:latin typeface="Metropolis" panose="00000500000000000000"/>
                <a:ea typeface="Calibri" panose="020F0502020204030204" pitchFamily="34" charset="0"/>
              </a:rPr>
              <a:t>Might how we handle “valid grievances” indicate greed?  </a:t>
            </a:r>
            <a:endParaRPr lang="en-US" sz="2400" dirty="0">
              <a:effectLst/>
              <a:latin typeface="Metropolis" panose="00000500000000000000"/>
              <a:ea typeface="Calibri" panose="020F0502020204030204" pitchFamily="34" charset="0"/>
            </a:endParaRPr>
          </a:p>
          <a:p>
            <a:pPr marL="346075" marR="0" lvl="3" indent="-346075">
              <a:lnSpc>
                <a:spcPct val="90000"/>
              </a:lnSpc>
              <a:spcBef>
                <a:spcPts val="0"/>
              </a:spcBef>
              <a:spcAft>
                <a:spcPts val="1800"/>
              </a:spcAft>
              <a:buFont typeface="+mj-lt"/>
              <a:buAutoNum type="arabicPeriod" startAt="2"/>
            </a:pPr>
            <a:r>
              <a:rPr lang="en-US" sz="2400" dirty="0">
                <a:solidFill>
                  <a:srgbClr val="000000"/>
                </a:solidFill>
                <a:effectLst/>
                <a:latin typeface="Metropolis" panose="00000500000000000000"/>
                <a:ea typeface="Calibri" panose="020F0502020204030204" pitchFamily="34" charset="0"/>
              </a:rPr>
              <a:t>Might the aggrieved man have been better off if he had not gotten his inheritance?</a:t>
            </a:r>
            <a:endParaRPr lang="en-US" sz="2400" dirty="0">
              <a:effectLst/>
              <a:latin typeface="Metropolis" panose="00000500000000000000"/>
              <a:ea typeface="Calibri" panose="020F0502020204030204" pitchFamily="34" charset="0"/>
            </a:endParaRPr>
          </a:p>
        </p:txBody>
      </p:sp>
      <p:grpSp>
        <p:nvGrpSpPr>
          <p:cNvPr id="8" name="Group 7">
            <a:extLst>
              <a:ext uri="{FF2B5EF4-FFF2-40B4-BE49-F238E27FC236}">
                <a16:creationId xmlns:a16="http://schemas.microsoft.com/office/drawing/2014/main" id="{092EBACC-AB6A-55CC-F1B4-D370B16C4581}"/>
              </a:ext>
            </a:extLst>
          </p:cNvPr>
          <p:cNvGrpSpPr/>
          <p:nvPr/>
        </p:nvGrpSpPr>
        <p:grpSpPr>
          <a:xfrm>
            <a:off x="985224" y="1648204"/>
            <a:ext cx="6000462" cy="481913"/>
            <a:chOff x="985224" y="1648204"/>
            <a:chExt cx="6000462" cy="481913"/>
          </a:xfrm>
        </p:grpSpPr>
        <p:sp>
          <p:nvSpPr>
            <p:cNvPr id="5" name="Line 4">
              <a:extLst>
                <a:ext uri="{FF2B5EF4-FFF2-40B4-BE49-F238E27FC236}">
                  <a16:creationId xmlns:a16="http://schemas.microsoft.com/office/drawing/2014/main" id="{DD4AF32B-BDAB-E032-878F-29E260208B6C}"/>
                </a:ext>
              </a:extLst>
            </p:cNvPr>
            <p:cNvSpPr>
              <a:spLocks noChangeShapeType="1"/>
            </p:cNvSpPr>
            <p:nvPr/>
          </p:nvSpPr>
          <p:spPr bwMode="auto">
            <a:xfrm>
              <a:off x="5168932" y="1648204"/>
              <a:ext cx="1816754" cy="0"/>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sp>
          <p:nvSpPr>
            <p:cNvPr id="7" name="Line 4">
              <a:extLst>
                <a:ext uri="{FF2B5EF4-FFF2-40B4-BE49-F238E27FC236}">
                  <a16:creationId xmlns:a16="http://schemas.microsoft.com/office/drawing/2014/main" id="{A36B27AE-E1AB-080C-D495-B041DC24E1BD}"/>
                </a:ext>
              </a:extLst>
            </p:cNvPr>
            <p:cNvSpPr>
              <a:spLocks noChangeShapeType="1"/>
            </p:cNvSpPr>
            <p:nvPr/>
          </p:nvSpPr>
          <p:spPr bwMode="auto">
            <a:xfrm flipV="1">
              <a:off x="985224" y="2130116"/>
              <a:ext cx="1363693" cy="1"/>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868"/>
                                        </p:tgtEl>
                                        <p:attrNameLst>
                                          <p:attrName>style.visibility</p:attrName>
                                        </p:attrNameLst>
                                      </p:cBhvr>
                                      <p:to>
                                        <p:strVal val="visible"/>
                                      </p:to>
                                    </p:set>
                                    <p:animEffect transition="in" filter="wipe(left)">
                                      <p:cBhvr>
                                        <p:cTn id="17" dur="500"/>
                                        <p:tgtEl>
                                          <p:spTgt spid="36868"/>
                                        </p:tgtEl>
                                      </p:cBhvr>
                                    </p:animEffect>
                                  </p:childTnLst>
                                </p:cTn>
                              </p:par>
                            </p:childTnLst>
                          </p:cTn>
                        </p:par>
                        <p:par>
                          <p:cTn id="18" fill="hold" nodeType="with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36871"/>
                                        </p:tgtEl>
                                        <p:attrNameLst>
                                          <p:attrName>style.visibility</p:attrName>
                                        </p:attrNameLst>
                                      </p:cBhvr>
                                      <p:to>
                                        <p:strVal val="visible"/>
                                      </p:to>
                                    </p:set>
                                    <p:animEffect transition="in" filter="wipe(left)">
                                      <p:cBhvr>
                                        <p:cTn id="21" dur="500"/>
                                        <p:tgtEl>
                                          <p:spTgt spid="36871"/>
                                        </p:tgtEl>
                                      </p:cBhvr>
                                    </p:animEffect>
                                  </p:childTnLst>
                                </p:cTn>
                              </p:par>
                            </p:childTnLst>
                          </p:cTn>
                        </p:par>
                        <p:par>
                          <p:cTn id="22" fill="hold" nodeType="afterGroup">
                            <p:stCondLst>
                              <p:cond delay="1000"/>
                            </p:stCondLst>
                            <p:childTnLst>
                              <p:par>
                                <p:cTn id="23" presetID="22" presetClass="entr" presetSubtype="8" fill="hold" nodeType="afterEffect">
                                  <p:stCondLst>
                                    <p:cond delay="0"/>
                                  </p:stCondLst>
                                  <p:childTnLst>
                                    <p:set>
                                      <p:cBhvr>
                                        <p:cTn id="24" dur="1" fill="hold">
                                          <p:stCondLst>
                                            <p:cond delay="0"/>
                                          </p:stCondLst>
                                        </p:cTn>
                                        <p:tgtEl>
                                          <p:spTgt spid="36869"/>
                                        </p:tgtEl>
                                        <p:attrNameLst>
                                          <p:attrName>style.visibility</p:attrName>
                                        </p:attrNameLst>
                                      </p:cBhvr>
                                      <p:to>
                                        <p:strVal val="visible"/>
                                      </p:to>
                                    </p:set>
                                    <p:animEffect transition="in" filter="wipe(left)">
                                      <p:cBhvr>
                                        <p:cTn id="25" dur="500"/>
                                        <p:tgtEl>
                                          <p:spTgt spid="3686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4D5E235-A9BF-B03B-E76E-7C3BE56B8574}"/>
              </a:ext>
            </a:extLst>
          </p:cNvPr>
          <p:cNvSpPr>
            <a:spLocks noGrp="1" noChangeArrowheads="1"/>
          </p:cNvSpPr>
          <p:nvPr>
            <p:ph type="title"/>
          </p:nvPr>
        </p:nvSpPr>
        <p:spPr>
          <a:xfrm>
            <a:off x="318783" y="188926"/>
            <a:ext cx="8649047" cy="909720"/>
          </a:xfrm>
        </p:spPr>
        <p:txBody>
          <a:bodyPr>
            <a:normAutofit/>
          </a:bodyPr>
          <a:lstStyle/>
          <a:p>
            <a:r>
              <a:rPr lang="en-US" altLang="en-US" dirty="0">
                <a:latin typeface="Metropolis" panose="00000500000000000000"/>
              </a:rPr>
              <a:t>Life </a:t>
            </a:r>
            <a:r>
              <a:rPr lang="en-US" sz="4900" i="0" dirty="0">
                <a:solidFill>
                  <a:schemeClr val="bg1"/>
                </a:solidFill>
                <a:effectLst/>
                <a:latin typeface="Metropolis" panose="00000500000000000000"/>
              </a:rPr>
              <a:t>≠</a:t>
            </a:r>
            <a:r>
              <a:rPr lang="en-US" i="0" dirty="0">
                <a:solidFill>
                  <a:schemeClr val="bg1"/>
                </a:solidFill>
                <a:effectLst/>
                <a:latin typeface="Metropolis" panose="00000500000000000000"/>
              </a:rPr>
              <a:t> </a:t>
            </a:r>
            <a:r>
              <a:rPr lang="en-US" altLang="en-US" dirty="0">
                <a:latin typeface="Metropolis" panose="00000500000000000000"/>
              </a:rPr>
              <a:t>[Super] Abundance</a:t>
            </a:r>
          </a:p>
        </p:txBody>
      </p:sp>
      <p:sp>
        <p:nvSpPr>
          <p:cNvPr id="8195" name="Text Box 3">
            <a:extLst>
              <a:ext uri="{FF2B5EF4-FFF2-40B4-BE49-F238E27FC236}">
                <a16:creationId xmlns:a16="http://schemas.microsoft.com/office/drawing/2014/main" id="{B9DDD066-F459-3378-EC3B-96B07E52E6CD}"/>
              </a:ext>
            </a:extLst>
          </p:cNvPr>
          <p:cNvSpPr txBox="1">
            <a:spLocks noChangeArrowheads="1"/>
          </p:cNvSpPr>
          <p:nvPr/>
        </p:nvSpPr>
        <p:spPr bwMode="auto">
          <a:xfrm>
            <a:off x="318783" y="1042715"/>
            <a:ext cx="76922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20700" indent="-5207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67" dirty="0">
                <a:solidFill>
                  <a:srgbClr val="CCFFFF"/>
                </a:solidFill>
                <a:latin typeface="Metropolis" panose="00000500000000000000"/>
                <a:cs typeface="Times New Roman" panose="02020603050405020304" pitchFamily="18" charset="0"/>
              </a:rPr>
              <a:t>15)</a:t>
            </a:r>
            <a:r>
              <a:rPr lang="en-US" altLang="en-US" sz="3000" dirty="0">
                <a:solidFill>
                  <a:srgbClr val="FFFFFF"/>
                </a:solidFill>
                <a:latin typeface="Metropolis" panose="00000500000000000000"/>
                <a:cs typeface="Times New Roman" panose="02020603050405020304" pitchFamily="18" charset="0"/>
              </a:rPr>
              <a:t> “…for one's life does not consist in the [super] abundance of the things he possesses.”</a:t>
            </a:r>
          </a:p>
        </p:txBody>
      </p:sp>
      <p:grpSp>
        <p:nvGrpSpPr>
          <p:cNvPr id="33805" name="Group 13">
            <a:extLst>
              <a:ext uri="{FF2B5EF4-FFF2-40B4-BE49-F238E27FC236}">
                <a16:creationId xmlns:a16="http://schemas.microsoft.com/office/drawing/2014/main" id="{0C9B32ED-8D25-3AA2-8F56-D3B91A445BE7}"/>
              </a:ext>
            </a:extLst>
          </p:cNvPr>
          <p:cNvGrpSpPr>
            <a:grpSpLocks/>
          </p:cNvGrpSpPr>
          <p:nvPr/>
        </p:nvGrpSpPr>
        <p:grpSpPr bwMode="auto">
          <a:xfrm>
            <a:off x="1079504" y="4202320"/>
            <a:ext cx="7970575" cy="698500"/>
            <a:chOff x="144" y="3600"/>
            <a:chExt cx="6025" cy="528"/>
          </a:xfrm>
        </p:grpSpPr>
        <p:sp>
          <p:nvSpPr>
            <p:cNvPr id="8201" name="Rectangle 4" descr="Wide upward diagonal">
              <a:extLst>
                <a:ext uri="{FF2B5EF4-FFF2-40B4-BE49-F238E27FC236}">
                  <a16:creationId xmlns:a16="http://schemas.microsoft.com/office/drawing/2014/main" id="{3A521ADA-1428-CF7D-FECE-884C969AFDFD}"/>
                </a:ext>
              </a:extLst>
            </p:cNvPr>
            <p:cNvSpPr>
              <a:spLocks noChangeArrowheads="1"/>
            </p:cNvSpPr>
            <p:nvPr/>
          </p:nvSpPr>
          <p:spPr bwMode="auto">
            <a:xfrm>
              <a:off x="144" y="3600"/>
              <a:ext cx="2544" cy="528"/>
            </a:xfrm>
            <a:prstGeom prst="rect">
              <a:avLst/>
            </a:prstGeom>
            <a:blipFill dpi="0" rotWithShape="0">
              <a:blip r:embed="rId2"/>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pPr>
              <a:endParaRPr lang="en-US" altLang="en-US" sz="2000">
                <a:latin typeface="Metropolis" panose="00000500000000000000"/>
              </a:endParaRPr>
            </a:p>
          </p:txBody>
        </p:sp>
        <p:sp>
          <p:nvSpPr>
            <p:cNvPr id="8202" name="AutoShape 5">
              <a:extLst>
                <a:ext uri="{FF2B5EF4-FFF2-40B4-BE49-F238E27FC236}">
                  <a16:creationId xmlns:a16="http://schemas.microsoft.com/office/drawing/2014/main" id="{C89D303D-89B9-90EC-1CA5-92A33C8C039F}"/>
                </a:ext>
              </a:extLst>
            </p:cNvPr>
            <p:cNvSpPr>
              <a:spLocks/>
            </p:cNvSpPr>
            <p:nvPr/>
          </p:nvSpPr>
          <p:spPr bwMode="auto">
            <a:xfrm>
              <a:off x="2880" y="3600"/>
              <a:ext cx="144" cy="528"/>
            </a:xfrm>
            <a:prstGeom prst="rightBrace">
              <a:avLst>
                <a:gd name="adj1" fmla="val 30556"/>
                <a:gd name="adj2" fmla="val 50000"/>
              </a:avLst>
            </a:prstGeom>
            <a:no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pPr>
              <a:endParaRPr lang="en-US" altLang="en-US" sz="2000">
                <a:solidFill>
                  <a:schemeClr val="bg1"/>
                </a:solidFill>
                <a:latin typeface="Metropolis" panose="00000500000000000000"/>
              </a:endParaRPr>
            </a:p>
          </p:txBody>
        </p:sp>
        <p:sp>
          <p:nvSpPr>
            <p:cNvPr id="8203" name="Text Box 6">
              <a:extLst>
                <a:ext uri="{FF2B5EF4-FFF2-40B4-BE49-F238E27FC236}">
                  <a16:creationId xmlns:a16="http://schemas.microsoft.com/office/drawing/2014/main" id="{EB079FAC-A623-EBCA-A26C-4311DCD5CF3A}"/>
                </a:ext>
              </a:extLst>
            </p:cNvPr>
            <p:cNvSpPr txBox="1">
              <a:spLocks noChangeArrowheads="1"/>
            </p:cNvSpPr>
            <p:nvPr/>
          </p:nvSpPr>
          <p:spPr bwMode="auto">
            <a:xfrm>
              <a:off x="3072" y="3616"/>
              <a:ext cx="3097" cy="442"/>
            </a:xfrm>
            <a:prstGeom prst="rect">
              <a:avLst/>
            </a:prstGeom>
            <a:no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nSpc>
                  <a:spcPct val="90000"/>
                </a:lnSpc>
                <a:defRPr sz="2000">
                  <a:latin typeface="Metropolis" panose="00000500000000000000"/>
                </a:defRPr>
              </a:lvl1pPr>
              <a:lvl2pPr marL="742950" indent="-285750">
                <a:defRPr sz="2400">
                  <a:latin typeface="Times New Roman" panose="02020603050405020304" pitchFamily="18" charset="0"/>
                </a:defRPr>
              </a:lvl2pPr>
              <a:lvl3pPr marL="1143000" indent="-228600">
                <a:defRPr sz="2400">
                  <a:latin typeface="Times New Roman" panose="02020603050405020304" pitchFamily="18" charset="0"/>
                </a:defRPr>
              </a:lvl3pPr>
              <a:lvl4pPr marL="1600200" indent="-228600">
                <a:defRPr sz="2400">
                  <a:latin typeface="Times New Roman" panose="02020603050405020304" pitchFamily="18" charset="0"/>
                </a:defRPr>
              </a:lvl4pPr>
              <a:lvl5pPr marL="2057400" indent="-228600">
                <a:defRPr sz="2400">
                  <a:latin typeface="Times New Roman" panose="02020603050405020304" pitchFamily="18" charset="0"/>
                </a:defRPr>
              </a:lvl5pPr>
              <a:lvl6pPr marL="2514600" indent="-228600" eaLnBrk="0" fontAlgn="base" hangingPunct="0">
                <a:spcBef>
                  <a:spcPct val="0"/>
                </a:spcBef>
                <a:spcAft>
                  <a:spcPct val="0"/>
                </a:spcAft>
                <a:defRPr sz="2400">
                  <a:latin typeface="Times New Roman" panose="02020603050405020304" pitchFamily="18" charset="0"/>
                </a:defRPr>
              </a:lvl6pPr>
              <a:lvl7pPr marL="2971800" indent="-228600" eaLnBrk="0" fontAlgn="base" hangingPunct="0">
                <a:spcBef>
                  <a:spcPct val="0"/>
                </a:spcBef>
                <a:spcAft>
                  <a:spcPct val="0"/>
                </a:spcAft>
                <a:defRPr sz="2400">
                  <a:latin typeface="Times New Roman" panose="02020603050405020304" pitchFamily="18" charset="0"/>
                </a:defRPr>
              </a:lvl7pPr>
              <a:lvl8pPr marL="3429000" indent="-228600" eaLnBrk="0" fontAlgn="base" hangingPunct="0">
                <a:spcBef>
                  <a:spcPct val="0"/>
                </a:spcBef>
                <a:spcAft>
                  <a:spcPct val="0"/>
                </a:spcAft>
                <a:defRPr sz="2400">
                  <a:latin typeface="Times New Roman" panose="02020603050405020304" pitchFamily="18" charset="0"/>
                </a:defRPr>
              </a:lvl8pPr>
              <a:lvl9pPr marL="3886200" indent="-228600" eaLnBrk="0" fontAlgn="base" hangingPunct="0">
                <a:spcBef>
                  <a:spcPct val="0"/>
                </a:spcBef>
                <a:spcAft>
                  <a:spcPct val="0"/>
                </a:spcAft>
                <a:defRPr sz="2400">
                  <a:latin typeface="Times New Roman" panose="02020603050405020304" pitchFamily="18" charset="0"/>
                </a:defRPr>
              </a:lvl9pPr>
            </a:lstStyle>
            <a:p>
              <a:r>
                <a:rPr lang="en-US" altLang="en-US" sz="2800" dirty="0">
                  <a:solidFill>
                    <a:srgbClr val="FFFF00"/>
                  </a:solidFill>
                </a:rPr>
                <a:t>Required To Sustain Life</a:t>
              </a:r>
            </a:p>
          </p:txBody>
        </p:sp>
        <p:sp>
          <p:nvSpPr>
            <p:cNvPr id="8204" name="Line 7">
              <a:extLst>
                <a:ext uri="{FF2B5EF4-FFF2-40B4-BE49-F238E27FC236}">
                  <a16:creationId xmlns:a16="http://schemas.microsoft.com/office/drawing/2014/main" id="{F914AFD4-7691-B012-4ACA-534491FB24E2}"/>
                </a:ext>
              </a:extLst>
            </p:cNvPr>
            <p:cNvSpPr>
              <a:spLocks noChangeShapeType="1"/>
            </p:cNvSpPr>
            <p:nvPr/>
          </p:nvSpPr>
          <p:spPr bwMode="auto">
            <a:xfrm>
              <a:off x="2688" y="3600"/>
              <a:ext cx="144" cy="0"/>
            </a:xfrm>
            <a:prstGeom prst="line">
              <a:avLst/>
            </a:prstGeom>
            <a:blipFill dpi="0" rotWithShape="0">
              <a:blip r:embed="rId2"/>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pPr>
              <a:endParaRPr lang="en-US" sz="2000">
                <a:latin typeface="Metropolis" panose="00000500000000000000"/>
              </a:endParaRPr>
            </a:p>
          </p:txBody>
        </p:sp>
        <p:sp>
          <p:nvSpPr>
            <p:cNvPr id="8205" name="Line 8">
              <a:extLst>
                <a:ext uri="{FF2B5EF4-FFF2-40B4-BE49-F238E27FC236}">
                  <a16:creationId xmlns:a16="http://schemas.microsoft.com/office/drawing/2014/main" id="{07DEE2CB-9949-0A88-27D3-059F514E4DF3}"/>
                </a:ext>
              </a:extLst>
            </p:cNvPr>
            <p:cNvSpPr>
              <a:spLocks noChangeShapeType="1"/>
            </p:cNvSpPr>
            <p:nvPr/>
          </p:nvSpPr>
          <p:spPr bwMode="auto">
            <a:xfrm>
              <a:off x="2688" y="4128"/>
              <a:ext cx="144" cy="0"/>
            </a:xfrm>
            <a:prstGeom prst="line">
              <a:avLst/>
            </a:prstGeom>
            <a:blipFill dpi="0" rotWithShape="0">
              <a:blip r:embed="rId2"/>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pPr>
              <a:endParaRPr lang="en-US" sz="2000">
                <a:latin typeface="Metropolis" panose="00000500000000000000"/>
              </a:endParaRPr>
            </a:p>
          </p:txBody>
        </p:sp>
      </p:grpSp>
      <p:sp>
        <p:nvSpPr>
          <p:cNvPr id="33801" name="Rectangle 9" descr="Small checker board">
            <a:extLst>
              <a:ext uri="{FF2B5EF4-FFF2-40B4-BE49-F238E27FC236}">
                <a16:creationId xmlns:a16="http://schemas.microsoft.com/office/drawing/2014/main" id="{2F540CC0-4822-7E5D-F31F-202574A4DFB6}"/>
              </a:ext>
            </a:extLst>
          </p:cNvPr>
          <p:cNvSpPr>
            <a:spLocks noChangeArrowheads="1"/>
          </p:cNvSpPr>
          <p:nvPr/>
        </p:nvSpPr>
        <p:spPr bwMode="auto">
          <a:xfrm>
            <a:off x="1079500" y="2170321"/>
            <a:ext cx="3365500" cy="2032000"/>
          </a:xfrm>
          <a:prstGeom prst="rect">
            <a:avLst/>
          </a:prstGeom>
          <a:blipFill dpi="0" rotWithShape="0">
            <a:blip r:embed="rId3"/>
            <a:srcRect/>
            <a:tile tx="0" ty="0" sx="100000" sy="100000" flip="none" algn="tl"/>
          </a:blipFill>
          <a:ln w="12700">
            <a:solidFill>
              <a:srgbClr val="FFFF00"/>
            </a:solidFill>
            <a:miter lim="800000"/>
            <a:headEnd type="none" w="sm" len="sm"/>
            <a:tailEnd type="none" w="sm" len="sm"/>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p>
        </p:txBody>
      </p:sp>
      <p:grpSp>
        <p:nvGrpSpPr>
          <p:cNvPr id="33804" name="Group 12">
            <a:extLst>
              <a:ext uri="{FF2B5EF4-FFF2-40B4-BE49-F238E27FC236}">
                <a16:creationId xmlns:a16="http://schemas.microsoft.com/office/drawing/2014/main" id="{54589549-009A-41A9-82B6-3C2E292E15A3}"/>
              </a:ext>
            </a:extLst>
          </p:cNvPr>
          <p:cNvGrpSpPr>
            <a:grpSpLocks/>
          </p:cNvGrpSpPr>
          <p:nvPr/>
        </p:nvGrpSpPr>
        <p:grpSpPr bwMode="auto">
          <a:xfrm>
            <a:off x="4699004" y="2170321"/>
            <a:ext cx="3645959" cy="1968500"/>
            <a:chOff x="2880" y="2064"/>
            <a:chExt cx="2756" cy="1488"/>
          </a:xfrm>
        </p:grpSpPr>
        <p:sp>
          <p:nvSpPr>
            <p:cNvPr id="8199" name="Text Box 10">
              <a:extLst>
                <a:ext uri="{FF2B5EF4-FFF2-40B4-BE49-F238E27FC236}">
                  <a16:creationId xmlns:a16="http://schemas.microsoft.com/office/drawing/2014/main" id="{69E6DB53-4430-06A0-A625-D1AB529C05A9}"/>
                </a:ext>
              </a:extLst>
            </p:cNvPr>
            <p:cNvSpPr txBox="1">
              <a:spLocks noChangeArrowheads="1"/>
            </p:cNvSpPr>
            <p:nvPr/>
          </p:nvSpPr>
          <p:spPr bwMode="auto">
            <a:xfrm>
              <a:off x="3072" y="2592"/>
              <a:ext cx="256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dirty="0">
                  <a:solidFill>
                    <a:srgbClr val="FFFF00"/>
                  </a:solidFill>
                  <a:latin typeface="Metropolis" panose="00000500000000000000"/>
                </a:rPr>
                <a:t>[Super] Abundance</a:t>
              </a:r>
            </a:p>
          </p:txBody>
        </p:sp>
        <p:sp>
          <p:nvSpPr>
            <p:cNvPr id="8200" name="AutoShape 11">
              <a:extLst>
                <a:ext uri="{FF2B5EF4-FFF2-40B4-BE49-F238E27FC236}">
                  <a16:creationId xmlns:a16="http://schemas.microsoft.com/office/drawing/2014/main" id="{73DB3375-FBD2-F239-00E2-69C2A976040F}"/>
                </a:ext>
              </a:extLst>
            </p:cNvPr>
            <p:cNvSpPr>
              <a:spLocks/>
            </p:cNvSpPr>
            <p:nvPr/>
          </p:nvSpPr>
          <p:spPr bwMode="auto">
            <a:xfrm>
              <a:off x="2880" y="2064"/>
              <a:ext cx="144" cy="1488"/>
            </a:xfrm>
            <a:prstGeom prst="rightBrace">
              <a:avLst>
                <a:gd name="adj1" fmla="val 86111"/>
                <a:gd name="adj2" fmla="val 50000"/>
              </a:avLst>
            </a:prstGeom>
            <a:noFill/>
            <a:ln w="12700">
              <a:solidFill>
                <a:srgbClr val="FFFF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000">
                <a:solidFill>
                  <a:srgbClr val="FFFF00"/>
                </a:solidFill>
                <a:latin typeface="Metropolis" panose="00000500000000000000"/>
              </a:endParaRPr>
            </a:p>
          </p:txBody>
        </p:sp>
      </p:grpSp>
      <p:sp>
        <p:nvSpPr>
          <p:cNvPr id="2" name="TextBox 1">
            <a:extLst>
              <a:ext uri="{FF2B5EF4-FFF2-40B4-BE49-F238E27FC236}">
                <a16:creationId xmlns:a16="http://schemas.microsoft.com/office/drawing/2014/main" id="{C7EA5BA6-CD76-ADF0-64E1-A8F0C07969A3}"/>
              </a:ext>
            </a:extLst>
          </p:cNvPr>
          <p:cNvSpPr txBox="1"/>
          <p:nvPr/>
        </p:nvSpPr>
        <p:spPr>
          <a:xfrm>
            <a:off x="4953004" y="4808216"/>
            <a:ext cx="4097074" cy="646331"/>
          </a:xfrm>
          <a:prstGeom prst="rect">
            <a:avLst/>
          </a:prstGeom>
          <a:noFill/>
        </p:spPr>
        <p:txBody>
          <a:bodyPr wrap="square" rtlCol="0">
            <a:spAutoFit/>
          </a:bodyPr>
          <a:lstStyle/>
          <a:p>
            <a:pPr>
              <a:lnSpc>
                <a:spcPct val="90000"/>
              </a:lnSpc>
            </a:pPr>
            <a:r>
              <a:rPr lang="en-US" sz="2000" b="0" i="0" dirty="0">
                <a:solidFill>
                  <a:schemeClr val="bg1"/>
                </a:solidFill>
                <a:effectLst/>
                <a:latin typeface="Metropolis" panose="00000500000000000000"/>
              </a:rPr>
              <a:t>And having food and clothing, with these we shall be content. (I Tim 6:8)</a:t>
            </a:r>
            <a:endParaRPr lang="en-US" sz="2000" dirty="0">
              <a:solidFill>
                <a:schemeClr val="bg1"/>
              </a:solidFill>
              <a:latin typeface="Metropolis" panose="00000500000000000000"/>
            </a:endParaRPr>
          </a:p>
        </p:txBody>
      </p:sp>
      <p:sp>
        <p:nvSpPr>
          <p:cNvPr id="4" name="TextBox 3">
            <a:extLst>
              <a:ext uri="{FF2B5EF4-FFF2-40B4-BE49-F238E27FC236}">
                <a16:creationId xmlns:a16="http://schemas.microsoft.com/office/drawing/2014/main" id="{79808B19-7AB0-082A-E3AA-BF3DB8251865}"/>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T.4</a:t>
            </a:r>
          </a:p>
        </p:txBody>
      </p:sp>
      <p:sp>
        <p:nvSpPr>
          <p:cNvPr id="5" name="TextBox 4">
            <a:extLst>
              <a:ext uri="{FF2B5EF4-FFF2-40B4-BE49-F238E27FC236}">
                <a16:creationId xmlns:a16="http://schemas.microsoft.com/office/drawing/2014/main" id="{6F5164A0-B17C-D137-C2DB-3F7A652CB458}"/>
              </a:ext>
            </a:extLst>
          </p:cNvPr>
          <p:cNvSpPr txBox="1"/>
          <p:nvPr/>
        </p:nvSpPr>
        <p:spPr>
          <a:xfrm>
            <a:off x="2234028" y="4254489"/>
            <a:ext cx="1056443" cy="646331"/>
          </a:xfrm>
          <a:prstGeom prst="rect">
            <a:avLst/>
          </a:prstGeom>
          <a:noFill/>
        </p:spPr>
        <p:txBody>
          <a:bodyPr wrap="none" rtlCol="0">
            <a:spAutoFit/>
          </a:bodyPr>
          <a:lstStyle/>
          <a:p>
            <a:r>
              <a:rPr lang="en-US" sz="3600" dirty="0">
                <a:solidFill>
                  <a:srgbClr val="FFFF00"/>
                </a:solidFill>
                <a:latin typeface="Metropolis" panose="00000500000000000000"/>
              </a:rPr>
              <a:t>Life?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38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4" fill="hold" nodeType="clickEffect">
                                  <p:stCondLst>
                                    <p:cond delay="0"/>
                                  </p:stCondLst>
                                  <p:childTnLst>
                                    <p:set>
                                      <p:cBhvr>
                                        <p:cTn id="15" dur="1" fill="hold">
                                          <p:stCondLst>
                                            <p:cond delay="0"/>
                                          </p:stCondLst>
                                        </p:cTn>
                                        <p:tgtEl>
                                          <p:spTgt spid="33801"/>
                                        </p:tgtEl>
                                        <p:attrNameLst>
                                          <p:attrName>style.visibility</p:attrName>
                                        </p:attrNameLst>
                                      </p:cBhvr>
                                      <p:to>
                                        <p:strVal val="visible"/>
                                      </p:to>
                                    </p:set>
                                    <p:anim calcmode="lin" valueType="num">
                                      <p:cBhvr>
                                        <p:cTn id="16" dur="500" fill="hold"/>
                                        <p:tgtEl>
                                          <p:spTgt spid="33801"/>
                                        </p:tgtEl>
                                        <p:attrNameLst>
                                          <p:attrName>ppt_x</p:attrName>
                                        </p:attrNameLst>
                                      </p:cBhvr>
                                      <p:tavLst>
                                        <p:tav tm="0">
                                          <p:val>
                                            <p:strVal val="#ppt_x"/>
                                          </p:val>
                                        </p:tav>
                                        <p:tav tm="100000">
                                          <p:val>
                                            <p:strVal val="#ppt_x"/>
                                          </p:val>
                                        </p:tav>
                                      </p:tavLst>
                                    </p:anim>
                                    <p:anim calcmode="lin" valueType="num">
                                      <p:cBhvr>
                                        <p:cTn id="17" dur="500" fill="hold"/>
                                        <p:tgtEl>
                                          <p:spTgt spid="33801"/>
                                        </p:tgtEl>
                                        <p:attrNameLst>
                                          <p:attrName>ppt_y</p:attrName>
                                        </p:attrNameLst>
                                      </p:cBhvr>
                                      <p:tavLst>
                                        <p:tav tm="0">
                                          <p:val>
                                            <p:strVal val="#ppt_y+#ppt_h/2"/>
                                          </p:val>
                                        </p:tav>
                                        <p:tav tm="100000">
                                          <p:val>
                                            <p:strVal val="#ppt_y"/>
                                          </p:val>
                                        </p:tav>
                                      </p:tavLst>
                                    </p:anim>
                                    <p:anim calcmode="lin" valueType="num">
                                      <p:cBhvr>
                                        <p:cTn id="18" dur="500" fill="hold"/>
                                        <p:tgtEl>
                                          <p:spTgt spid="33801"/>
                                        </p:tgtEl>
                                        <p:attrNameLst>
                                          <p:attrName>ppt_w</p:attrName>
                                        </p:attrNameLst>
                                      </p:cBhvr>
                                      <p:tavLst>
                                        <p:tav tm="0">
                                          <p:val>
                                            <p:strVal val="#ppt_w"/>
                                          </p:val>
                                        </p:tav>
                                        <p:tav tm="100000">
                                          <p:val>
                                            <p:strVal val="#ppt_w"/>
                                          </p:val>
                                        </p:tav>
                                      </p:tavLst>
                                    </p:anim>
                                    <p:anim calcmode="lin" valueType="num">
                                      <p:cBhvr>
                                        <p:cTn id="19" dur="500" fill="hold"/>
                                        <p:tgtEl>
                                          <p:spTgt spid="33801"/>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00"/>
                            </p:stCondLst>
                            <p:childTnLst>
                              <p:par>
                                <p:cTn id="21" presetID="1" presetClass="entr" presetSubtype="0" fill="hold" nodeType="afterEffect">
                                  <p:stCondLst>
                                    <p:cond delay="1000"/>
                                  </p:stCondLst>
                                  <p:childTnLst>
                                    <p:set>
                                      <p:cBhvr>
                                        <p:cTn id="22" dur="1" fill="hold">
                                          <p:stCondLst>
                                            <p:cond delay="499"/>
                                          </p:stCondLst>
                                        </p:cTn>
                                        <p:tgtEl>
                                          <p:spTgt spid="338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C088601-7EDD-A697-A794-F6FBC88F2BAE}"/>
              </a:ext>
            </a:extLst>
          </p:cNvPr>
          <p:cNvSpPr>
            <a:spLocks noGrp="1" noChangeArrowheads="1"/>
          </p:cNvSpPr>
          <p:nvPr>
            <p:ph type="title"/>
          </p:nvPr>
        </p:nvSpPr>
        <p:spPr/>
        <p:txBody>
          <a:bodyPr/>
          <a:lstStyle/>
          <a:p>
            <a:r>
              <a:rPr lang="en-US" altLang="en-US" dirty="0"/>
              <a:t>Luke 12:16-18</a:t>
            </a:r>
          </a:p>
        </p:txBody>
      </p:sp>
      <p:sp>
        <p:nvSpPr>
          <p:cNvPr id="9219" name="Rectangle 3">
            <a:extLst>
              <a:ext uri="{FF2B5EF4-FFF2-40B4-BE49-F238E27FC236}">
                <a16:creationId xmlns:a16="http://schemas.microsoft.com/office/drawing/2014/main" id="{29655A53-F1A0-ECA2-1405-2D57F16C9645}"/>
              </a:ext>
            </a:extLst>
          </p:cNvPr>
          <p:cNvSpPr>
            <a:spLocks noGrp="1" noChangeArrowheads="1"/>
          </p:cNvSpPr>
          <p:nvPr>
            <p:ph type="body" idx="1"/>
          </p:nvPr>
        </p:nvSpPr>
        <p:spPr>
          <a:xfrm>
            <a:off x="318782" y="1098646"/>
            <a:ext cx="8506435" cy="4254500"/>
          </a:xfrm>
        </p:spPr>
        <p:txBody>
          <a:bodyPr>
            <a:normAutofit/>
          </a:bodyPr>
          <a:lstStyle/>
          <a:p>
            <a:pPr marL="380956" indent="-380956">
              <a:buClr>
                <a:srgbClr val="CCFFFF"/>
              </a:buClr>
              <a:buSzPct val="50000"/>
              <a:buFontTx/>
              <a:buAutoNum type="arabicParenR" startAt="16"/>
            </a:pPr>
            <a:r>
              <a:rPr lang="en-US" altLang="en-US" sz="3200" dirty="0">
                <a:cs typeface="Times New Roman" panose="02020603050405020304" pitchFamily="18" charset="0"/>
              </a:rPr>
              <a:t>Then He spoke a parable to them, saying: “The ground of a certain rich man yielded plentifully.</a:t>
            </a:r>
          </a:p>
          <a:p>
            <a:pPr marL="380956" indent="-380956">
              <a:buClr>
                <a:srgbClr val="CCFFFF"/>
              </a:buClr>
              <a:buSzPct val="50000"/>
              <a:buFontTx/>
              <a:buAutoNum type="arabicParenR" startAt="16"/>
            </a:pPr>
            <a:r>
              <a:rPr lang="en-US" altLang="en-US" sz="3200" dirty="0">
                <a:cs typeface="Times New Roman" panose="02020603050405020304" pitchFamily="18" charset="0"/>
              </a:rPr>
              <a:t>“And he thought within himself, saying, ‘What shall I do, since I have no room to store my crops?’</a:t>
            </a:r>
          </a:p>
          <a:p>
            <a:pPr marL="380956" indent="-380956">
              <a:buClr>
                <a:srgbClr val="CCFFFF"/>
              </a:buClr>
              <a:buSzPct val="50000"/>
              <a:buFontTx/>
              <a:buAutoNum type="arabicParenR" startAt="16"/>
            </a:pPr>
            <a:r>
              <a:rPr lang="en-US" altLang="en-US" sz="3200" dirty="0">
                <a:cs typeface="Times New Roman" panose="02020603050405020304" pitchFamily="18" charset="0"/>
              </a:rPr>
              <a:t>“So he said, ‘I will do this: I will pull down my barns and build greater, and there I will store all my crops and my goods.</a:t>
            </a:r>
          </a:p>
        </p:txBody>
      </p:sp>
      <p:sp>
        <p:nvSpPr>
          <p:cNvPr id="2" name="TextBox 1">
            <a:extLst>
              <a:ext uri="{FF2B5EF4-FFF2-40B4-BE49-F238E27FC236}">
                <a16:creationId xmlns:a16="http://schemas.microsoft.com/office/drawing/2014/main" id="{118F8042-D343-B6D3-6EF6-2FE3FB7E7385}"/>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T.5-7</a:t>
            </a:r>
          </a:p>
        </p:txBody>
      </p:sp>
      <p:grpSp>
        <p:nvGrpSpPr>
          <p:cNvPr id="6" name="Group 5">
            <a:extLst>
              <a:ext uri="{FF2B5EF4-FFF2-40B4-BE49-F238E27FC236}">
                <a16:creationId xmlns:a16="http://schemas.microsoft.com/office/drawing/2014/main" id="{FA8960DE-1A42-C990-7DD5-6ADE229B5FFD}"/>
              </a:ext>
            </a:extLst>
          </p:cNvPr>
          <p:cNvGrpSpPr/>
          <p:nvPr/>
        </p:nvGrpSpPr>
        <p:grpSpPr>
          <a:xfrm>
            <a:off x="766119" y="1532236"/>
            <a:ext cx="7768281" cy="444845"/>
            <a:chOff x="766119" y="1532236"/>
            <a:chExt cx="7768281" cy="444845"/>
          </a:xfrm>
        </p:grpSpPr>
        <p:sp>
          <p:nvSpPr>
            <p:cNvPr id="3" name="Line 4">
              <a:extLst>
                <a:ext uri="{FF2B5EF4-FFF2-40B4-BE49-F238E27FC236}">
                  <a16:creationId xmlns:a16="http://schemas.microsoft.com/office/drawing/2014/main" id="{8B547FDA-1190-E7FA-2A61-3D1C7F5F6C29}"/>
                </a:ext>
              </a:extLst>
            </p:cNvPr>
            <p:cNvSpPr>
              <a:spLocks noChangeShapeType="1"/>
            </p:cNvSpPr>
            <p:nvPr/>
          </p:nvSpPr>
          <p:spPr bwMode="auto">
            <a:xfrm flipV="1">
              <a:off x="766119" y="1977081"/>
              <a:ext cx="1169773" cy="0"/>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sp>
          <p:nvSpPr>
            <p:cNvPr id="4" name="Line 4">
              <a:extLst>
                <a:ext uri="{FF2B5EF4-FFF2-40B4-BE49-F238E27FC236}">
                  <a16:creationId xmlns:a16="http://schemas.microsoft.com/office/drawing/2014/main" id="{8C7CC257-E050-33AA-11E3-71916A991A24}"/>
                </a:ext>
              </a:extLst>
            </p:cNvPr>
            <p:cNvSpPr>
              <a:spLocks noChangeShapeType="1"/>
            </p:cNvSpPr>
            <p:nvPr/>
          </p:nvSpPr>
          <p:spPr bwMode="auto">
            <a:xfrm flipV="1">
              <a:off x="7891849" y="1532236"/>
              <a:ext cx="642551" cy="8239"/>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grpSp>
      <p:sp>
        <p:nvSpPr>
          <p:cNvPr id="5" name="Line 4">
            <a:extLst>
              <a:ext uri="{FF2B5EF4-FFF2-40B4-BE49-F238E27FC236}">
                <a16:creationId xmlns:a16="http://schemas.microsoft.com/office/drawing/2014/main" id="{55ABA431-3C3D-7095-44D3-AA67F4C986F4}"/>
              </a:ext>
            </a:extLst>
          </p:cNvPr>
          <p:cNvSpPr>
            <a:spLocks noChangeShapeType="1"/>
          </p:cNvSpPr>
          <p:nvPr/>
        </p:nvSpPr>
        <p:spPr bwMode="auto">
          <a:xfrm>
            <a:off x="2211861" y="2541371"/>
            <a:ext cx="3744096" cy="12358"/>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941B808-6AAD-2110-D493-57E35D80D04C}"/>
              </a:ext>
            </a:extLst>
          </p:cNvPr>
          <p:cNvSpPr>
            <a:spLocks noGrp="1" noChangeArrowheads="1"/>
          </p:cNvSpPr>
          <p:nvPr>
            <p:ph type="title"/>
          </p:nvPr>
        </p:nvSpPr>
        <p:spPr/>
        <p:txBody>
          <a:bodyPr/>
          <a:lstStyle/>
          <a:p>
            <a:r>
              <a:rPr lang="en-US" altLang="en-US"/>
              <a:t>Luke 12:19</a:t>
            </a:r>
          </a:p>
        </p:txBody>
      </p:sp>
      <p:sp>
        <p:nvSpPr>
          <p:cNvPr id="10243" name="Rectangle 3">
            <a:extLst>
              <a:ext uri="{FF2B5EF4-FFF2-40B4-BE49-F238E27FC236}">
                <a16:creationId xmlns:a16="http://schemas.microsoft.com/office/drawing/2014/main" id="{0E48AC0C-E2B4-FD46-01DB-C3A0C11BBAED}"/>
              </a:ext>
            </a:extLst>
          </p:cNvPr>
          <p:cNvSpPr>
            <a:spLocks noGrp="1" noChangeArrowheads="1"/>
          </p:cNvSpPr>
          <p:nvPr>
            <p:ph type="body" idx="1"/>
          </p:nvPr>
        </p:nvSpPr>
        <p:spPr>
          <a:xfrm>
            <a:off x="385555" y="1156228"/>
            <a:ext cx="8515501" cy="4254500"/>
          </a:xfrm>
        </p:spPr>
        <p:txBody>
          <a:bodyPr>
            <a:normAutofit/>
          </a:bodyPr>
          <a:lstStyle/>
          <a:p>
            <a:pPr marL="380956" indent="-380956">
              <a:lnSpc>
                <a:spcPct val="110000"/>
              </a:lnSpc>
              <a:buClr>
                <a:srgbClr val="CCFFFF"/>
              </a:buClr>
              <a:buSzPct val="50000"/>
              <a:buFontTx/>
              <a:buAutoNum type="arabicParenR" startAt="19"/>
            </a:pPr>
            <a:r>
              <a:rPr lang="en-US" altLang="en-US" sz="3600" dirty="0">
                <a:cs typeface="Times New Roman" panose="02020603050405020304" pitchFamily="18" charset="0"/>
              </a:rPr>
              <a:t>And I will say to my soul, “Soul, you have many goods laid up for many years; take your ease; eat, drink, and be merry.”</a:t>
            </a:r>
          </a:p>
          <a:p>
            <a:pPr marL="380956" indent="-380956">
              <a:lnSpc>
                <a:spcPct val="110000"/>
              </a:lnSpc>
              <a:buClr>
                <a:srgbClr val="CCFFFF"/>
              </a:buClr>
              <a:buSzPct val="50000"/>
              <a:buNone/>
            </a:pPr>
            <a:endParaRPr lang="en-US" altLang="en-US" sz="3600" dirty="0">
              <a:cs typeface="Times New Roman" panose="02020603050405020304" pitchFamily="18" charset="0"/>
            </a:endParaRPr>
          </a:p>
        </p:txBody>
      </p:sp>
      <p:sp>
        <p:nvSpPr>
          <p:cNvPr id="2" name="TextBox 1">
            <a:extLst>
              <a:ext uri="{FF2B5EF4-FFF2-40B4-BE49-F238E27FC236}">
                <a16:creationId xmlns:a16="http://schemas.microsoft.com/office/drawing/2014/main" id="{37F9F2B9-95BB-BC15-07D1-D8C9B3F7D5BC}"/>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 8</a:t>
            </a:r>
          </a:p>
        </p:txBody>
      </p:sp>
      <p:sp>
        <p:nvSpPr>
          <p:cNvPr id="3" name="TextBox 2">
            <a:extLst>
              <a:ext uri="{FF2B5EF4-FFF2-40B4-BE49-F238E27FC236}">
                <a16:creationId xmlns:a16="http://schemas.microsoft.com/office/drawing/2014/main" id="{5C4AF4D7-6ABC-3B6B-5AF7-4C8B0A3EECC9}"/>
              </a:ext>
            </a:extLst>
          </p:cNvPr>
          <p:cNvSpPr txBox="1"/>
          <p:nvPr/>
        </p:nvSpPr>
        <p:spPr>
          <a:xfrm>
            <a:off x="1222154" y="4160107"/>
            <a:ext cx="6842301" cy="954107"/>
          </a:xfrm>
          <a:prstGeom prst="rect">
            <a:avLst/>
          </a:prstGeom>
          <a:noFill/>
        </p:spPr>
        <p:txBody>
          <a:bodyPr wrap="square" rtlCol="0">
            <a:spAutoFit/>
          </a:bodyPr>
          <a:lstStyle/>
          <a:p>
            <a:r>
              <a:rPr lang="en-US" sz="2800" b="0" dirty="0">
                <a:solidFill>
                  <a:schemeClr val="bg1"/>
                </a:solidFill>
                <a:effectLst/>
                <a:latin typeface="Metropolis" panose="00000500000000000000"/>
              </a:rPr>
              <a:t>If the dead do not rise, “Let us </a:t>
            </a:r>
            <a:r>
              <a:rPr lang="en-US" sz="2800" b="0" dirty="0">
                <a:solidFill>
                  <a:srgbClr val="FFFF00"/>
                </a:solidFill>
                <a:effectLst/>
                <a:latin typeface="Metropolis" panose="00000500000000000000"/>
              </a:rPr>
              <a:t>eat and drink</a:t>
            </a:r>
            <a:r>
              <a:rPr lang="en-US" sz="2800" b="0" dirty="0">
                <a:solidFill>
                  <a:schemeClr val="bg1"/>
                </a:solidFill>
                <a:effectLst/>
                <a:latin typeface="Metropolis" panose="00000500000000000000"/>
              </a:rPr>
              <a:t>, for tomorrow we die!” (I Cor 15:33; Is 22:13)</a:t>
            </a:r>
            <a:endParaRPr lang="en-US" sz="2800" dirty="0">
              <a:solidFill>
                <a:schemeClr val="bg1"/>
              </a:solidFill>
              <a:latin typeface="Metropolis"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066CC21-3AA7-6EB2-B25B-EAA99F1CBBE9}"/>
              </a:ext>
            </a:extLst>
          </p:cNvPr>
          <p:cNvSpPr>
            <a:spLocks noGrp="1" noChangeArrowheads="1"/>
          </p:cNvSpPr>
          <p:nvPr>
            <p:ph type="title"/>
          </p:nvPr>
        </p:nvSpPr>
        <p:spPr/>
        <p:txBody>
          <a:bodyPr/>
          <a:lstStyle/>
          <a:p>
            <a:r>
              <a:rPr lang="en-US" altLang="en-US" dirty="0"/>
              <a:t>Luke 12:20</a:t>
            </a:r>
          </a:p>
        </p:txBody>
      </p:sp>
      <p:sp>
        <p:nvSpPr>
          <p:cNvPr id="11267" name="Rectangle 3">
            <a:extLst>
              <a:ext uri="{FF2B5EF4-FFF2-40B4-BE49-F238E27FC236}">
                <a16:creationId xmlns:a16="http://schemas.microsoft.com/office/drawing/2014/main" id="{852920E7-F7B1-8EDD-5EE0-57A0974A26EB}"/>
              </a:ext>
            </a:extLst>
          </p:cNvPr>
          <p:cNvSpPr>
            <a:spLocks noGrp="1" noChangeArrowheads="1"/>
          </p:cNvSpPr>
          <p:nvPr>
            <p:ph type="body" idx="1"/>
          </p:nvPr>
        </p:nvSpPr>
        <p:spPr>
          <a:xfrm>
            <a:off x="406400" y="1098646"/>
            <a:ext cx="8342184" cy="4254500"/>
          </a:xfrm>
        </p:spPr>
        <p:txBody>
          <a:bodyPr/>
          <a:lstStyle/>
          <a:p>
            <a:pPr marL="507942" indent="-507942">
              <a:lnSpc>
                <a:spcPct val="110000"/>
              </a:lnSpc>
              <a:buClr>
                <a:srgbClr val="CCFFFF"/>
              </a:buClr>
              <a:buSzPct val="50000"/>
              <a:buFontTx/>
              <a:buAutoNum type="arabicParenR" startAt="20"/>
            </a:pPr>
            <a:r>
              <a:rPr lang="en-US" altLang="en-US" sz="3000" dirty="0">
                <a:cs typeface="Times New Roman" panose="02020603050405020304" pitchFamily="18" charset="0"/>
              </a:rPr>
              <a:t>But God said to him, ‘You </a:t>
            </a:r>
            <a:r>
              <a:rPr lang="en-US" altLang="en-US" sz="3000" b="1" dirty="0">
                <a:solidFill>
                  <a:srgbClr val="FFFF00"/>
                </a:solidFill>
                <a:cs typeface="Times New Roman" panose="02020603050405020304" pitchFamily="18" charset="0"/>
              </a:rPr>
              <a:t>fool</a:t>
            </a:r>
            <a:r>
              <a:rPr lang="en-US" altLang="en-US" sz="3000" dirty="0">
                <a:cs typeface="Times New Roman" panose="02020603050405020304" pitchFamily="18" charset="0"/>
              </a:rPr>
              <a:t>!  This night your soul will be required of you;  then whose will those things be which you have provided?’ </a:t>
            </a:r>
          </a:p>
        </p:txBody>
      </p:sp>
      <p:sp>
        <p:nvSpPr>
          <p:cNvPr id="2" name="TextBox 1">
            <a:extLst>
              <a:ext uri="{FF2B5EF4-FFF2-40B4-BE49-F238E27FC236}">
                <a16:creationId xmlns:a16="http://schemas.microsoft.com/office/drawing/2014/main" id="{E42B70BC-22F6-1CBE-22A6-6281B2EC951B}"/>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 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7618EEC-4AE6-1CD9-F93E-4433942C21A6}"/>
              </a:ext>
            </a:extLst>
          </p:cNvPr>
          <p:cNvSpPr>
            <a:spLocks noGrp="1" noChangeArrowheads="1"/>
          </p:cNvSpPr>
          <p:nvPr>
            <p:ph type="title"/>
          </p:nvPr>
        </p:nvSpPr>
        <p:spPr/>
        <p:txBody>
          <a:bodyPr/>
          <a:lstStyle/>
          <a:p>
            <a:r>
              <a:rPr lang="en-US" altLang="en-US" dirty="0">
                <a:latin typeface="Metropolis" panose="00000500000000000000"/>
              </a:rPr>
              <a:t>Why a Fool?</a:t>
            </a:r>
          </a:p>
        </p:txBody>
      </p:sp>
      <p:sp>
        <p:nvSpPr>
          <p:cNvPr id="38915" name="Rectangle 3">
            <a:extLst>
              <a:ext uri="{FF2B5EF4-FFF2-40B4-BE49-F238E27FC236}">
                <a16:creationId xmlns:a16="http://schemas.microsoft.com/office/drawing/2014/main" id="{2195CBC0-55B5-CB6C-E527-60F40C70F2EE}"/>
              </a:ext>
            </a:extLst>
          </p:cNvPr>
          <p:cNvSpPr>
            <a:spLocks noGrp="1" noChangeArrowheads="1"/>
          </p:cNvSpPr>
          <p:nvPr>
            <p:ph type="body" idx="1"/>
          </p:nvPr>
        </p:nvSpPr>
        <p:spPr>
          <a:xfrm>
            <a:off x="757880" y="1784397"/>
            <a:ext cx="8386119" cy="3626331"/>
          </a:xfrm>
        </p:spPr>
        <p:txBody>
          <a:bodyPr>
            <a:noAutofit/>
          </a:bodyPr>
          <a:lstStyle/>
          <a:p>
            <a:pPr marL="346075" indent="-346075"/>
            <a:r>
              <a:rPr lang="en-US" altLang="en-US" sz="3200" dirty="0">
                <a:latin typeface="Metropolis" panose="00000500000000000000"/>
              </a:rPr>
              <a:t>Talker (to himself) not a listener:</a:t>
            </a:r>
            <a:br>
              <a:rPr lang="en-US" altLang="en-US" sz="3200" dirty="0">
                <a:latin typeface="Metropolis" panose="00000500000000000000"/>
              </a:rPr>
            </a:br>
            <a:r>
              <a:rPr lang="en-US" altLang="en-US" sz="3200" dirty="0">
                <a:latin typeface="Metropolis" panose="00000500000000000000"/>
              </a:rPr>
              <a:t>Wise in his own eyes</a:t>
            </a:r>
          </a:p>
          <a:p>
            <a:pPr marL="346075" indent="-346075"/>
            <a:r>
              <a:rPr lang="en-US" altLang="en-US" sz="3200" dirty="0">
                <a:latin typeface="Metropolis" panose="00000500000000000000"/>
              </a:rPr>
              <a:t>Short-sighted: </a:t>
            </a:r>
            <a:br>
              <a:rPr lang="en-US" altLang="en-US" sz="3200" dirty="0">
                <a:latin typeface="Metropolis" panose="00000500000000000000"/>
              </a:rPr>
            </a:br>
            <a:r>
              <a:rPr lang="en-US" altLang="en-US" sz="3200" dirty="0">
                <a:latin typeface="Metropolis" panose="00000500000000000000"/>
              </a:rPr>
              <a:t>Preoccupied with [temporary] possessions</a:t>
            </a:r>
          </a:p>
          <a:p>
            <a:pPr marL="346075" indent="-346075"/>
            <a:r>
              <a:rPr lang="en-US" altLang="en-US" sz="3200" dirty="0">
                <a:latin typeface="Metropolis" panose="00000500000000000000"/>
              </a:rPr>
              <a:t>Forgot others (see vs 33)</a:t>
            </a:r>
          </a:p>
          <a:p>
            <a:pPr marL="346075" indent="-346075"/>
            <a:r>
              <a:rPr lang="en-US" altLang="en-US" sz="3200" dirty="0">
                <a:latin typeface="Metropolis" panose="00000500000000000000"/>
              </a:rPr>
              <a:t>Forgot God (compare to I Cor 15:32; Is 22:13)</a:t>
            </a:r>
          </a:p>
          <a:p>
            <a:pPr marL="346075" indent="-346075"/>
            <a:r>
              <a:rPr lang="en-US" altLang="en-US" sz="3200" dirty="0">
                <a:latin typeface="Metropolis" panose="00000500000000000000"/>
              </a:rPr>
              <a:t>Forgot death (see vs 20)</a:t>
            </a:r>
          </a:p>
        </p:txBody>
      </p:sp>
      <p:sp>
        <p:nvSpPr>
          <p:cNvPr id="38916" name="Text Box 4">
            <a:extLst>
              <a:ext uri="{FF2B5EF4-FFF2-40B4-BE49-F238E27FC236}">
                <a16:creationId xmlns:a16="http://schemas.microsoft.com/office/drawing/2014/main" id="{0375673E-18FB-B747-151A-CEB6F5050886}"/>
              </a:ext>
            </a:extLst>
          </p:cNvPr>
          <p:cNvSpPr txBox="1">
            <a:spLocks noChangeArrowheads="1"/>
          </p:cNvSpPr>
          <p:nvPr/>
        </p:nvSpPr>
        <p:spPr bwMode="auto">
          <a:xfrm>
            <a:off x="402408" y="1098646"/>
            <a:ext cx="6392712" cy="584775"/>
          </a:xfrm>
          <a:prstGeom prst="rect">
            <a:avLst/>
          </a:prstGeom>
          <a:solidFill>
            <a:srgbClr val="0000CC"/>
          </a:solid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dirty="0">
                <a:solidFill>
                  <a:schemeClr val="bg1"/>
                </a:solidFill>
                <a:latin typeface="Metropolis" panose="00000500000000000000"/>
              </a:rPr>
              <a:t>Greek:  </a:t>
            </a:r>
            <a:r>
              <a:rPr lang="en-US" altLang="en-US" sz="3200" i="1" dirty="0" err="1">
                <a:solidFill>
                  <a:schemeClr val="bg1"/>
                </a:solidFill>
                <a:latin typeface="Metropolis" panose="00000500000000000000"/>
              </a:rPr>
              <a:t>aphron</a:t>
            </a:r>
            <a:r>
              <a:rPr lang="en-US" altLang="en-US" sz="3200" dirty="0">
                <a:solidFill>
                  <a:schemeClr val="bg1"/>
                </a:solidFill>
                <a:latin typeface="Metropolis" panose="00000500000000000000"/>
              </a:rPr>
              <a:t> – without perspective</a:t>
            </a:r>
          </a:p>
        </p:txBody>
      </p:sp>
      <p:sp>
        <p:nvSpPr>
          <p:cNvPr id="2" name="TextBox 1">
            <a:extLst>
              <a:ext uri="{FF2B5EF4-FFF2-40B4-BE49-F238E27FC236}">
                <a16:creationId xmlns:a16="http://schemas.microsoft.com/office/drawing/2014/main" id="{0C05C705-3EFF-8375-D606-D780D9693AA1}"/>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 9; Th.5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89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89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891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891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3891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P spid="38916"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FBD3052-A9F3-989E-EB6B-186A1B903337}"/>
              </a:ext>
            </a:extLst>
          </p:cNvPr>
          <p:cNvSpPr>
            <a:spLocks noGrp="1" noChangeArrowheads="1"/>
          </p:cNvSpPr>
          <p:nvPr>
            <p:ph type="title"/>
          </p:nvPr>
        </p:nvSpPr>
        <p:spPr/>
        <p:txBody>
          <a:bodyPr/>
          <a:lstStyle/>
          <a:p>
            <a:r>
              <a:rPr lang="en-US" altLang="en-US" dirty="0"/>
              <a:t>Emptiness of Wrong View</a:t>
            </a:r>
          </a:p>
        </p:txBody>
      </p:sp>
      <p:sp>
        <p:nvSpPr>
          <p:cNvPr id="43011" name="Rectangle 3">
            <a:extLst>
              <a:ext uri="{FF2B5EF4-FFF2-40B4-BE49-F238E27FC236}">
                <a16:creationId xmlns:a16="http://schemas.microsoft.com/office/drawing/2014/main" id="{677AEFB3-5F16-D6AC-CAD0-A6B84EEED854}"/>
              </a:ext>
            </a:extLst>
          </p:cNvPr>
          <p:cNvSpPr>
            <a:spLocks noGrp="1" noChangeArrowheads="1"/>
          </p:cNvSpPr>
          <p:nvPr>
            <p:ph type="body" idx="1"/>
          </p:nvPr>
        </p:nvSpPr>
        <p:spPr>
          <a:xfrm>
            <a:off x="318784" y="1098646"/>
            <a:ext cx="8825216" cy="4371278"/>
          </a:xfrm>
        </p:spPr>
        <p:txBody>
          <a:bodyPr>
            <a:noAutofit/>
          </a:bodyPr>
          <a:lstStyle/>
          <a:p>
            <a:pPr marL="400050" indent="-400050"/>
            <a:r>
              <a:rPr lang="en-US" altLang="en-US" sz="3600" dirty="0">
                <a:solidFill>
                  <a:srgbClr val="00FFFF"/>
                </a:solidFill>
              </a:rPr>
              <a:t>Jas 4:14 – </a:t>
            </a:r>
            <a:r>
              <a:rPr lang="en-US" altLang="en-US" sz="3600" dirty="0"/>
              <a:t>“…for what is your life?  It is even a vapor that appears for a little time and then </a:t>
            </a:r>
            <a:r>
              <a:rPr lang="en-US" altLang="en-US" sz="4000" b="1" dirty="0">
                <a:solidFill>
                  <a:srgbClr val="FFFF00"/>
                </a:solidFill>
              </a:rPr>
              <a:t>vanishes away</a:t>
            </a:r>
            <a:r>
              <a:rPr lang="en-US" altLang="en-US" sz="3600" dirty="0"/>
              <a:t>.”</a:t>
            </a:r>
          </a:p>
          <a:p>
            <a:pPr marL="400050" indent="-400050"/>
            <a:r>
              <a:rPr lang="en-US" altLang="en-US" sz="3600" dirty="0">
                <a:solidFill>
                  <a:srgbClr val="00FFFF"/>
                </a:solidFill>
              </a:rPr>
              <a:t>I Tim 6:7 – </a:t>
            </a:r>
            <a:r>
              <a:rPr lang="en-US" sz="3600" dirty="0"/>
              <a:t>For we brought nothing into this world, and it is certain we can </a:t>
            </a:r>
            <a:r>
              <a:rPr lang="en-US" sz="3600" b="1" dirty="0">
                <a:solidFill>
                  <a:srgbClr val="FFFF00"/>
                </a:solidFill>
              </a:rPr>
              <a:t>carry nothing out</a:t>
            </a:r>
            <a:r>
              <a:rPr lang="en-US" sz="3600" dirty="0"/>
              <a:t>.</a:t>
            </a:r>
            <a:endParaRPr lang="en-US" altLang="en-US" sz="3600" dirty="0"/>
          </a:p>
          <a:p>
            <a:pPr marL="400050" indent="-400050"/>
            <a:r>
              <a:rPr lang="en-US" altLang="en-US" sz="3600" dirty="0">
                <a:solidFill>
                  <a:srgbClr val="00FFFF"/>
                </a:solidFill>
              </a:rPr>
              <a:t>I Jno 2:16,17 – </a:t>
            </a:r>
            <a:r>
              <a:rPr lang="en-US" altLang="en-US" sz="3600" dirty="0"/>
              <a:t>“…for all that is in the world… is </a:t>
            </a:r>
            <a:r>
              <a:rPr lang="en-US" altLang="en-US" sz="3600" b="1" dirty="0">
                <a:solidFill>
                  <a:srgbClr val="FFFF00"/>
                </a:solidFill>
              </a:rPr>
              <a:t>passing away</a:t>
            </a:r>
            <a:r>
              <a:rPr lang="en-US" altLang="en-US" sz="3600" dirty="0"/>
              <a:t>, and the lust of it…”</a:t>
            </a:r>
          </a:p>
        </p:txBody>
      </p:sp>
      <p:sp>
        <p:nvSpPr>
          <p:cNvPr id="2" name="TextBox 1">
            <a:extLst>
              <a:ext uri="{FF2B5EF4-FFF2-40B4-BE49-F238E27FC236}">
                <a16:creationId xmlns:a16="http://schemas.microsoft.com/office/drawing/2014/main" id="{828BF6D0-F1F1-DC08-8C4D-C9BD50030D5F}"/>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 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3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3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30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066CC21-3AA7-6EB2-B25B-EAA99F1CBBE9}"/>
              </a:ext>
            </a:extLst>
          </p:cNvPr>
          <p:cNvSpPr>
            <a:spLocks noGrp="1" noChangeArrowheads="1"/>
          </p:cNvSpPr>
          <p:nvPr>
            <p:ph type="title"/>
          </p:nvPr>
        </p:nvSpPr>
        <p:spPr/>
        <p:txBody>
          <a:bodyPr/>
          <a:lstStyle/>
          <a:p>
            <a:r>
              <a:rPr lang="en-US" altLang="en-US" dirty="0"/>
              <a:t>Luke 12:21</a:t>
            </a:r>
          </a:p>
        </p:txBody>
      </p:sp>
      <p:sp>
        <p:nvSpPr>
          <p:cNvPr id="11267" name="Rectangle 3">
            <a:extLst>
              <a:ext uri="{FF2B5EF4-FFF2-40B4-BE49-F238E27FC236}">
                <a16:creationId xmlns:a16="http://schemas.microsoft.com/office/drawing/2014/main" id="{852920E7-F7B1-8EDD-5EE0-57A0974A26EB}"/>
              </a:ext>
            </a:extLst>
          </p:cNvPr>
          <p:cNvSpPr>
            <a:spLocks noGrp="1" noChangeArrowheads="1"/>
          </p:cNvSpPr>
          <p:nvPr>
            <p:ph type="body" idx="1"/>
          </p:nvPr>
        </p:nvSpPr>
        <p:spPr>
          <a:xfrm>
            <a:off x="369330" y="1029729"/>
            <a:ext cx="8002883" cy="1131671"/>
          </a:xfrm>
        </p:spPr>
        <p:txBody>
          <a:bodyPr/>
          <a:lstStyle/>
          <a:p>
            <a:pPr>
              <a:buClr>
                <a:srgbClr val="CCFFFF"/>
              </a:buClr>
              <a:buSzPct val="50000"/>
              <a:buFont typeface="+mj-lt"/>
              <a:buAutoNum type="arabicParenR" startAt="21"/>
            </a:pPr>
            <a:r>
              <a:rPr lang="en-US" altLang="en-US" sz="3000" dirty="0">
                <a:cs typeface="Times New Roman" panose="02020603050405020304" pitchFamily="18" charset="0"/>
              </a:rPr>
              <a:t>“</a:t>
            </a:r>
            <a:r>
              <a:rPr lang="en-US" altLang="en-US" sz="3000" b="1" dirty="0">
                <a:solidFill>
                  <a:srgbClr val="FFFF00"/>
                </a:solidFill>
                <a:cs typeface="Times New Roman" panose="02020603050405020304" pitchFamily="18" charset="0"/>
              </a:rPr>
              <a:t>So is he </a:t>
            </a:r>
            <a:r>
              <a:rPr lang="en-US" altLang="en-US" sz="3000" dirty="0">
                <a:cs typeface="Times New Roman" panose="02020603050405020304" pitchFamily="18" charset="0"/>
              </a:rPr>
              <a:t>who lays up treasure for himself and is </a:t>
            </a:r>
            <a:r>
              <a:rPr lang="en-US" altLang="en-US" sz="3000" b="1" dirty="0">
                <a:solidFill>
                  <a:srgbClr val="FFFF00"/>
                </a:solidFill>
                <a:cs typeface="Times New Roman" panose="02020603050405020304" pitchFamily="18" charset="0"/>
              </a:rPr>
              <a:t>not rich toward God</a:t>
            </a:r>
            <a:r>
              <a:rPr lang="en-US" altLang="en-US" sz="3000" dirty="0">
                <a:cs typeface="Times New Roman" panose="02020603050405020304" pitchFamily="18" charset="0"/>
              </a:rPr>
              <a:t>.”</a:t>
            </a:r>
          </a:p>
        </p:txBody>
      </p:sp>
      <p:sp>
        <p:nvSpPr>
          <p:cNvPr id="2" name="TextBox 1">
            <a:extLst>
              <a:ext uri="{FF2B5EF4-FFF2-40B4-BE49-F238E27FC236}">
                <a16:creationId xmlns:a16="http://schemas.microsoft.com/office/drawing/2014/main" id="{E42B70BC-22F6-1CBE-22A6-6281B2EC951B}"/>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 10</a:t>
            </a:r>
          </a:p>
        </p:txBody>
      </p:sp>
      <p:sp>
        <p:nvSpPr>
          <p:cNvPr id="3" name="TextBox 2">
            <a:extLst>
              <a:ext uri="{FF2B5EF4-FFF2-40B4-BE49-F238E27FC236}">
                <a16:creationId xmlns:a16="http://schemas.microsoft.com/office/drawing/2014/main" id="{D81E18DA-549A-A64E-35F1-487BC39AEB8F}"/>
              </a:ext>
            </a:extLst>
          </p:cNvPr>
          <p:cNvSpPr txBox="1"/>
          <p:nvPr/>
        </p:nvSpPr>
        <p:spPr>
          <a:xfrm>
            <a:off x="318783" y="1955419"/>
            <a:ext cx="8751076" cy="3582519"/>
          </a:xfrm>
          <a:prstGeom prst="rect">
            <a:avLst/>
          </a:prstGeom>
          <a:noFill/>
        </p:spPr>
        <p:txBody>
          <a:bodyPr wrap="square" rtlCol="0">
            <a:spAutoFit/>
          </a:bodyPr>
          <a:lstStyle/>
          <a:p>
            <a:pPr algn="l">
              <a:lnSpc>
                <a:spcPct val="90000"/>
              </a:lnSpc>
            </a:pPr>
            <a:r>
              <a:rPr lang="en-US" sz="2800" b="0" dirty="0">
                <a:solidFill>
                  <a:srgbClr val="00FFFF"/>
                </a:solidFill>
                <a:effectLst/>
                <a:latin typeface="Metropolis" panose="00000500000000000000"/>
              </a:rPr>
              <a:t>“And I say to you, make friends for yourselves by unrighteous mammon, that </a:t>
            </a:r>
            <a:r>
              <a:rPr lang="en-US" sz="2800" b="0" dirty="0">
                <a:solidFill>
                  <a:srgbClr val="FFFF00"/>
                </a:solidFill>
                <a:effectLst/>
                <a:latin typeface="Metropolis" panose="00000500000000000000"/>
              </a:rPr>
              <a:t>when you fail [it fails], they may receive you into an everlasting home.</a:t>
            </a:r>
            <a:r>
              <a:rPr lang="en-US" sz="2800" b="0" dirty="0">
                <a:solidFill>
                  <a:srgbClr val="00FFFF"/>
                </a:solidFill>
                <a:effectLst/>
                <a:latin typeface="Metropolis" panose="00000500000000000000"/>
              </a:rPr>
              <a:t> </a:t>
            </a:r>
            <a:r>
              <a:rPr lang="en-US" sz="2800" b="1" baseline="30000" dirty="0">
                <a:solidFill>
                  <a:srgbClr val="00FFFF"/>
                </a:solidFill>
                <a:effectLst/>
                <a:latin typeface="Metropolis" panose="00000500000000000000"/>
              </a:rPr>
              <a:t>10 </a:t>
            </a:r>
            <a:r>
              <a:rPr lang="en-US" sz="2800" b="0" dirty="0">
                <a:solidFill>
                  <a:srgbClr val="00FFFF"/>
                </a:solidFill>
                <a:effectLst/>
                <a:latin typeface="Metropolis" panose="00000500000000000000"/>
              </a:rPr>
              <a:t>He who is faithful in what is least is faithful also in much; and he who is unjust in what is least is unjust also in much. </a:t>
            </a:r>
            <a:r>
              <a:rPr lang="en-US" sz="2800" b="1" baseline="30000" dirty="0">
                <a:solidFill>
                  <a:srgbClr val="00FFFF"/>
                </a:solidFill>
                <a:effectLst/>
                <a:latin typeface="Metropolis" panose="00000500000000000000"/>
              </a:rPr>
              <a:t>11 </a:t>
            </a:r>
            <a:r>
              <a:rPr lang="en-US" sz="2800" b="0" dirty="0">
                <a:solidFill>
                  <a:srgbClr val="00FFFF"/>
                </a:solidFill>
                <a:effectLst/>
                <a:latin typeface="Metropolis" panose="00000500000000000000"/>
              </a:rPr>
              <a:t>Therefore if you have not been faithful in the unrighteous mammon, who will commit to your trust </a:t>
            </a:r>
            <a:r>
              <a:rPr lang="en-US" sz="2800" b="0" dirty="0">
                <a:solidFill>
                  <a:srgbClr val="FFFF00"/>
                </a:solidFill>
                <a:effectLst/>
                <a:latin typeface="Metropolis" panose="00000500000000000000"/>
              </a:rPr>
              <a:t>the true riches</a:t>
            </a:r>
            <a:r>
              <a:rPr lang="en-US" sz="2800" b="0" dirty="0">
                <a:solidFill>
                  <a:srgbClr val="00FFFF"/>
                </a:solidFill>
                <a:effectLst/>
                <a:latin typeface="Metropolis" panose="00000500000000000000"/>
              </a:rPr>
              <a:t>? </a:t>
            </a:r>
            <a:r>
              <a:rPr lang="en-US" sz="2800" b="1" baseline="30000" dirty="0">
                <a:solidFill>
                  <a:srgbClr val="00FFFF"/>
                </a:solidFill>
                <a:effectLst/>
                <a:latin typeface="Metropolis" panose="00000500000000000000"/>
              </a:rPr>
              <a:t>12 </a:t>
            </a:r>
            <a:r>
              <a:rPr lang="en-US" sz="2800" b="0" dirty="0">
                <a:solidFill>
                  <a:srgbClr val="00FFFF"/>
                </a:solidFill>
                <a:effectLst/>
                <a:latin typeface="Metropolis" panose="00000500000000000000"/>
              </a:rPr>
              <a:t>And if you have not been faithful in what is another man’s, who will give </a:t>
            </a:r>
            <a:r>
              <a:rPr lang="en-US" sz="2800" b="0" dirty="0">
                <a:solidFill>
                  <a:srgbClr val="FFFF00"/>
                </a:solidFill>
                <a:effectLst/>
                <a:latin typeface="Metropolis" panose="00000500000000000000"/>
              </a:rPr>
              <a:t>you what is your own</a:t>
            </a:r>
            <a:r>
              <a:rPr lang="en-US" sz="2800" b="0" dirty="0">
                <a:solidFill>
                  <a:srgbClr val="00FFFF"/>
                </a:solidFill>
                <a:effectLst/>
                <a:latin typeface="Metropolis" panose="00000500000000000000"/>
              </a:rPr>
              <a:t>? (Lk 16:9-12)</a:t>
            </a:r>
          </a:p>
        </p:txBody>
      </p:sp>
    </p:spTree>
    <p:extLst>
      <p:ext uri="{BB962C8B-B14F-4D97-AF65-F5344CB8AC3E}">
        <p14:creationId xmlns:p14="http://schemas.microsoft.com/office/powerpoint/2010/main" val="4196379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E957-B175-9E59-92F4-611BC96627F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171E484F-1185-1DA7-9995-0DBB4D7A8D65}"/>
              </a:ext>
            </a:extLst>
          </p:cNvPr>
          <p:cNvSpPr>
            <a:spLocks noGrp="1"/>
          </p:cNvSpPr>
          <p:nvPr>
            <p:ph idx="1"/>
          </p:nvPr>
        </p:nvSpPr>
        <p:spPr>
          <a:xfrm>
            <a:off x="397386" y="1571198"/>
            <a:ext cx="8349228" cy="2572603"/>
          </a:xfrm>
        </p:spPr>
        <p:txBody>
          <a:bodyPr>
            <a:normAutofit/>
          </a:bodyPr>
          <a:lstStyle/>
          <a:p>
            <a:pPr marL="0" indent="0">
              <a:buNone/>
            </a:pPr>
            <a:r>
              <a:rPr lang="en-US" sz="3600" dirty="0"/>
              <a:t>A study of parables that call us to radically </a:t>
            </a:r>
            <a:r>
              <a:rPr lang="en-US" sz="3600" b="1" dirty="0">
                <a:solidFill>
                  <a:srgbClr val="FFFF00"/>
                </a:solidFill>
              </a:rPr>
              <a:t>change our hearts and actions</a:t>
            </a:r>
            <a:r>
              <a:rPr lang="en-US" sz="3600" dirty="0"/>
              <a:t> to be true kingdom citizens:  we want to find </a:t>
            </a:r>
            <a:r>
              <a:rPr lang="en-US" sz="3600" b="1" dirty="0">
                <a:solidFill>
                  <a:srgbClr val="FFFF00"/>
                </a:solidFill>
              </a:rPr>
              <a:t>specific changes</a:t>
            </a:r>
            <a:r>
              <a:rPr lang="en-US" sz="3600" dirty="0"/>
              <a:t> to make as we start a new year of service to God.</a:t>
            </a:r>
          </a:p>
        </p:txBody>
      </p:sp>
    </p:spTree>
    <p:extLst>
      <p:ext uri="{BB962C8B-B14F-4D97-AF65-F5344CB8AC3E}">
        <p14:creationId xmlns:p14="http://schemas.microsoft.com/office/powerpoint/2010/main" val="3848005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9BD0390-DD6F-98BD-4275-A34F39B886F3}"/>
              </a:ext>
            </a:extLst>
          </p:cNvPr>
          <p:cNvSpPr>
            <a:spLocks noGrp="1" noChangeArrowheads="1"/>
          </p:cNvSpPr>
          <p:nvPr>
            <p:ph type="title"/>
          </p:nvPr>
        </p:nvSpPr>
        <p:spPr/>
        <p:txBody>
          <a:bodyPr/>
          <a:lstStyle/>
          <a:p>
            <a:r>
              <a:rPr lang="en-US" altLang="en-US" dirty="0"/>
              <a:t>Application (When)?</a:t>
            </a:r>
          </a:p>
        </p:txBody>
      </p:sp>
      <p:sp>
        <p:nvSpPr>
          <p:cNvPr id="41987" name="Rectangle 3">
            <a:extLst>
              <a:ext uri="{FF2B5EF4-FFF2-40B4-BE49-F238E27FC236}">
                <a16:creationId xmlns:a16="http://schemas.microsoft.com/office/drawing/2014/main" id="{BE30A301-A189-0551-54C7-4DF65A303D74}"/>
              </a:ext>
            </a:extLst>
          </p:cNvPr>
          <p:cNvSpPr>
            <a:spLocks noGrp="1" noChangeArrowheads="1"/>
          </p:cNvSpPr>
          <p:nvPr>
            <p:ph type="body" idx="1"/>
          </p:nvPr>
        </p:nvSpPr>
        <p:spPr>
          <a:xfrm>
            <a:off x="1905000" y="1333500"/>
            <a:ext cx="5588000" cy="2286000"/>
          </a:xfrm>
        </p:spPr>
        <p:txBody>
          <a:bodyPr/>
          <a:lstStyle/>
          <a:p>
            <a:pPr>
              <a:lnSpc>
                <a:spcPct val="120000"/>
              </a:lnSpc>
              <a:buFontTx/>
              <a:buNone/>
            </a:pPr>
            <a:r>
              <a:rPr lang="en-US" altLang="en-US" sz="3000" dirty="0"/>
              <a:t>…When I win the Lottery</a:t>
            </a:r>
          </a:p>
          <a:p>
            <a:pPr>
              <a:lnSpc>
                <a:spcPct val="120000"/>
              </a:lnSpc>
              <a:buFontTx/>
              <a:buNone/>
            </a:pPr>
            <a:r>
              <a:rPr lang="en-US" altLang="en-US" sz="3000" dirty="0"/>
              <a:t>…When I inherit a fortune</a:t>
            </a:r>
          </a:p>
          <a:p>
            <a:pPr>
              <a:lnSpc>
                <a:spcPct val="120000"/>
              </a:lnSpc>
              <a:buFontTx/>
              <a:buNone/>
            </a:pPr>
            <a:r>
              <a:rPr lang="en-US" altLang="en-US" sz="3000" dirty="0"/>
              <a:t>…When “my ship comes in”</a:t>
            </a:r>
          </a:p>
        </p:txBody>
      </p:sp>
      <p:sp>
        <p:nvSpPr>
          <p:cNvPr id="2" name="TextBox 1">
            <a:extLst>
              <a:ext uri="{FF2B5EF4-FFF2-40B4-BE49-F238E27FC236}">
                <a16:creationId xmlns:a16="http://schemas.microsoft.com/office/drawing/2014/main" id="{33003EB2-BC5F-B024-7DF9-5507BC749A99}"/>
              </a:ext>
            </a:extLst>
          </p:cNvPr>
          <p:cNvSpPr txBox="1"/>
          <p:nvPr/>
        </p:nvSpPr>
        <p:spPr>
          <a:xfrm>
            <a:off x="0" y="55007"/>
            <a:ext cx="4852086" cy="338554"/>
          </a:xfrm>
          <a:prstGeom prst="rect">
            <a:avLst/>
          </a:prstGeom>
          <a:noFill/>
        </p:spPr>
        <p:txBody>
          <a:bodyPr wrap="square">
            <a:spAutoFit/>
          </a:bodyPr>
          <a:lstStyle/>
          <a:p>
            <a:r>
              <a:rPr lang="en-US" sz="1600" b="1" dirty="0">
                <a:solidFill>
                  <a:srgbClr val="00B0F0"/>
                </a:solidFill>
              </a:rPr>
              <a:t>T.11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1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19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19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F2D80E2-B49F-4262-2D9B-DA714A0F83CA}"/>
              </a:ext>
            </a:extLst>
          </p:cNvPr>
          <p:cNvSpPr>
            <a:spLocks noGrp="1" noChangeArrowheads="1"/>
          </p:cNvSpPr>
          <p:nvPr>
            <p:ph type="title"/>
          </p:nvPr>
        </p:nvSpPr>
        <p:spPr/>
        <p:txBody>
          <a:bodyPr/>
          <a:lstStyle/>
          <a:p>
            <a:r>
              <a:rPr lang="en-US" altLang="en-US">
                <a:latin typeface="Metropolis" panose="00000500000000000000"/>
              </a:rPr>
              <a:t>What is Life?</a:t>
            </a:r>
          </a:p>
        </p:txBody>
      </p:sp>
      <p:sp>
        <p:nvSpPr>
          <p:cNvPr id="15363" name="Text Box 3">
            <a:extLst>
              <a:ext uri="{FF2B5EF4-FFF2-40B4-BE49-F238E27FC236}">
                <a16:creationId xmlns:a16="http://schemas.microsoft.com/office/drawing/2014/main" id="{099382F5-9D1B-6F07-B431-DF5B0118E418}"/>
              </a:ext>
            </a:extLst>
          </p:cNvPr>
          <p:cNvSpPr txBox="1">
            <a:spLocks noChangeArrowheads="1"/>
          </p:cNvSpPr>
          <p:nvPr/>
        </p:nvSpPr>
        <p:spPr bwMode="auto">
          <a:xfrm>
            <a:off x="318782" y="1011347"/>
            <a:ext cx="864904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dirty="0">
                <a:solidFill>
                  <a:srgbClr val="CCFFFF"/>
                </a:solidFill>
                <a:latin typeface="Metropolis" panose="00000500000000000000"/>
                <a:cs typeface="Times New Roman" panose="02020603050405020304" pitchFamily="18" charset="0"/>
              </a:rPr>
              <a:t>(v 15)</a:t>
            </a:r>
            <a:r>
              <a:rPr lang="en-US" altLang="en-US" sz="3200" dirty="0">
                <a:solidFill>
                  <a:srgbClr val="FFFFFF"/>
                </a:solidFill>
                <a:latin typeface="Metropolis" panose="00000500000000000000"/>
                <a:cs typeface="Times New Roman" panose="02020603050405020304" pitchFamily="18" charset="0"/>
              </a:rPr>
              <a:t> …for one's </a:t>
            </a:r>
            <a:r>
              <a:rPr lang="en-US" altLang="en-US" sz="3200" dirty="0">
                <a:solidFill>
                  <a:srgbClr val="FFFF00"/>
                </a:solidFill>
                <a:latin typeface="Metropolis" panose="00000500000000000000"/>
                <a:cs typeface="Times New Roman" panose="02020603050405020304" pitchFamily="18" charset="0"/>
              </a:rPr>
              <a:t>life</a:t>
            </a:r>
            <a:r>
              <a:rPr lang="en-US" altLang="en-US" sz="2800" baseline="40000" dirty="0">
                <a:solidFill>
                  <a:srgbClr val="FFFF00"/>
                </a:solidFill>
                <a:latin typeface="Metropolis" panose="00000500000000000000"/>
                <a:cs typeface="Times New Roman" panose="02020603050405020304" pitchFamily="18" charset="0"/>
              </a:rPr>
              <a:t>1</a:t>
            </a:r>
            <a:r>
              <a:rPr lang="en-US" altLang="en-US" sz="3200" dirty="0">
                <a:solidFill>
                  <a:srgbClr val="FFFF00"/>
                </a:solidFill>
                <a:latin typeface="Metropolis" panose="00000500000000000000"/>
                <a:cs typeface="Times New Roman" panose="02020603050405020304" pitchFamily="18" charset="0"/>
              </a:rPr>
              <a:t> does not consist </a:t>
            </a:r>
            <a:r>
              <a:rPr lang="en-US" altLang="en-US" sz="3200" dirty="0">
                <a:solidFill>
                  <a:srgbClr val="FFFFFF"/>
                </a:solidFill>
                <a:latin typeface="Metropolis" panose="00000500000000000000"/>
                <a:cs typeface="Times New Roman" panose="02020603050405020304" pitchFamily="18" charset="0"/>
              </a:rPr>
              <a:t>in the [super] abundance of the things he possesses.</a:t>
            </a:r>
          </a:p>
        </p:txBody>
      </p:sp>
      <p:sp>
        <p:nvSpPr>
          <p:cNvPr id="34820" name="Text Box 4">
            <a:extLst>
              <a:ext uri="{FF2B5EF4-FFF2-40B4-BE49-F238E27FC236}">
                <a16:creationId xmlns:a16="http://schemas.microsoft.com/office/drawing/2014/main" id="{A7165E65-D1DF-0C4D-557C-CAFB60DD5699}"/>
              </a:ext>
            </a:extLst>
          </p:cNvPr>
          <p:cNvSpPr txBox="1">
            <a:spLocks noChangeArrowheads="1"/>
          </p:cNvSpPr>
          <p:nvPr/>
        </p:nvSpPr>
        <p:spPr bwMode="auto">
          <a:xfrm>
            <a:off x="315966" y="3421927"/>
            <a:ext cx="851206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67" dirty="0">
                <a:solidFill>
                  <a:srgbClr val="CCFFFF"/>
                </a:solidFill>
                <a:latin typeface="Metropolis" panose="00000500000000000000"/>
                <a:cs typeface="Times New Roman" panose="02020603050405020304" pitchFamily="18" charset="0"/>
              </a:rPr>
              <a:t>(vs 22,23)</a:t>
            </a:r>
            <a:r>
              <a:rPr lang="en-US" altLang="en-US" sz="3000" dirty="0">
                <a:solidFill>
                  <a:srgbClr val="FFFFFF"/>
                </a:solidFill>
                <a:latin typeface="Metropolis" panose="00000500000000000000"/>
                <a:cs typeface="Times New Roman" panose="02020603050405020304" pitchFamily="18" charset="0"/>
              </a:rPr>
              <a:t>…do not worry about </a:t>
            </a:r>
            <a:r>
              <a:rPr lang="en-US" altLang="en-US" sz="3000" dirty="0">
                <a:solidFill>
                  <a:srgbClr val="FFFF00"/>
                </a:solidFill>
                <a:latin typeface="Metropolis" panose="00000500000000000000"/>
                <a:cs typeface="Times New Roman" panose="02020603050405020304" pitchFamily="18" charset="0"/>
              </a:rPr>
              <a:t>your life</a:t>
            </a:r>
            <a:r>
              <a:rPr lang="en-US" altLang="en-US" sz="3000" dirty="0">
                <a:solidFill>
                  <a:srgbClr val="FFFFFF"/>
                </a:solidFill>
                <a:latin typeface="Metropolis" panose="00000500000000000000"/>
                <a:cs typeface="Times New Roman" panose="02020603050405020304" pitchFamily="18" charset="0"/>
              </a:rPr>
              <a:t>, what you will eat;  nor about the body, what you will put on.  Life is more than food, and the body is more than clothing.</a:t>
            </a:r>
          </a:p>
        </p:txBody>
      </p:sp>
      <p:sp>
        <p:nvSpPr>
          <p:cNvPr id="34823" name="Line 7">
            <a:extLst>
              <a:ext uri="{FF2B5EF4-FFF2-40B4-BE49-F238E27FC236}">
                <a16:creationId xmlns:a16="http://schemas.microsoft.com/office/drawing/2014/main" id="{04121E8E-E289-2022-3620-83AF011214BC}"/>
              </a:ext>
            </a:extLst>
          </p:cNvPr>
          <p:cNvSpPr>
            <a:spLocks noChangeShapeType="1"/>
          </p:cNvSpPr>
          <p:nvPr/>
        </p:nvSpPr>
        <p:spPr bwMode="auto">
          <a:xfrm flipV="1">
            <a:off x="417007" y="4798503"/>
            <a:ext cx="2418472" cy="7353"/>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latin typeface="Metropolis" panose="00000500000000000000"/>
            </a:endParaRPr>
          </a:p>
        </p:txBody>
      </p:sp>
      <p:sp>
        <p:nvSpPr>
          <p:cNvPr id="34825" name="Line 9">
            <a:extLst>
              <a:ext uri="{FF2B5EF4-FFF2-40B4-BE49-F238E27FC236}">
                <a16:creationId xmlns:a16="http://schemas.microsoft.com/office/drawing/2014/main" id="{A868ECBA-4E5D-FA29-7429-665EE14F78ED}"/>
              </a:ext>
            </a:extLst>
          </p:cNvPr>
          <p:cNvSpPr>
            <a:spLocks noChangeShapeType="1"/>
          </p:cNvSpPr>
          <p:nvPr/>
        </p:nvSpPr>
        <p:spPr bwMode="auto">
          <a:xfrm flipV="1">
            <a:off x="7738049" y="4325504"/>
            <a:ext cx="879857" cy="4478"/>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latin typeface="Metropolis" panose="00000500000000000000"/>
            </a:endParaRPr>
          </a:p>
        </p:txBody>
      </p:sp>
      <p:sp>
        <p:nvSpPr>
          <p:cNvPr id="34826" name="Text Box 10">
            <a:extLst>
              <a:ext uri="{FF2B5EF4-FFF2-40B4-BE49-F238E27FC236}">
                <a16:creationId xmlns:a16="http://schemas.microsoft.com/office/drawing/2014/main" id="{600468B5-04FB-1516-B525-468461FFF395}"/>
              </a:ext>
            </a:extLst>
          </p:cNvPr>
          <p:cNvSpPr txBox="1">
            <a:spLocks noChangeArrowheads="1"/>
          </p:cNvSpPr>
          <p:nvPr/>
        </p:nvSpPr>
        <p:spPr bwMode="auto">
          <a:xfrm>
            <a:off x="1240076" y="2230722"/>
            <a:ext cx="6400800" cy="1077218"/>
          </a:xfrm>
          <a:prstGeom prst="rect">
            <a:avLst/>
          </a:prstGeom>
          <a:solidFill>
            <a:srgbClr val="0000CC"/>
          </a:solid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aseline="40000" dirty="0">
                <a:solidFill>
                  <a:srgbClr val="FFFFFF"/>
                </a:solidFill>
                <a:latin typeface="Metropolis" panose="00000500000000000000"/>
              </a:rPr>
              <a:t>1</a:t>
            </a:r>
            <a:r>
              <a:rPr lang="en-US" altLang="en-US" sz="3200" dirty="0">
                <a:solidFill>
                  <a:srgbClr val="FFFFFF"/>
                </a:solidFill>
                <a:latin typeface="Metropolis" panose="00000500000000000000"/>
              </a:rPr>
              <a:t>…of the absolute fullness of life,</a:t>
            </a:r>
          </a:p>
          <a:p>
            <a:r>
              <a:rPr lang="en-US" altLang="en-US" sz="3200" dirty="0">
                <a:solidFill>
                  <a:srgbClr val="FFFFFF"/>
                </a:solidFill>
                <a:latin typeface="Metropolis" panose="00000500000000000000"/>
              </a:rPr>
              <a:t>    both essential and ethical.. [Vine’s]</a:t>
            </a:r>
          </a:p>
        </p:txBody>
      </p:sp>
      <p:sp>
        <p:nvSpPr>
          <p:cNvPr id="2" name="Line 7">
            <a:extLst>
              <a:ext uri="{FF2B5EF4-FFF2-40B4-BE49-F238E27FC236}">
                <a16:creationId xmlns:a16="http://schemas.microsoft.com/office/drawing/2014/main" id="{F6836A9F-F0FB-2BD5-3407-F71D45866EC4}"/>
              </a:ext>
            </a:extLst>
          </p:cNvPr>
          <p:cNvSpPr>
            <a:spLocks noChangeShapeType="1"/>
          </p:cNvSpPr>
          <p:nvPr/>
        </p:nvSpPr>
        <p:spPr bwMode="auto">
          <a:xfrm flipV="1">
            <a:off x="5460188" y="4791149"/>
            <a:ext cx="2937191" cy="7354"/>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latin typeface="Metropolis" panose="00000500000000000000"/>
            </a:endParaRPr>
          </a:p>
        </p:txBody>
      </p:sp>
      <p:sp>
        <p:nvSpPr>
          <p:cNvPr id="3" name="TextBox 2">
            <a:extLst>
              <a:ext uri="{FF2B5EF4-FFF2-40B4-BE49-F238E27FC236}">
                <a16:creationId xmlns:a16="http://schemas.microsoft.com/office/drawing/2014/main" id="{BE67F0E5-17C5-2AF4-ED40-3D5E6EEBA9A1}"/>
              </a:ext>
            </a:extLst>
          </p:cNvPr>
          <p:cNvSpPr txBox="1"/>
          <p:nvPr/>
        </p:nvSpPr>
        <p:spPr>
          <a:xfrm>
            <a:off x="0" y="55007"/>
            <a:ext cx="4852086" cy="338554"/>
          </a:xfrm>
          <a:prstGeom prst="rect">
            <a:avLst/>
          </a:prstGeom>
          <a:noFill/>
        </p:spPr>
        <p:txBody>
          <a:bodyPr wrap="square">
            <a:spAutoFit/>
          </a:bodyPr>
          <a:lstStyle/>
          <a:p>
            <a:r>
              <a:rPr lang="en-US" sz="1600" b="1" dirty="0">
                <a:solidFill>
                  <a:srgbClr val="00B0F0"/>
                </a:solidFill>
              </a:rPr>
              <a:t>Th.7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48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4825"/>
                                        </p:tgtEl>
                                        <p:attrNameLst>
                                          <p:attrName>style.visibility</p:attrName>
                                        </p:attrNameLst>
                                      </p:cBhvr>
                                      <p:to>
                                        <p:strVal val="visible"/>
                                      </p:to>
                                    </p:set>
                                    <p:animEffect transition="in" filter="wipe(left)">
                                      <p:cBhvr>
                                        <p:cTn id="11" dur="500"/>
                                        <p:tgtEl>
                                          <p:spTgt spid="34825"/>
                                        </p:tgtEl>
                                      </p:cBhvr>
                                    </p:animEffect>
                                  </p:childTnLst>
                                </p:cTn>
                              </p:par>
                            </p:childTnLst>
                          </p:cTn>
                        </p:par>
                        <p:par>
                          <p:cTn id="12" fill="hold" nodeType="withGroup">
                            <p:stCondLst>
                              <p:cond delay="500"/>
                            </p:stCondLst>
                            <p:childTnLst>
                              <p:par>
                                <p:cTn id="13" presetID="22" presetClass="entr" presetSubtype="8" fill="hold" nodeType="afterEffect">
                                  <p:stCondLst>
                                    <p:cond delay="0"/>
                                  </p:stCondLst>
                                  <p:childTnLst>
                                    <p:set>
                                      <p:cBhvr>
                                        <p:cTn id="14" dur="1" fill="hold">
                                          <p:stCondLst>
                                            <p:cond delay="0"/>
                                          </p:stCondLst>
                                        </p:cTn>
                                        <p:tgtEl>
                                          <p:spTgt spid="34823"/>
                                        </p:tgtEl>
                                        <p:attrNameLst>
                                          <p:attrName>style.visibility</p:attrName>
                                        </p:attrNameLst>
                                      </p:cBhvr>
                                      <p:to>
                                        <p:strVal val="visible"/>
                                      </p:to>
                                    </p:set>
                                    <p:animEffect transition="in" filter="wipe(left)">
                                      <p:cBhvr>
                                        <p:cTn id="15" dur="500"/>
                                        <p:tgtEl>
                                          <p:spTgt spid="34823"/>
                                        </p:tgtEl>
                                      </p:cBhvr>
                                    </p:animEffect>
                                  </p:childTnLst>
                                </p:cTn>
                              </p:par>
                            </p:childTnLst>
                          </p:cTn>
                        </p:par>
                        <p:par>
                          <p:cTn id="16" fill="hold" nodeType="afterGroup">
                            <p:stCondLst>
                              <p:cond delay="10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34826"/>
                                        </p:tgtEl>
                                        <p:attrNameLst>
                                          <p:attrName>style.visibility</p:attrName>
                                        </p:attrNameLst>
                                      </p:cBhvr>
                                      <p:to>
                                        <p:strVal val="visible"/>
                                      </p:to>
                                    </p:set>
                                    <p:anim calcmode="lin" valueType="num">
                                      <p:cBhvr>
                                        <p:cTn id="24" dur="500" fill="hold"/>
                                        <p:tgtEl>
                                          <p:spTgt spid="34826"/>
                                        </p:tgtEl>
                                        <p:attrNameLst>
                                          <p:attrName>ppt_w</p:attrName>
                                        </p:attrNameLst>
                                      </p:cBhvr>
                                      <p:tavLst>
                                        <p:tav tm="0">
                                          <p:val>
                                            <p:fltVal val="0"/>
                                          </p:val>
                                        </p:tav>
                                        <p:tav tm="100000">
                                          <p:val>
                                            <p:strVal val="#ppt_w"/>
                                          </p:val>
                                        </p:tav>
                                      </p:tavLst>
                                    </p:anim>
                                    <p:anim calcmode="lin" valueType="num">
                                      <p:cBhvr>
                                        <p:cTn id="25" dur="500" fill="hold"/>
                                        <p:tgtEl>
                                          <p:spTgt spid="348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autoUpdateAnimBg="0"/>
      <p:bldP spid="34826"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369E669-94F4-CE79-3670-45A43870D1AE}"/>
              </a:ext>
            </a:extLst>
          </p:cNvPr>
          <p:cNvSpPr>
            <a:spLocks noGrp="1" noChangeArrowheads="1"/>
          </p:cNvSpPr>
          <p:nvPr>
            <p:ph type="title"/>
          </p:nvPr>
        </p:nvSpPr>
        <p:spPr/>
        <p:txBody>
          <a:bodyPr/>
          <a:lstStyle/>
          <a:p>
            <a:r>
              <a:rPr lang="en-US" altLang="en-US" dirty="0"/>
              <a:t>Super Abundance Identity…</a:t>
            </a:r>
          </a:p>
        </p:txBody>
      </p:sp>
      <p:sp>
        <p:nvSpPr>
          <p:cNvPr id="40978" name="Text Box 18">
            <a:extLst>
              <a:ext uri="{FF2B5EF4-FFF2-40B4-BE49-F238E27FC236}">
                <a16:creationId xmlns:a16="http://schemas.microsoft.com/office/drawing/2014/main" id="{01B537FC-D2E9-6276-E28F-8A4383F615F7}"/>
              </a:ext>
            </a:extLst>
          </p:cNvPr>
          <p:cNvSpPr txBox="1">
            <a:spLocks noChangeArrowheads="1"/>
          </p:cNvSpPr>
          <p:nvPr/>
        </p:nvSpPr>
        <p:spPr bwMode="auto">
          <a:xfrm>
            <a:off x="1016005" y="973667"/>
            <a:ext cx="367972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8600" indent="-2286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sz="2800" dirty="0">
                <a:solidFill>
                  <a:srgbClr val="FFFFFF"/>
                </a:solidFill>
                <a:latin typeface="Metropolis" panose="00000500000000000000"/>
              </a:rPr>
              <a:t>Possessions</a:t>
            </a:r>
          </a:p>
          <a:p>
            <a:pPr>
              <a:buFontTx/>
              <a:buChar char="•"/>
            </a:pPr>
            <a:r>
              <a:rPr lang="en-US" altLang="en-US" sz="2800" dirty="0">
                <a:solidFill>
                  <a:srgbClr val="FFFFFF"/>
                </a:solidFill>
                <a:latin typeface="Metropolis" panose="00000500000000000000"/>
              </a:rPr>
              <a:t>Raiment (Appearance)</a:t>
            </a:r>
          </a:p>
          <a:p>
            <a:pPr>
              <a:buFontTx/>
              <a:buChar char="•"/>
            </a:pPr>
            <a:r>
              <a:rPr lang="en-US" altLang="en-US" sz="2800" dirty="0">
                <a:solidFill>
                  <a:srgbClr val="FFFFFF"/>
                </a:solidFill>
                <a:latin typeface="Metropolis" panose="00000500000000000000"/>
              </a:rPr>
              <a:t>Pleasures/Sexuality</a:t>
            </a:r>
          </a:p>
          <a:p>
            <a:pPr>
              <a:buFontTx/>
              <a:buChar char="•"/>
            </a:pPr>
            <a:r>
              <a:rPr lang="en-US" altLang="en-US" sz="2800" dirty="0">
                <a:solidFill>
                  <a:srgbClr val="FFFFFF"/>
                </a:solidFill>
                <a:latin typeface="Metropolis" panose="00000500000000000000"/>
              </a:rPr>
              <a:t>Social Circle</a:t>
            </a:r>
          </a:p>
        </p:txBody>
      </p:sp>
      <p:sp>
        <p:nvSpPr>
          <p:cNvPr id="40979" name="Text Box 19">
            <a:extLst>
              <a:ext uri="{FF2B5EF4-FFF2-40B4-BE49-F238E27FC236}">
                <a16:creationId xmlns:a16="http://schemas.microsoft.com/office/drawing/2014/main" id="{C1CB6F17-C248-974B-E242-883AB5135FB5}"/>
              </a:ext>
            </a:extLst>
          </p:cNvPr>
          <p:cNvSpPr txBox="1">
            <a:spLocks noChangeArrowheads="1"/>
          </p:cNvSpPr>
          <p:nvPr/>
        </p:nvSpPr>
        <p:spPr bwMode="auto">
          <a:xfrm>
            <a:off x="4729432" y="976314"/>
            <a:ext cx="408695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8600" indent="-2286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sz="2800" dirty="0">
                <a:solidFill>
                  <a:srgbClr val="FFFFFF"/>
                </a:solidFill>
                <a:latin typeface="Metropolis" panose="00000500000000000000"/>
              </a:rPr>
              <a:t>Intellect or Athleticism</a:t>
            </a:r>
          </a:p>
          <a:p>
            <a:pPr>
              <a:buFontTx/>
              <a:buChar char="•"/>
            </a:pPr>
            <a:r>
              <a:rPr lang="en-US" altLang="en-US" sz="2800" dirty="0">
                <a:solidFill>
                  <a:srgbClr val="FFFFFF"/>
                </a:solidFill>
                <a:latin typeface="Metropolis" panose="00000500000000000000"/>
              </a:rPr>
              <a:t>Political Power</a:t>
            </a:r>
          </a:p>
          <a:p>
            <a:pPr>
              <a:buFontTx/>
              <a:buChar char="•"/>
            </a:pPr>
            <a:r>
              <a:rPr lang="en-US" altLang="en-US" sz="2800" dirty="0">
                <a:solidFill>
                  <a:srgbClr val="FFFFFF"/>
                </a:solidFill>
                <a:latin typeface="Metropolis" panose="00000500000000000000"/>
              </a:rPr>
              <a:t>Career/Accomplishments</a:t>
            </a:r>
          </a:p>
          <a:p>
            <a:pPr>
              <a:buFontTx/>
              <a:buChar char="•"/>
            </a:pPr>
            <a:r>
              <a:rPr lang="en-US" altLang="en-US" sz="2800" dirty="0">
                <a:solidFill>
                  <a:srgbClr val="FFFFFF"/>
                </a:solidFill>
                <a:latin typeface="Metropolis" panose="00000500000000000000"/>
              </a:rPr>
              <a:t>Hobby (even Religion)</a:t>
            </a:r>
          </a:p>
        </p:txBody>
      </p:sp>
      <p:sp>
        <p:nvSpPr>
          <p:cNvPr id="2" name="Rectangle 4" descr="Wide upward diagonal">
            <a:extLst>
              <a:ext uri="{FF2B5EF4-FFF2-40B4-BE49-F238E27FC236}">
                <a16:creationId xmlns:a16="http://schemas.microsoft.com/office/drawing/2014/main" id="{55AC0748-8756-9FB7-2B0F-9776E377C7CC}"/>
              </a:ext>
            </a:extLst>
          </p:cNvPr>
          <p:cNvSpPr>
            <a:spLocks noChangeArrowheads="1"/>
          </p:cNvSpPr>
          <p:nvPr/>
        </p:nvSpPr>
        <p:spPr bwMode="auto">
          <a:xfrm>
            <a:off x="952500" y="4889500"/>
            <a:ext cx="3365500" cy="698500"/>
          </a:xfrm>
          <a:prstGeom prst="rect">
            <a:avLst/>
          </a:prstGeom>
          <a:blipFill dpi="0" rotWithShape="0">
            <a:blip r:embed="rId2"/>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endParaRPr lang="en-US" altLang="en-US" sz="2000">
              <a:latin typeface="Metropolis" panose="00000500000000000000"/>
            </a:endParaRPr>
          </a:p>
        </p:txBody>
      </p:sp>
      <p:sp>
        <p:nvSpPr>
          <p:cNvPr id="3" name="AutoShape 5">
            <a:extLst>
              <a:ext uri="{FF2B5EF4-FFF2-40B4-BE49-F238E27FC236}">
                <a16:creationId xmlns:a16="http://schemas.microsoft.com/office/drawing/2014/main" id="{4DB89A75-4E0B-1F69-FD0D-B0D82ADEA787}"/>
              </a:ext>
            </a:extLst>
          </p:cNvPr>
          <p:cNvSpPr>
            <a:spLocks/>
          </p:cNvSpPr>
          <p:nvPr/>
        </p:nvSpPr>
        <p:spPr bwMode="auto">
          <a:xfrm>
            <a:off x="4572000" y="4889500"/>
            <a:ext cx="190500" cy="698500"/>
          </a:xfrm>
          <a:prstGeom prst="rightBrace">
            <a:avLst>
              <a:gd name="adj1" fmla="val 30556"/>
              <a:gd name="adj2" fmla="val 50000"/>
            </a:avLst>
          </a:prstGeom>
          <a:noFill/>
          <a:ln w="12700">
            <a:solidFill>
              <a:srgbClr val="FFFF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endParaRPr lang="en-US" altLang="en-US" sz="2000">
              <a:solidFill>
                <a:srgbClr val="FFFF00"/>
              </a:solidFill>
              <a:latin typeface="Metropolis" panose="00000500000000000000"/>
            </a:endParaRPr>
          </a:p>
        </p:txBody>
      </p:sp>
      <p:sp>
        <p:nvSpPr>
          <p:cNvPr id="4" name="Text Box 6">
            <a:extLst>
              <a:ext uri="{FF2B5EF4-FFF2-40B4-BE49-F238E27FC236}">
                <a16:creationId xmlns:a16="http://schemas.microsoft.com/office/drawing/2014/main" id="{E2AE71EB-CF3F-AD9C-CB6D-220AD887A99C}"/>
              </a:ext>
            </a:extLst>
          </p:cNvPr>
          <p:cNvSpPr txBox="1">
            <a:spLocks noChangeArrowheads="1"/>
          </p:cNvSpPr>
          <p:nvPr/>
        </p:nvSpPr>
        <p:spPr bwMode="auto">
          <a:xfrm>
            <a:off x="4762500" y="4970984"/>
            <a:ext cx="4141827"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3200" dirty="0">
                <a:solidFill>
                  <a:srgbClr val="FFFF00"/>
                </a:solidFill>
                <a:latin typeface="Metropolis" panose="00000500000000000000"/>
              </a:rPr>
              <a:t>Required To Sustain Life</a:t>
            </a:r>
          </a:p>
        </p:txBody>
      </p:sp>
      <p:sp>
        <p:nvSpPr>
          <p:cNvPr id="5" name="Line 7">
            <a:extLst>
              <a:ext uri="{FF2B5EF4-FFF2-40B4-BE49-F238E27FC236}">
                <a16:creationId xmlns:a16="http://schemas.microsoft.com/office/drawing/2014/main" id="{5E22E098-C0C5-BCA0-E261-97443CBA05A1}"/>
              </a:ext>
            </a:extLst>
          </p:cNvPr>
          <p:cNvSpPr>
            <a:spLocks noChangeShapeType="1"/>
          </p:cNvSpPr>
          <p:nvPr/>
        </p:nvSpPr>
        <p:spPr bwMode="auto">
          <a:xfrm>
            <a:off x="4318000" y="4889500"/>
            <a:ext cx="190500" cy="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endParaRPr lang="en-US" sz="2972">
              <a:latin typeface="Metropolis" panose="00000500000000000000"/>
            </a:endParaRPr>
          </a:p>
        </p:txBody>
      </p:sp>
      <p:sp>
        <p:nvSpPr>
          <p:cNvPr id="6" name="Line 8">
            <a:extLst>
              <a:ext uri="{FF2B5EF4-FFF2-40B4-BE49-F238E27FC236}">
                <a16:creationId xmlns:a16="http://schemas.microsoft.com/office/drawing/2014/main" id="{7F3E4384-4A73-D09E-55EE-41C2D3AA4A57}"/>
              </a:ext>
            </a:extLst>
          </p:cNvPr>
          <p:cNvSpPr>
            <a:spLocks noChangeShapeType="1"/>
          </p:cNvSpPr>
          <p:nvPr/>
        </p:nvSpPr>
        <p:spPr bwMode="auto">
          <a:xfrm>
            <a:off x="4318000" y="5588000"/>
            <a:ext cx="190500" cy="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endParaRPr lang="en-US" sz="2972">
              <a:latin typeface="Metropolis" panose="00000500000000000000"/>
            </a:endParaRPr>
          </a:p>
        </p:txBody>
      </p:sp>
      <p:grpSp>
        <p:nvGrpSpPr>
          <p:cNvPr id="7" name="Group 15">
            <a:extLst>
              <a:ext uri="{FF2B5EF4-FFF2-40B4-BE49-F238E27FC236}">
                <a16:creationId xmlns:a16="http://schemas.microsoft.com/office/drawing/2014/main" id="{CE8719D7-5F6C-8B57-DA48-9F9516DC59B7}"/>
              </a:ext>
            </a:extLst>
          </p:cNvPr>
          <p:cNvGrpSpPr>
            <a:grpSpLocks/>
          </p:cNvGrpSpPr>
          <p:nvPr/>
        </p:nvGrpSpPr>
        <p:grpSpPr bwMode="auto">
          <a:xfrm>
            <a:off x="952502" y="2857500"/>
            <a:ext cx="3810000" cy="2032000"/>
            <a:chOff x="144" y="2064"/>
            <a:chExt cx="2880" cy="1536"/>
          </a:xfrm>
        </p:grpSpPr>
        <p:sp>
          <p:nvSpPr>
            <p:cNvPr id="8" name="Rectangle 9" descr="Bouquet">
              <a:extLst>
                <a:ext uri="{FF2B5EF4-FFF2-40B4-BE49-F238E27FC236}">
                  <a16:creationId xmlns:a16="http://schemas.microsoft.com/office/drawing/2014/main" id="{3D58F817-1167-B825-BC86-5E5143C696A1}"/>
                </a:ext>
              </a:extLst>
            </p:cNvPr>
            <p:cNvSpPr>
              <a:spLocks noChangeArrowheads="1"/>
            </p:cNvSpPr>
            <p:nvPr/>
          </p:nvSpPr>
          <p:spPr bwMode="auto">
            <a:xfrm>
              <a:off x="144" y="2064"/>
              <a:ext cx="2544" cy="1536"/>
            </a:xfrm>
            <a:prstGeom prst="rect">
              <a:avLst/>
            </a:prstGeom>
            <a:blipFill dpi="0" rotWithShape="0">
              <a:blip r:embed="rId3"/>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US" altLang="en-US" sz="2800" b="1" dirty="0">
                  <a:latin typeface="Metropolis" panose="00000500000000000000"/>
                </a:rPr>
                <a:t>Things He Possesses</a:t>
              </a:r>
            </a:p>
            <a:p>
              <a:pPr algn="ctr">
                <a:lnSpc>
                  <a:spcPct val="90000"/>
                </a:lnSpc>
              </a:pPr>
              <a:endParaRPr lang="en-US" altLang="en-US" sz="2800" b="1" dirty="0">
                <a:latin typeface="Metropolis" panose="00000500000000000000"/>
              </a:endParaRPr>
            </a:p>
            <a:p>
              <a:pPr algn="ctr">
                <a:lnSpc>
                  <a:spcPct val="90000"/>
                </a:lnSpc>
              </a:pPr>
              <a:r>
                <a:rPr lang="en-US" altLang="en-US" sz="2800" b="1" dirty="0">
                  <a:latin typeface="Metropolis" panose="00000500000000000000"/>
                </a:rPr>
                <a:t>Treasure for Himself</a:t>
              </a:r>
            </a:p>
          </p:txBody>
        </p:sp>
        <p:sp>
          <p:nvSpPr>
            <p:cNvPr id="10" name="AutoShape 11">
              <a:extLst>
                <a:ext uri="{FF2B5EF4-FFF2-40B4-BE49-F238E27FC236}">
                  <a16:creationId xmlns:a16="http://schemas.microsoft.com/office/drawing/2014/main" id="{5544B5C7-E296-CD66-7E26-49269D97DD1D}"/>
                </a:ext>
              </a:extLst>
            </p:cNvPr>
            <p:cNvSpPr>
              <a:spLocks/>
            </p:cNvSpPr>
            <p:nvPr/>
          </p:nvSpPr>
          <p:spPr bwMode="auto">
            <a:xfrm>
              <a:off x="2880" y="2064"/>
              <a:ext cx="144" cy="1488"/>
            </a:xfrm>
            <a:prstGeom prst="rightBrace">
              <a:avLst>
                <a:gd name="adj1" fmla="val 86111"/>
                <a:gd name="adj2" fmla="val 50000"/>
              </a:avLst>
            </a:prstGeom>
            <a:noFill/>
            <a:ln w="12700">
              <a:solidFill>
                <a:srgbClr val="FFFF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endParaRPr lang="en-US" altLang="en-US" sz="2000">
                <a:solidFill>
                  <a:srgbClr val="FFFF00"/>
                </a:solidFill>
                <a:latin typeface="Metropolis" panose="00000500000000000000"/>
              </a:endParaRPr>
            </a:p>
          </p:txBody>
        </p:sp>
      </p:grpSp>
      <p:sp>
        <p:nvSpPr>
          <p:cNvPr id="12" name="Text Box 10">
            <a:extLst>
              <a:ext uri="{FF2B5EF4-FFF2-40B4-BE49-F238E27FC236}">
                <a16:creationId xmlns:a16="http://schemas.microsoft.com/office/drawing/2014/main" id="{4DD7D3A0-CDCC-84B5-FC1A-D600D6CE4A0B}"/>
              </a:ext>
            </a:extLst>
          </p:cNvPr>
          <p:cNvSpPr txBox="1">
            <a:spLocks noChangeArrowheads="1"/>
          </p:cNvSpPr>
          <p:nvPr/>
        </p:nvSpPr>
        <p:spPr bwMode="auto">
          <a:xfrm>
            <a:off x="4736044" y="3604948"/>
            <a:ext cx="3391959" cy="53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3200" dirty="0">
                <a:solidFill>
                  <a:srgbClr val="FFFF00"/>
                </a:solidFill>
                <a:latin typeface="Metropolis" panose="00000500000000000000"/>
              </a:rPr>
              <a:t>[Super] Abundance</a:t>
            </a:r>
          </a:p>
        </p:txBody>
      </p:sp>
      <p:sp>
        <p:nvSpPr>
          <p:cNvPr id="9" name="TextBox 8">
            <a:extLst>
              <a:ext uri="{FF2B5EF4-FFF2-40B4-BE49-F238E27FC236}">
                <a16:creationId xmlns:a16="http://schemas.microsoft.com/office/drawing/2014/main" id="{56ED0644-A3A2-83BA-22C1-F89187211852}"/>
              </a:ext>
            </a:extLst>
          </p:cNvPr>
          <p:cNvSpPr txBox="1"/>
          <p:nvPr/>
        </p:nvSpPr>
        <p:spPr>
          <a:xfrm>
            <a:off x="0" y="55007"/>
            <a:ext cx="4852086" cy="338554"/>
          </a:xfrm>
          <a:prstGeom prst="rect">
            <a:avLst/>
          </a:prstGeom>
          <a:noFill/>
        </p:spPr>
        <p:txBody>
          <a:bodyPr wrap="square">
            <a:spAutoFit/>
          </a:bodyPr>
          <a:lstStyle/>
          <a:p>
            <a:r>
              <a:rPr lang="en-US" sz="1600" b="1" dirty="0">
                <a:solidFill>
                  <a:srgbClr val="00B0F0"/>
                </a:solidFill>
              </a:rPr>
              <a:t>Th.6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09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09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09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097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0979">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4097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40979">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409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8" grpId="0" build="p" autoUpdateAnimBg="0"/>
      <p:bldP spid="4097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843734B-2A28-AE74-10D9-AC6B35ACE925}"/>
              </a:ext>
            </a:extLst>
          </p:cNvPr>
          <p:cNvSpPr>
            <a:spLocks noGrp="1" noChangeArrowheads="1"/>
          </p:cNvSpPr>
          <p:nvPr>
            <p:ph type="title"/>
          </p:nvPr>
        </p:nvSpPr>
        <p:spPr/>
        <p:txBody>
          <a:bodyPr/>
          <a:lstStyle/>
          <a:p>
            <a:r>
              <a:rPr lang="en-US" altLang="en-US" dirty="0">
                <a:latin typeface="Metropolis" panose="00000500000000000000"/>
              </a:rPr>
              <a:t>Life</a:t>
            </a:r>
          </a:p>
        </p:txBody>
      </p:sp>
      <p:sp>
        <p:nvSpPr>
          <p:cNvPr id="18435" name="Text Box 3">
            <a:extLst>
              <a:ext uri="{FF2B5EF4-FFF2-40B4-BE49-F238E27FC236}">
                <a16:creationId xmlns:a16="http://schemas.microsoft.com/office/drawing/2014/main" id="{8005916B-81CB-7D2A-D3F4-EF6FA4D17749}"/>
              </a:ext>
            </a:extLst>
          </p:cNvPr>
          <p:cNvSpPr txBox="1">
            <a:spLocks noChangeArrowheads="1"/>
          </p:cNvSpPr>
          <p:nvPr/>
        </p:nvSpPr>
        <p:spPr bwMode="auto">
          <a:xfrm>
            <a:off x="762000" y="571503"/>
            <a:ext cx="7620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US" altLang="en-US" sz="1667" dirty="0">
                <a:solidFill>
                  <a:srgbClr val="CCFFFF"/>
                </a:solidFill>
                <a:latin typeface="Metropolis" panose="00000500000000000000"/>
                <a:cs typeface="Times New Roman" panose="02020603050405020304" pitchFamily="18" charset="0"/>
              </a:rPr>
              <a:t>(v 15)</a:t>
            </a:r>
            <a:r>
              <a:rPr lang="en-US" altLang="en-US" sz="3000" b="1" dirty="0">
                <a:solidFill>
                  <a:srgbClr val="FFFFFF"/>
                </a:solidFill>
                <a:latin typeface="Metropolis" panose="00000500000000000000"/>
                <a:cs typeface="Times New Roman" panose="02020603050405020304" pitchFamily="18" charset="0"/>
              </a:rPr>
              <a:t>…for one's life does not consist in the abundance of the things he possesses.</a:t>
            </a:r>
          </a:p>
        </p:txBody>
      </p:sp>
      <p:sp>
        <p:nvSpPr>
          <p:cNvPr id="18436" name="Rectangle 4" descr="Wide upward diagonal">
            <a:extLst>
              <a:ext uri="{FF2B5EF4-FFF2-40B4-BE49-F238E27FC236}">
                <a16:creationId xmlns:a16="http://schemas.microsoft.com/office/drawing/2014/main" id="{01671DBD-E520-48F2-1D8F-420FA31DAECB}"/>
              </a:ext>
            </a:extLst>
          </p:cNvPr>
          <p:cNvSpPr>
            <a:spLocks noChangeArrowheads="1"/>
          </p:cNvSpPr>
          <p:nvPr/>
        </p:nvSpPr>
        <p:spPr bwMode="auto">
          <a:xfrm>
            <a:off x="952500" y="4889500"/>
            <a:ext cx="3365500" cy="698500"/>
          </a:xfrm>
          <a:prstGeom prst="rect">
            <a:avLst/>
          </a:prstGeom>
          <a:blipFill dpi="0" rotWithShape="0">
            <a:blip r:embed="rId2"/>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endParaRPr lang="en-US" altLang="en-US" sz="2000">
              <a:latin typeface="Metropolis" panose="00000500000000000000"/>
            </a:endParaRPr>
          </a:p>
        </p:txBody>
      </p:sp>
      <p:sp>
        <p:nvSpPr>
          <p:cNvPr id="18437" name="AutoShape 5">
            <a:extLst>
              <a:ext uri="{FF2B5EF4-FFF2-40B4-BE49-F238E27FC236}">
                <a16:creationId xmlns:a16="http://schemas.microsoft.com/office/drawing/2014/main" id="{4791763B-C212-D51F-2BB0-EC3293F5CAC2}"/>
              </a:ext>
            </a:extLst>
          </p:cNvPr>
          <p:cNvSpPr>
            <a:spLocks/>
          </p:cNvSpPr>
          <p:nvPr/>
        </p:nvSpPr>
        <p:spPr bwMode="auto">
          <a:xfrm>
            <a:off x="4572000" y="4889500"/>
            <a:ext cx="190500" cy="698500"/>
          </a:xfrm>
          <a:prstGeom prst="rightBrace">
            <a:avLst>
              <a:gd name="adj1" fmla="val 30556"/>
              <a:gd name="adj2" fmla="val 50000"/>
            </a:avLst>
          </a:prstGeom>
          <a:noFill/>
          <a:ln w="12700">
            <a:solidFill>
              <a:srgbClr val="FFFF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endParaRPr lang="en-US" altLang="en-US" sz="2000">
              <a:solidFill>
                <a:srgbClr val="FFFF00"/>
              </a:solidFill>
              <a:latin typeface="Metropolis" panose="00000500000000000000"/>
            </a:endParaRPr>
          </a:p>
        </p:txBody>
      </p:sp>
      <p:sp>
        <p:nvSpPr>
          <p:cNvPr id="18438" name="Text Box 6">
            <a:extLst>
              <a:ext uri="{FF2B5EF4-FFF2-40B4-BE49-F238E27FC236}">
                <a16:creationId xmlns:a16="http://schemas.microsoft.com/office/drawing/2014/main" id="{FC0170C9-9295-098A-0D01-A47B6E2BDE57}"/>
              </a:ext>
            </a:extLst>
          </p:cNvPr>
          <p:cNvSpPr txBox="1">
            <a:spLocks noChangeArrowheads="1"/>
          </p:cNvSpPr>
          <p:nvPr/>
        </p:nvSpPr>
        <p:spPr bwMode="auto">
          <a:xfrm>
            <a:off x="4762500" y="4970984"/>
            <a:ext cx="4141827"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3200" dirty="0">
                <a:solidFill>
                  <a:srgbClr val="FFFF00"/>
                </a:solidFill>
                <a:latin typeface="Metropolis" panose="00000500000000000000"/>
              </a:rPr>
              <a:t>Required To Sustain Life</a:t>
            </a:r>
          </a:p>
        </p:txBody>
      </p:sp>
      <p:sp>
        <p:nvSpPr>
          <p:cNvPr id="18439" name="Line 7">
            <a:extLst>
              <a:ext uri="{FF2B5EF4-FFF2-40B4-BE49-F238E27FC236}">
                <a16:creationId xmlns:a16="http://schemas.microsoft.com/office/drawing/2014/main" id="{9700F488-7471-06B9-27DC-9272E23F85D5}"/>
              </a:ext>
            </a:extLst>
          </p:cNvPr>
          <p:cNvSpPr>
            <a:spLocks noChangeShapeType="1"/>
          </p:cNvSpPr>
          <p:nvPr/>
        </p:nvSpPr>
        <p:spPr bwMode="auto">
          <a:xfrm>
            <a:off x="4318000" y="4889500"/>
            <a:ext cx="190500" cy="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endParaRPr lang="en-US" sz="2972">
              <a:latin typeface="Metropolis" panose="00000500000000000000"/>
            </a:endParaRPr>
          </a:p>
        </p:txBody>
      </p:sp>
      <p:sp>
        <p:nvSpPr>
          <p:cNvPr id="18440" name="Line 8">
            <a:extLst>
              <a:ext uri="{FF2B5EF4-FFF2-40B4-BE49-F238E27FC236}">
                <a16:creationId xmlns:a16="http://schemas.microsoft.com/office/drawing/2014/main" id="{CFF66D06-F876-6E38-D3D4-70644AE0786C}"/>
              </a:ext>
            </a:extLst>
          </p:cNvPr>
          <p:cNvSpPr>
            <a:spLocks noChangeShapeType="1"/>
          </p:cNvSpPr>
          <p:nvPr/>
        </p:nvSpPr>
        <p:spPr bwMode="auto">
          <a:xfrm>
            <a:off x="4318000" y="5588000"/>
            <a:ext cx="190500" cy="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endParaRPr lang="en-US" sz="2972">
              <a:latin typeface="Metropolis" panose="00000500000000000000"/>
            </a:endParaRPr>
          </a:p>
        </p:txBody>
      </p:sp>
      <p:grpSp>
        <p:nvGrpSpPr>
          <p:cNvPr id="18441" name="Group 15">
            <a:extLst>
              <a:ext uri="{FF2B5EF4-FFF2-40B4-BE49-F238E27FC236}">
                <a16:creationId xmlns:a16="http://schemas.microsoft.com/office/drawing/2014/main" id="{3DD7887D-58AA-777F-5EEA-66D1DFA5E17B}"/>
              </a:ext>
            </a:extLst>
          </p:cNvPr>
          <p:cNvGrpSpPr>
            <a:grpSpLocks/>
          </p:cNvGrpSpPr>
          <p:nvPr/>
        </p:nvGrpSpPr>
        <p:grpSpPr bwMode="auto">
          <a:xfrm>
            <a:off x="952502" y="2857500"/>
            <a:ext cx="7175501" cy="2032000"/>
            <a:chOff x="144" y="2064"/>
            <a:chExt cx="5424" cy="1536"/>
          </a:xfrm>
        </p:grpSpPr>
        <p:sp>
          <p:nvSpPr>
            <p:cNvPr id="18446" name="Rectangle 9" descr="Bouquet">
              <a:extLst>
                <a:ext uri="{FF2B5EF4-FFF2-40B4-BE49-F238E27FC236}">
                  <a16:creationId xmlns:a16="http://schemas.microsoft.com/office/drawing/2014/main" id="{177532AC-690F-13DC-4286-B54CDEE845BB}"/>
                </a:ext>
              </a:extLst>
            </p:cNvPr>
            <p:cNvSpPr>
              <a:spLocks noChangeArrowheads="1"/>
            </p:cNvSpPr>
            <p:nvPr/>
          </p:nvSpPr>
          <p:spPr bwMode="auto">
            <a:xfrm>
              <a:off x="144" y="2064"/>
              <a:ext cx="2544" cy="1536"/>
            </a:xfrm>
            <a:prstGeom prst="rect">
              <a:avLst/>
            </a:prstGeom>
            <a:blipFill dpi="0" rotWithShape="0">
              <a:blip r:embed="rId3"/>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US" altLang="en-US" sz="2800" b="1" dirty="0">
                  <a:latin typeface="Metropolis" panose="00000500000000000000"/>
                </a:rPr>
                <a:t>Things He Possesses</a:t>
              </a:r>
            </a:p>
            <a:p>
              <a:pPr algn="ctr">
                <a:lnSpc>
                  <a:spcPct val="90000"/>
                </a:lnSpc>
              </a:pPr>
              <a:endParaRPr lang="en-US" altLang="en-US" sz="2800" b="1" dirty="0">
                <a:latin typeface="Metropolis" panose="00000500000000000000"/>
              </a:endParaRPr>
            </a:p>
            <a:p>
              <a:pPr algn="ctr">
                <a:lnSpc>
                  <a:spcPct val="90000"/>
                </a:lnSpc>
              </a:pPr>
              <a:r>
                <a:rPr lang="en-US" altLang="en-US" sz="2800" b="1" dirty="0">
                  <a:latin typeface="Metropolis" panose="00000500000000000000"/>
                </a:rPr>
                <a:t>Treasure for Himself</a:t>
              </a:r>
            </a:p>
          </p:txBody>
        </p:sp>
        <p:sp>
          <p:nvSpPr>
            <p:cNvPr id="18447" name="Text Box 10">
              <a:extLst>
                <a:ext uri="{FF2B5EF4-FFF2-40B4-BE49-F238E27FC236}">
                  <a16:creationId xmlns:a16="http://schemas.microsoft.com/office/drawing/2014/main" id="{A35B6B94-64C3-F048-0A83-B209CBB0D354}"/>
                </a:ext>
              </a:extLst>
            </p:cNvPr>
            <p:cNvSpPr txBox="1">
              <a:spLocks noChangeArrowheads="1"/>
            </p:cNvSpPr>
            <p:nvPr/>
          </p:nvSpPr>
          <p:spPr bwMode="auto">
            <a:xfrm>
              <a:off x="3004" y="2629"/>
              <a:ext cx="2564"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3200" dirty="0">
                  <a:solidFill>
                    <a:srgbClr val="FFFF00"/>
                  </a:solidFill>
                  <a:latin typeface="Metropolis" panose="00000500000000000000"/>
                </a:rPr>
                <a:t>[Super] Abundance</a:t>
              </a:r>
            </a:p>
          </p:txBody>
        </p:sp>
        <p:sp>
          <p:nvSpPr>
            <p:cNvPr id="18448" name="AutoShape 11">
              <a:extLst>
                <a:ext uri="{FF2B5EF4-FFF2-40B4-BE49-F238E27FC236}">
                  <a16:creationId xmlns:a16="http://schemas.microsoft.com/office/drawing/2014/main" id="{F94D174C-04C1-8EE9-8657-099302C518A1}"/>
                </a:ext>
              </a:extLst>
            </p:cNvPr>
            <p:cNvSpPr>
              <a:spLocks/>
            </p:cNvSpPr>
            <p:nvPr/>
          </p:nvSpPr>
          <p:spPr bwMode="auto">
            <a:xfrm>
              <a:off x="2880" y="2064"/>
              <a:ext cx="144" cy="1488"/>
            </a:xfrm>
            <a:prstGeom prst="rightBrace">
              <a:avLst>
                <a:gd name="adj1" fmla="val 86111"/>
                <a:gd name="adj2" fmla="val 50000"/>
              </a:avLst>
            </a:prstGeom>
            <a:noFill/>
            <a:ln w="12700">
              <a:solidFill>
                <a:srgbClr val="FFFF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endParaRPr lang="en-US" altLang="en-US" sz="2000">
                <a:solidFill>
                  <a:srgbClr val="FFFF00"/>
                </a:solidFill>
                <a:latin typeface="Metropolis" panose="00000500000000000000"/>
              </a:endParaRPr>
            </a:p>
          </p:txBody>
        </p:sp>
      </p:grpSp>
      <p:sp>
        <p:nvSpPr>
          <p:cNvPr id="35853" name="Text Box 13">
            <a:extLst>
              <a:ext uri="{FF2B5EF4-FFF2-40B4-BE49-F238E27FC236}">
                <a16:creationId xmlns:a16="http://schemas.microsoft.com/office/drawing/2014/main" id="{0CC427DB-B22F-D980-BCB9-31838732C9E4}"/>
              </a:ext>
            </a:extLst>
          </p:cNvPr>
          <p:cNvSpPr txBox="1">
            <a:spLocks noChangeArrowheads="1"/>
          </p:cNvSpPr>
          <p:nvPr/>
        </p:nvSpPr>
        <p:spPr bwMode="auto">
          <a:xfrm>
            <a:off x="889000" y="1587503"/>
            <a:ext cx="8078830" cy="9233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US" altLang="en-US" sz="1667">
                <a:solidFill>
                  <a:srgbClr val="CCFFFF"/>
                </a:solidFill>
                <a:latin typeface="Metropolis" panose="00000500000000000000"/>
                <a:cs typeface="Times New Roman" panose="02020603050405020304" pitchFamily="18" charset="0"/>
              </a:rPr>
              <a:t>(v 21)</a:t>
            </a:r>
            <a:r>
              <a:rPr lang="en-US" altLang="en-US" sz="3000">
                <a:solidFill>
                  <a:srgbClr val="FFFFFF"/>
                </a:solidFill>
                <a:latin typeface="Metropolis" panose="00000500000000000000"/>
                <a:cs typeface="Times New Roman" panose="02020603050405020304" pitchFamily="18" charset="0"/>
              </a:rPr>
              <a:t> </a:t>
            </a:r>
            <a:r>
              <a:rPr lang="en-US" altLang="en-US" sz="3000" b="1">
                <a:solidFill>
                  <a:srgbClr val="FFFFFF"/>
                </a:solidFill>
                <a:latin typeface="Metropolis" panose="00000500000000000000"/>
                <a:cs typeface="Times New Roman" panose="02020603050405020304" pitchFamily="18" charset="0"/>
              </a:rPr>
              <a:t>…So is he who lays up treasure for himself, and is not rich toward God. </a:t>
            </a:r>
          </a:p>
        </p:txBody>
      </p:sp>
      <p:sp>
        <p:nvSpPr>
          <p:cNvPr id="18443" name="Line 16">
            <a:extLst>
              <a:ext uri="{FF2B5EF4-FFF2-40B4-BE49-F238E27FC236}">
                <a16:creationId xmlns:a16="http://schemas.microsoft.com/office/drawing/2014/main" id="{61841394-3549-C203-BFF4-107E0EF94F02}"/>
              </a:ext>
            </a:extLst>
          </p:cNvPr>
          <p:cNvSpPr>
            <a:spLocks noChangeShapeType="1"/>
          </p:cNvSpPr>
          <p:nvPr/>
        </p:nvSpPr>
        <p:spPr bwMode="auto">
          <a:xfrm flipV="1">
            <a:off x="4429387" y="1385389"/>
            <a:ext cx="3069322" cy="6796"/>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endParaRPr lang="en-US" sz="2972">
              <a:latin typeface="Metropolis" panose="00000500000000000000"/>
            </a:endParaRPr>
          </a:p>
        </p:txBody>
      </p:sp>
      <p:sp>
        <p:nvSpPr>
          <p:cNvPr id="35857" name="Line 17">
            <a:extLst>
              <a:ext uri="{FF2B5EF4-FFF2-40B4-BE49-F238E27FC236}">
                <a16:creationId xmlns:a16="http://schemas.microsoft.com/office/drawing/2014/main" id="{E193733D-DC35-5A9D-5F54-D98647160FB1}"/>
              </a:ext>
            </a:extLst>
          </p:cNvPr>
          <p:cNvSpPr>
            <a:spLocks noChangeShapeType="1"/>
          </p:cNvSpPr>
          <p:nvPr/>
        </p:nvSpPr>
        <p:spPr bwMode="auto">
          <a:xfrm flipV="1">
            <a:off x="5360566" y="2008857"/>
            <a:ext cx="3145872" cy="0"/>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endParaRPr lang="en-US" sz="2972">
              <a:latin typeface="Metropolis" panose="00000500000000000000"/>
            </a:endParaRPr>
          </a:p>
        </p:txBody>
      </p:sp>
      <p:sp>
        <p:nvSpPr>
          <p:cNvPr id="2" name="TextBox 1">
            <a:extLst>
              <a:ext uri="{FF2B5EF4-FFF2-40B4-BE49-F238E27FC236}">
                <a16:creationId xmlns:a16="http://schemas.microsoft.com/office/drawing/2014/main" id="{CAECEB95-5EA1-7A13-9422-EDC3B075B217}"/>
              </a:ext>
            </a:extLst>
          </p:cNvPr>
          <p:cNvSpPr txBox="1"/>
          <p:nvPr/>
        </p:nvSpPr>
        <p:spPr>
          <a:xfrm>
            <a:off x="2107028" y="4906831"/>
            <a:ext cx="1056443" cy="646331"/>
          </a:xfrm>
          <a:prstGeom prst="rect">
            <a:avLst/>
          </a:prstGeom>
          <a:noFill/>
        </p:spPr>
        <p:txBody>
          <a:bodyPr wrap="none" rtlCol="0">
            <a:spAutoFit/>
          </a:bodyPr>
          <a:lstStyle/>
          <a:p>
            <a:r>
              <a:rPr lang="en-US" sz="3600" dirty="0">
                <a:solidFill>
                  <a:srgbClr val="FFFF00"/>
                </a:solidFill>
                <a:latin typeface="Metropolis" panose="00000500000000000000"/>
              </a:rPr>
              <a:t>Life?</a:t>
            </a:r>
          </a:p>
        </p:txBody>
      </p:sp>
      <p:sp>
        <p:nvSpPr>
          <p:cNvPr id="4" name="TextBox 3">
            <a:extLst>
              <a:ext uri="{FF2B5EF4-FFF2-40B4-BE49-F238E27FC236}">
                <a16:creationId xmlns:a16="http://schemas.microsoft.com/office/drawing/2014/main" id="{716905FC-06DB-6713-B178-1B643EAEF462}"/>
              </a:ext>
            </a:extLst>
          </p:cNvPr>
          <p:cNvSpPr txBox="1"/>
          <p:nvPr/>
        </p:nvSpPr>
        <p:spPr>
          <a:xfrm>
            <a:off x="0" y="55007"/>
            <a:ext cx="4852086" cy="338554"/>
          </a:xfrm>
          <a:prstGeom prst="rect">
            <a:avLst/>
          </a:prstGeom>
          <a:noFill/>
        </p:spPr>
        <p:txBody>
          <a:bodyPr wrap="square">
            <a:spAutoFit/>
          </a:bodyPr>
          <a:lstStyle/>
          <a:p>
            <a:r>
              <a:rPr lang="en-US" sz="1600" b="1" dirty="0">
                <a:solidFill>
                  <a:srgbClr val="00B0F0"/>
                </a:solidFill>
              </a:rPr>
              <a:t>Th.10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5853"/>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nodeType="afterEffect">
                                  <p:stCondLst>
                                    <p:cond delay="0"/>
                                  </p:stCondLst>
                                  <p:childTnLst>
                                    <p:set>
                                      <p:cBhvr>
                                        <p:cTn id="9" dur="1" fill="hold">
                                          <p:stCondLst>
                                            <p:cond delay="0"/>
                                          </p:stCondLst>
                                        </p:cTn>
                                        <p:tgtEl>
                                          <p:spTgt spid="35857"/>
                                        </p:tgtEl>
                                        <p:attrNameLst>
                                          <p:attrName>style.visibility</p:attrName>
                                        </p:attrNameLst>
                                      </p:cBhvr>
                                      <p:to>
                                        <p:strVal val="visible"/>
                                      </p:to>
                                    </p:set>
                                    <p:animEffect transition="in" filter="wipe(left)">
                                      <p:cBhvr>
                                        <p:cTn id="10" dur="500"/>
                                        <p:tgtEl>
                                          <p:spTgt spid="35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3920488-0A33-6485-662B-B693CD942EC3}"/>
              </a:ext>
            </a:extLst>
          </p:cNvPr>
          <p:cNvSpPr>
            <a:spLocks noGrp="1" noChangeArrowheads="1"/>
          </p:cNvSpPr>
          <p:nvPr>
            <p:ph type="title"/>
          </p:nvPr>
        </p:nvSpPr>
        <p:spPr/>
        <p:txBody>
          <a:bodyPr/>
          <a:lstStyle/>
          <a:p>
            <a:r>
              <a:rPr lang="en-US" altLang="en-US"/>
              <a:t>Life</a:t>
            </a:r>
          </a:p>
        </p:txBody>
      </p:sp>
      <p:sp>
        <p:nvSpPr>
          <p:cNvPr id="20483" name="Text Box 3">
            <a:extLst>
              <a:ext uri="{FF2B5EF4-FFF2-40B4-BE49-F238E27FC236}">
                <a16:creationId xmlns:a16="http://schemas.microsoft.com/office/drawing/2014/main" id="{2A2DD72E-188F-5E3B-8E3F-F1F3913E4658}"/>
              </a:ext>
            </a:extLst>
          </p:cNvPr>
          <p:cNvSpPr txBox="1">
            <a:spLocks noChangeArrowheads="1"/>
          </p:cNvSpPr>
          <p:nvPr/>
        </p:nvSpPr>
        <p:spPr bwMode="auto">
          <a:xfrm>
            <a:off x="318783" y="896621"/>
            <a:ext cx="8649046" cy="89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0000"/>
              </a:lnSpc>
            </a:pPr>
            <a:r>
              <a:rPr lang="en-US" altLang="en-US" sz="1800" dirty="0">
                <a:solidFill>
                  <a:srgbClr val="CCFFFF"/>
                </a:solidFill>
                <a:latin typeface="Metropolis" panose="00000500000000000000"/>
                <a:cs typeface="Times New Roman" panose="02020603050405020304" pitchFamily="18" charset="0"/>
              </a:rPr>
              <a:t>(v 15)</a:t>
            </a:r>
            <a:r>
              <a:rPr lang="en-US" altLang="en-US" sz="3200" dirty="0">
                <a:solidFill>
                  <a:srgbClr val="FFFFFF"/>
                </a:solidFill>
                <a:latin typeface="Metropolis" panose="00000500000000000000"/>
                <a:cs typeface="Times New Roman" panose="02020603050405020304" pitchFamily="18" charset="0"/>
              </a:rPr>
              <a:t>…for one's life does not consist in the </a:t>
            </a:r>
            <a:r>
              <a:rPr lang="en-US" altLang="en-US" sz="3200" dirty="0">
                <a:solidFill>
                  <a:srgbClr val="FFFF00"/>
                </a:solidFill>
                <a:latin typeface="Metropolis" panose="00000500000000000000"/>
                <a:cs typeface="Times New Roman" panose="02020603050405020304" pitchFamily="18" charset="0"/>
              </a:rPr>
              <a:t>abundance</a:t>
            </a:r>
            <a:r>
              <a:rPr lang="en-US" altLang="en-US" sz="3200" dirty="0">
                <a:solidFill>
                  <a:srgbClr val="FFFFFF"/>
                </a:solidFill>
                <a:latin typeface="Metropolis" panose="00000500000000000000"/>
                <a:cs typeface="Times New Roman" panose="02020603050405020304" pitchFamily="18" charset="0"/>
              </a:rPr>
              <a:t> of the things he possesses.</a:t>
            </a:r>
          </a:p>
        </p:txBody>
      </p:sp>
      <p:sp>
        <p:nvSpPr>
          <p:cNvPr id="20490" name="Text Box 13">
            <a:extLst>
              <a:ext uri="{FF2B5EF4-FFF2-40B4-BE49-F238E27FC236}">
                <a16:creationId xmlns:a16="http://schemas.microsoft.com/office/drawing/2014/main" id="{C0A20735-A258-5C77-A2FF-CCF69F3FAB1A}"/>
              </a:ext>
            </a:extLst>
          </p:cNvPr>
          <p:cNvSpPr txBox="1">
            <a:spLocks noChangeArrowheads="1"/>
          </p:cNvSpPr>
          <p:nvPr/>
        </p:nvSpPr>
        <p:spPr bwMode="auto">
          <a:xfrm>
            <a:off x="318783" y="1815204"/>
            <a:ext cx="8102600" cy="8901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0000"/>
              </a:lnSpc>
            </a:pPr>
            <a:r>
              <a:rPr lang="en-US" altLang="en-US" sz="1800" dirty="0">
                <a:solidFill>
                  <a:srgbClr val="CCFFFF"/>
                </a:solidFill>
                <a:latin typeface="Metropolis" panose="00000500000000000000"/>
                <a:cs typeface="Times New Roman" panose="02020603050405020304" pitchFamily="18" charset="0"/>
              </a:rPr>
              <a:t>(v 21)</a:t>
            </a:r>
            <a:r>
              <a:rPr lang="en-US" altLang="en-US" sz="3200" dirty="0">
                <a:solidFill>
                  <a:srgbClr val="FFFFFF"/>
                </a:solidFill>
                <a:latin typeface="Metropolis" panose="00000500000000000000"/>
                <a:cs typeface="Times New Roman" panose="02020603050405020304" pitchFamily="18" charset="0"/>
              </a:rPr>
              <a:t> …So is he who lays up treasure for himself, and is not rich toward God. </a:t>
            </a:r>
          </a:p>
        </p:txBody>
      </p:sp>
      <p:sp>
        <p:nvSpPr>
          <p:cNvPr id="45072" name="Line 16">
            <a:extLst>
              <a:ext uri="{FF2B5EF4-FFF2-40B4-BE49-F238E27FC236}">
                <a16:creationId xmlns:a16="http://schemas.microsoft.com/office/drawing/2014/main" id="{23E4AE2B-2435-7C19-7424-877A6D0547F9}"/>
              </a:ext>
            </a:extLst>
          </p:cNvPr>
          <p:cNvSpPr>
            <a:spLocks noChangeShapeType="1"/>
          </p:cNvSpPr>
          <p:nvPr/>
        </p:nvSpPr>
        <p:spPr bwMode="auto">
          <a:xfrm>
            <a:off x="2109329" y="2599270"/>
            <a:ext cx="2750769" cy="1"/>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dirty="0"/>
          </a:p>
        </p:txBody>
      </p:sp>
      <p:sp>
        <p:nvSpPr>
          <p:cNvPr id="2" name="Rectangle 4" descr="Wide upward diagonal">
            <a:extLst>
              <a:ext uri="{FF2B5EF4-FFF2-40B4-BE49-F238E27FC236}">
                <a16:creationId xmlns:a16="http://schemas.microsoft.com/office/drawing/2014/main" id="{3EBBBBC7-951B-68B9-A0E9-CB420FD1262F}"/>
              </a:ext>
            </a:extLst>
          </p:cNvPr>
          <p:cNvSpPr>
            <a:spLocks noChangeArrowheads="1"/>
          </p:cNvSpPr>
          <p:nvPr/>
        </p:nvSpPr>
        <p:spPr bwMode="auto">
          <a:xfrm>
            <a:off x="952500" y="4889500"/>
            <a:ext cx="3365500" cy="698500"/>
          </a:xfrm>
          <a:prstGeom prst="rect">
            <a:avLst/>
          </a:prstGeom>
          <a:blipFill dpi="0" rotWithShape="0">
            <a:blip r:embed="rId2"/>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endParaRPr lang="en-US" altLang="en-US" sz="2000">
              <a:latin typeface="Metropolis" panose="00000500000000000000"/>
            </a:endParaRPr>
          </a:p>
        </p:txBody>
      </p:sp>
      <p:sp>
        <p:nvSpPr>
          <p:cNvPr id="3" name="AutoShape 5">
            <a:extLst>
              <a:ext uri="{FF2B5EF4-FFF2-40B4-BE49-F238E27FC236}">
                <a16:creationId xmlns:a16="http://schemas.microsoft.com/office/drawing/2014/main" id="{F3F7383E-F9BA-9347-C902-13881DEF97AB}"/>
              </a:ext>
            </a:extLst>
          </p:cNvPr>
          <p:cNvSpPr>
            <a:spLocks/>
          </p:cNvSpPr>
          <p:nvPr/>
        </p:nvSpPr>
        <p:spPr bwMode="auto">
          <a:xfrm>
            <a:off x="4572000" y="4889500"/>
            <a:ext cx="190500" cy="698500"/>
          </a:xfrm>
          <a:prstGeom prst="rightBrace">
            <a:avLst>
              <a:gd name="adj1" fmla="val 30556"/>
              <a:gd name="adj2" fmla="val 50000"/>
            </a:avLst>
          </a:prstGeom>
          <a:noFill/>
          <a:ln w="12700">
            <a:solidFill>
              <a:srgbClr val="FFFF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endParaRPr lang="en-US" altLang="en-US" sz="2000">
              <a:solidFill>
                <a:srgbClr val="FFFF00"/>
              </a:solidFill>
              <a:latin typeface="Metropolis" panose="00000500000000000000"/>
            </a:endParaRPr>
          </a:p>
        </p:txBody>
      </p:sp>
      <p:sp>
        <p:nvSpPr>
          <p:cNvPr id="4" name="Text Box 6">
            <a:extLst>
              <a:ext uri="{FF2B5EF4-FFF2-40B4-BE49-F238E27FC236}">
                <a16:creationId xmlns:a16="http://schemas.microsoft.com/office/drawing/2014/main" id="{D59C1AC7-DF6F-6B17-E289-249B2FE4DB42}"/>
              </a:ext>
            </a:extLst>
          </p:cNvPr>
          <p:cNvSpPr txBox="1">
            <a:spLocks noChangeArrowheads="1"/>
          </p:cNvSpPr>
          <p:nvPr/>
        </p:nvSpPr>
        <p:spPr bwMode="auto">
          <a:xfrm>
            <a:off x="4762500" y="4970984"/>
            <a:ext cx="4141827"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3200" dirty="0">
                <a:solidFill>
                  <a:srgbClr val="FFFF00"/>
                </a:solidFill>
                <a:latin typeface="Metropolis" panose="00000500000000000000"/>
              </a:rPr>
              <a:t>Required To Sustain Life</a:t>
            </a:r>
          </a:p>
        </p:txBody>
      </p:sp>
      <p:sp>
        <p:nvSpPr>
          <p:cNvPr id="5" name="Line 7">
            <a:extLst>
              <a:ext uri="{FF2B5EF4-FFF2-40B4-BE49-F238E27FC236}">
                <a16:creationId xmlns:a16="http://schemas.microsoft.com/office/drawing/2014/main" id="{2FE2B30E-DDAC-CE07-5859-5DDB74DC991B}"/>
              </a:ext>
            </a:extLst>
          </p:cNvPr>
          <p:cNvSpPr>
            <a:spLocks noChangeShapeType="1"/>
          </p:cNvSpPr>
          <p:nvPr/>
        </p:nvSpPr>
        <p:spPr bwMode="auto">
          <a:xfrm>
            <a:off x="4318000" y="4889500"/>
            <a:ext cx="190500" cy="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endParaRPr lang="en-US" sz="2972">
              <a:latin typeface="Metropolis" panose="00000500000000000000"/>
            </a:endParaRPr>
          </a:p>
        </p:txBody>
      </p:sp>
      <p:sp>
        <p:nvSpPr>
          <p:cNvPr id="6" name="Line 8">
            <a:extLst>
              <a:ext uri="{FF2B5EF4-FFF2-40B4-BE49-F238E27FC236}">
                <a16:creationId xmlns:a16="http://schemas.microsoft.com/office/drawing/2014/main" id="{A941F63E-1159-0507-F551-1962E1CDA5D6}"/>
              </a:ext>
            </a:extLst>
          </p:cNvPr>
          <p:cNvSpPr>
            <a:spLocks noChangeShapeType="1"/>
          </p:cNvSpPr>
          <p:nvPr/>
        </p:nvSpPr>
        <p:spPr bwMode="auto">
          <a:xfrm>
            <a:off x="4318000" y="5588000"/>
            <a:ext cx="190500" cy="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endParaRPr lang="en-US" sz="2972">
              <a:latin typeface="Metropolis" panose="00000500000000000000"/>
            </a:endParaRPr>
          </a:p>
        </p:txBody>
      </p:sp>
      <p:grpSp>
        <p:nvGrpSpPr>
          <p:cNvPr id="7" name="Group 15">
            <a:extLst>
              <a:ext uri="{FF2B5EF4-FFF2-40B4-BE49-F238E27FC236}">
                <a16:creationId xmlns:a16="http://schemas.microsoft.com/office/drawing/2014/main" id="{3F0CA3DF-C9D3-2C45-5A8F-1054D87BD442}"/>
              </a:ext>
            </a:extLst>
          </p:cNvPr>
          <p:cNvGrpSpPr>
            <a:grpSpLocks/>
          </p:cNvGrpSpPr>
          <p:nvPr/>
        </p:nvGrpSpPr>
        <p:grpSpPr bwMode="auto">
          <a:xfrm>
            <a:off x="952502" y="2857500"/>
            <a:ext cx="3810000" cy="2032000"/>
            <a:chOff x="144" y="2064"/>
            <a:chExt cx="2880" cy="1536"/>
          </a:xfrm>
        </p:grpSpPr>
        <p:sp>
          <p:nvSpPr>
            <p:cNvPr id="8" name="Rectangle 9" descr="Bouquet">
              <a:extLst>
                <a:ext uri="{FF2B5EF4-FFF2-40B4-BE49-F238E27FC236}">
                  <a16:creationId xmlns:a16="http://schemas.microsoft.com/office/drawing/2014/main" id="{7175F1A3-F932-FF51-41C9-1977A00A51D7}"/>
                </a:ext>
              </a:extLst>
            </p:cNvPr>
            <p:cNvSpPr>
              <a:spLocks noChangeArrowheads="1"/>
            </p:cNvSpPr>
            <p:nvPr/>
          </p:nvSpPr>
          <p:spPr bwMode="auto">
            <a:xfrm>
              <a:off x="144" y="2064"/>
              <a:ext cx="2544" cy="1536"/>
            </a:xfrm>
            <a:prstGeom prst="rect">
              <a:avLst/>
            </a:prstGeom>
            <a:blipFill dpi="0" rotWithShape="0">
              <a:blip r:embed="rId3"/>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US" altLang="en-US" sz="2800" b="1" dirty="0">
                  <a:latin typeface="Metropolis" panose="00000500000000000000"/>
                </a:rPr>
                <a:t>Things He Possesses</a:t>
              </a:r>
            </a:p>
            <a:p>
              <a:pPr algn="ctr">
                <a:lnSpc>
                  <a:spcPct val="90000"/>
                </a:lnSpc>
              </a:pPr>
              <a:endParaRPr lang="en-US" altLang="en-US" sz="2800" b="1" dirty="0">
                <a:latin typeface="Metropolis" panose="00000500000000000000"/>
              </a:endParaRPr>
            </a:p>
            <a:p>
              <a:pPr algn="ctr">
                <a:lnSpc>
                  <a:spcPct val="90000"/>
                </a:lnSpc>
              </a:pPr>
              <a:r>
                <a:rPr lang="en-US" altLang="en-US" sz="2800" b="1" dirty="0">
                  <a:latin typeface="Metropolis" panose="00000500000000000000"/>
                </a:rPr>
                <a:t>Treasure for Himself</a:t>
              </a:r>
            </a:p>
          </p:txBody>
        </p:sp>
        <p:sp>
          <p:nvSpPr>
            <p:cNvPr id="10" name="AutoShape 11">
              <a:extLst>
                <a:ext uri="{FF2B5EF4-FFF2-40B4-BE49-F238E27FC236}">
                  <a16:creationId xmlns:a16="http://schemas.microsoft.com/office/drawing/2014/main" id="{444C9D0E-AB1F-B490-DB29-DA789E93127A}"/>
                </a:ext>
              </a:extLst>
            </p:cNvPr>
            <p:cNvSpPr>
              <a:spLocks/>
            </p:cNvSpPr>
            <p:nvPr/>
          </p:nvSpPr>
          <p:spPr bwMode="auto">
            <a:xfrm>
              <a:off x="2880" y="2064"/>
              <a:ext cx="144" cy="1488"/>
            </a:xfrm>
            <a:prstGeom prst="rightBrace">
              <a:avLst>
                <a:gd name="adj1" fmla="val 86111"/>
                <a:gd name="adj2" fmla="val 50000"/>
              </a:avLst>
            </a:prstGeom>
            <a:noFill/>
            <a:ln w="12700">
              <a:solidFill>
                <a:srgbClr val="FFFF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endParaRPr lang="en-US" altLang="en-US" sz="2000">
                <a:solidFill>
                  <a:srgbClr val="FFFF00"/>
                </a:solidFill>
                <a:latin typeface="Metropolis" panose="00000500000000000000"/>
              </a:endParaRPr>
            </a:p>
          </p:txBody>
        </p:sp>
      </p:grpSp>
      <p:sp>
        <p:nvSpPr>
          <p:cNvPr id="20487" name="Line 7">
            <a:extLst>
              <a:ext uri="{FF2B5EF4-FFF2-40B4-BE49-F238E27FC236}">
                <a16:creationId xmlns:a16="http://schemas.microsoft.com/office/drawing/2014/main" id="{361592D3-010E-6498-58B6-097BF0D0C7F1}"/>
              </a:ext>
            </a:extLst>
          </p:cNvPr>
          <p:cNvSpPr>
            <a:spLocks noChangeShapeType="1"/>
          </p:cNvSpPr>
          <p:nvPr/>
        </p:nvSpPr>
        <p:spPr bwMode="auto">
          <a:xfrm>
            <a:off x="4318000" y="4898325"/>
            <a:ext cx="190500" cy="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sp>
        <p:nvSpPr>
          <p:cNvPr id="45070" name="AutoShape 14">
            <a:extLst>
              <a:ext uri="{FF2B5EF4-FFF2-40B4-BE49-F238E27FC236}">
                <a16:creationId xmlns:a16="http://schemas.microsoft.com/office/drawing/2014/main" id="{7F2AE4C1-A11D-1487-A9EE-68ED2B6A6EDA}"/>
              </a:ext>
            </a:extLst>
          </p:cNvPr>
          <p:cNvSpPr>
            <a:spLocks noChangeArrowheads="1"/>
          </p:cNvSpPr>
          <p:nvPr/>
        </p:nvSpPr>
        <p:spPr bwMode="auto">
          <a:xfrm>
            <a:off x="952500" y="2866325"/>
            <a:ext cx="3365500" cy="2032000"/>
          </a:xfrm>
          <a:prstGeom prst="upArrow">
            <a:avLst>
              <a:gd name="adj1" fmla="val 50000"/>
              <a:gd name="adj2" fmla="val 25000"/>
            </a:avLst>
          </a:prstGeom>
          <a:solidFill>
            <a:srgbClr val="0000FF"/>
          </a:solidFill>
          <a:ln w="381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333">
                <a:solidFill>
                  <a:srgbClr val="CCFFFF"/>
                </a:solidFill>
                <a:latin typeface="Arial Rounded MT Bold" panose="020F0704030504030204" pitchFamily="34" charset="0"/>
              </a:rPr>
              <a:t>Rich</a:t>
            </a:r>
          </a:p>
          <a:p>
            <a:pPr algn="ctr"/>
            <a:r>
              <a:rPr lang="en-US" altLang="en-US" sz="3333">
                <a:solidFill>
                  <a:srgbClr val="CCFFFF"/>
                </a:solidFill>
                <a:latin typeface="Arial Rounded MT Bold" panose="020F0704030504030204" pitchFamily="34" charset="0"/>
              </a:rPr>
              <a:t>Toward</a:t>
            </a:r>
          </a:p>
          <a:p>
            <a:pPr algn="ctr"/>
            <a:r>
              <a:rPr lang="en-US" altLang="en-US" sz="3333">
                <a:solidFill>
                  <a:srgbClr val="CCFFFF"/>
                </a:solidFill>
                <a:latin typeface="Arial Rounded MT Bold" panose="020F0704030504030204" pitchFamily="34" charset="0"/>
              </a:rPr>
              <a:t>God</a:t>
            </a:r>
          </a:p>
        </p:txBody>
      </p:sp>
      <p:sp>
        <p:nvSpPr>
          <p:cNvPr id="11" name="Text Box 10">
            <a:extLst>
              <a:ext uri="{FF2B5EF4-FFF2-40B4-BE49-F238E27FC236}">
                <a16:creationId xmlns:a16="http://schemas.microsoft.com/office/drawing/2014/main" id="{D2B5536B-425B-5BEC-DCEC-FD66AD373416}"/>
              </a:ext>
            </a:extLst>
          </p:cNvPr>
          <p:cNvSpPr txBox="1">
            <a:spLocks noChangeArrowheads="1"/>
          </p:cNvSpPr>
          <p:nvPr/>
        </p:nvSpPr>
        <p:spPr bwMode="auto">
          <a:xfrm>
            <a:off x="4736044" y="3604948"/>
            <a:ext cx="3391959" cy="53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3200" dirty="0">
                <a:solidFill>
                  <a:srgbClr val="FFFF00"/>
                </a:solidFill>
                <a:latin typeface="Metropolis" panose="00000500000000000000"/>
              </a:rPr>
              <a:t>[Super] Abundance</a:t>
            </a:r>
          </a:p>
        </p:txBody>
      </p:sp>
      <p:sp>
        <p:nvSpPr>
          <p:cNvPr id="9" name="TextBox 8">
            <a:extLst>
              <a:ext uri="{FF2B5EF4-FFF2-40B4-BE49-F238E27FC236}">
                <a16:creationId xmlns:a16="http://schemas.microsoft.com/office/drawing/2014/main" id="{44FC9FB4-ECD4-EF18-1DD1-879E6DB1DC86}"/>
              </a:ext>
            </a:extLst>
          </p:cNvPr>
          <p:cNvSpPr txBox="1"/>
          <p:nvPr/>
        </p:nvSpPr>
        <p:spPr>
          <a:xfrm>
            <a:off x="0" y="55007"/>
            <a:ext cx="4852086" cy="338554"/>
          </a:xfrm>
          <a:prstGeom prst="rect">
            <a:avLst/>
          </a:prstGeom>
          <a:noFill/>
        </p:spPr>
        <p:txBody>
          <a:bodyPr wrap="square">
            <a:spAutoFit/>
          </a:bodyPr>
          <a:lstStyle/>
          <a:p>
            <a:r>
              <a:rPr lang="en-US" sz="1600" b="1" dirty="0">
                <a:solidFill>
                  <a:srgbClr val="00B0F0"/>
                </a:solidFill>
              </a:rPr>
              <a:t>Th.7</a:t>
            </a:r>
          </a:p>
        </p:txBody>
      </p:sp>
      <p:sp>
        <p:nvSpPr>
          <p:cNvPr id="12" name="TextBox 11">
            <a:extLst>
              <a:ext uri="{FF2B5EF4-FFF2-40B4-BE49-F238E27FC236}">
                <a16:creationId xmlns:a16="http://schemas.microsoft.com/office/drawing/2014/main" id="{7ABAFCD7-3B97-F36E-D0C9-7111BE9C1EF5}"/>
              </a:ext>
            </a:extLst>
          </p:cNvPr>
          <p:cNvSpPr txBox="1"/>
          <p:nvPr/>
        </p:nvSpPr>
        <p:spPr>
          <a:xfrm>
            <a:off x="3971098" y="3616120"/>
            <a:ext cx="4220400" cy="986104"/>
          </a:xfrm>
          <a:prstGeom prst="rect">
            <a:avLst/>
          </a:prstGeom>
          <a:noFill/>
        </p:spPr>
        <p:txBody>
          <a:bodyPr wrap="square" rtlCol="0">
            <a:spAutoFit/>
          </a:bodyPr>
          <a:lstStyle/>
          <a:p>
            <a:pPr>
              <a:lnSpc>
                <a:spcPct val="80000"/>
              </a:lnSpc>
            </a:pPr>
            <a:r>
              <a:rPr lang="en-US" sz="2400" b="0" i="1" dirty="0">
                <a:solidFill>
                  <a:schemeClr val="bg1"/>
                </a:solidFill>
                <a:effectLst/>
                <a:latin typeface="system-ui"/>
              </a:rPr>
              <a:t>I have come that they may have </a:t>
            </a:r>
            <a:r>
              <a:rPr lang="en-US" sz="2400" b="1" i="1" dirty="0">
                <a:solidFill>
                  <a:srgbClr val="FFFF00"/>
                </a:solidFill>
                <a:effectLst/>
                <a:latin typeface="system-ui"/>
              </a:rPr>
              <a:t>life</a:t>
            </a:r>
            <a:r>
              <a:rPr lang="en-US" sz="2400" b="0" i="1" dirty="0">
                <a:solidFill>
                  <a:schemeClr val="bg1"/>
                </a:solidFill>
                <a:effectLst/>
                <a:latin typeface="system-ui"/>
              </a:rPr>
              <a:t>, and that they may have it </a:t>
            </a:r>
            <a:r>
              <a:rPr lang="en-US" sz="2400" b="1" i="1" dirty="0">
                <a:solidFill>
                  <a:srgbClr val="FFFF00"/>
                </a:solidFill>
                <a:effectLst/>
                <a:latin typeface="system-ui"/>
              </a:rPr>
              <a:t>more abundantly</a:t>
            </a:r>
            <a:r>
              <a:rPr lang="en-US" sz="2400" b="0" i="1" dirty="0">
                <a:solidFill>
                  <a:schemeClr val="bg1"/>
                </a:solidFill>
                <a:effectLst/>
                <a:latin typeface="system-ui"/>
              </a:rPr>
              <a:t>. (John 10:10)</a:t>
            </a:r>
            <a:endParaRPr lang="en-US" sz="2400"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072"/>
                                        </p:tgtEl>
                                        <p:attrNameLst>
                                          <p:attrName>style.visibility</p:attrName>
                                        </p:attrNameLst>
                                      </p:cBhvr>
                                      <p:to>
                                        <p:strVal val="visible"/>
                                      </p:to>
                                    </p:set>
                                    <p:animEffect transition="in" filter="wipe(left)">
                                      <p:cBhvr>
                                        <p:cTn id="7" dur="500"/>
                                        <p:tgtEl>
                                          <p:spTgt spid="4507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17" presetClass="entr" presetSubtype="4" fill="hold" nodeType="afterEffect">
                                  <p:stCondLst>
                                    <p:cond delay="0"/>
                                  </p:stCondLst>
                                  <p:childTnLst>
                                    <p:set>
                                      <p:cBhvr>
                                        <p:cTn id="15" dur="1" fill="hold">
                                          <p:stCondLst>
                                            <p:cond delay="0"/>
                                          </p:stCondLst>
                                        </p:cTn>
                                        <p:tgtEl>
                                          <p:spTgt spid="45070"/>
                                        </p:tgtEl>
                                        <p:attrNameLst>
                                          <p:attrName>style.visibility</p:attrName>
                                        </p:attrNameLst>
                                      </p:cBhvr>
                                      <p:to>
                                        <p:strVal val="visible"/>
                                      </p:to>
                                    </p:set>
                                    <p:anim calcmode="lin" valueType="num">
                                      <p:cBhvr>
                                        <p:cTn id="16" dur="500" fill="hold"/>
                                        <p:tgtEl>
                                          <p:spTgt spid="45070"/>
                                        </p:tgtEl>
                                        <p:attrNameLst>
                                          <p:attrName>ppt_x</p:attrName>
                                        </p:attrNameLst>
                                      </p:cBhvr>
                                      <p:tavLst>
                                        <p:tav tm="0">
                                          <p:val>
                                            <p:strVal val="#ppt_x"/>
                                          </p:val>
                                        </p:tav>
                                        <p:tav tm="100000">
                                          <p:val>
                                            <p:strVal val="#ppt_x"/>
                                          </p:val>
                                        </p:tav>
                                      </p:tavLst>
                                    </p:anim>
                                    <p:anim calcmode="lin" valueType="num">
                                      <p:cBhvr>
                                        <p:cTn id="17" dur="500" fill="hold"/>
                                        <p:tgtEl>
                                          <p:spTgt spid="45070"/>
                                        </p:tgtEl>
                                        <p:attrNameLst>
                                          <p:attrName>ppt_y</p:attrName>
                                        </p:attrNameLst>
                                      </p:cBhvr>
                                      <p:tavLst>
                                        <p:tav tm="0">
                                          <p:val>
                                            <p:strVal val="#ppt_y+#ppt_h/2"/>
                                          </p:val>
                                        </p:tav>
                                        <p:tav tm="100000">
                                          <p:val>
                                            <p:strVal val="#ppt_y"/>
                                          </p:val>
                                        </p:tav>
                                      </p:tavLst>
                                    </p:anim>
                                    <p:anim calcmode="lin" valueType="num">
                                      <p:cBhvr>
                                        <p:cTn id="18" dur="500" fill="hold"/>
                                        <p:tgtEl>
                                          <p:spTgt spid="45070"/>
                                        </p:tgtEl>
                                        <p:attrNameLst>
                                          <p:attrName>ppt_w</p:attrName>
                                        </p:attrNameLst>
                                      </p:cBhvr>
                                      <p:tavLst>
                                        <p:tav tm="0">
                                          <p:val>
                                            <p:strVal val="#ppt_w"/>
                                          </p:val>
                                        </p:tav>
                                        <p:tav tm="100000">
                                          <p:val>
                                            <p:strVal val="#ppt_w"/>
                                          </p:val>
                                        </p:tav>
                                      </p:tavLst>
                                    </p:anim>
                                    <p:anim calcmode="lin" valueType="num">
                                      <p:cBhvr>
                                        <p:cTn id="19" dur="500" fill="hold"/>
                                        <p:tgtEl>
                                          <p:spTgt spid="45070"/>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0" grpId="0" animBg="1" autoUpdateAnimBg="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AB72978-E8F4-89FA-4ED8-71F5C995A092}"/>
              </a:ext>
            </a:extLst>
          </p:cNvPr>
          <p:cNvSpPr>
            <a:spLocks noGrp="1" noChangeArrowheads="1"/>
          </p:cNvSpPr>
          <p:nvPr>
            <p:ph type="title"/>
          </p:nvPr>
        </p:nvSpPr>
        <p:spPr/>
        <p:txBody>
          <a:bodyPr/>
          <a:lstStyle/>
          <a:p>
            <a:r>
              <a:rPr lang="en-US" altLang="en-US">
                <a:latin typeface="Metropolis" panose="00000500000000000000"/>
              </a:rPr>
              <a:t>Life</a:t>
            </a:r>
          </a:p>
        </p:txBody>
      </p:sp>
      <p:sp>
        <p:nvSpPr>
          <p:cNvPr id="21507" name="Text Box 3">
            <a:extLst>
              <a:ext uri="{FF2B5EF4-FFF2-40B4-BE49-F238E27FC236}">
                <a16:creationId xmlns:a16="http://schemas.microsoft.com/office/drawing/2014/main" id="{14EE5C2C-9E1E-5453-67DE-3F8EF05A816E}"/>
              </a:ext>
            </a:extLst>
          </p:cNvPr>
          <p:cNvSpPr txBox="1">
            <a:spLocks noChangeArrowheads="1"/>
          </p:cNvSpPr>
          <p:nvPr/>
        </p:nvSpPr>
        <p:spPr bwMode="auto">
          <a:xfrm>
            <a:off x="260400" y="1109833"/>
            <a:ext cx="7620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dirty="0">
                <a:solidFill>
                  <a:srgbClr val="CCFFFF"/>
                </a:solidFill>
                <a:latin typeface="Metropolis" panose="00000500000000000000"/>
                <a:cs typeface="Times New Roman" panose="02020603050405020304" pitchFamily="18" charset="0"/>
              </a:rPr>
              <a:t>(v 31)</a:t>
            </a:r>
            <a:r>
              <a:rPr lang="en-US" altLang="en-US" sz="3600" dirty="0">
                <a:solidFill>
                  <a:srgbClr val="FFFFFF"/>
                </a:solidFill>
                <a:latin typeface="Metropolis" panose="00000500000000000000"/>
                <a:cs typeface="Times New Roman" panose="02020603050405020304" pitchFamily="18" charset="0"/>
              </a:rPr>
              <a:t>…But seek the kingdom of God, and all these things shall be added to you. </a:t>
            </a:r>
          </a:p>
        </p:txBody>
      </p:sp>
      <p:sp>
        <p:nvSpPr>
          <p:cNvPr id="39940" name="Rectangle 4" descr="Wide upward diagonal">
            <a:extLst>
              <a:ext uri="{FF2B5EF4-FFF2-40B4-BE49-F238E27FC236}">
                <a16:creationId xmlns:a16="http://schemas.microsoft.com/office/drawing/2014/main" id="{065EB2DA-72C6-2809-6E27-2D97F530EC50}"/>
              </a:ext>
            </a:extLst>
          </p:cNvPr>
          <p:cNvSpPr>
            <a:spLocks noChangeArrowheads="1"/>
          </p:cNvSpPr>
          <p:nvPr/>
        </p:nvSpPr>
        <p:spPr bwMode="auto">
          <a:xfrm>
            <a:off x="952500" y="4889500"/>
            <a:ext cx="3365500" cy="698500"/>
          </a:xfrm>
          <a:prstGeom prst="rect">
            <a:avLst/>
          </a:prstGeom>
          <a:blipFill dpi="0" rotWithShape="0">
            <a:blip r:embed="rId2"/>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800" dirty="0">
                <a:solidFill>
                  <a:srgbClr val="FFFF00"/>
                </a:solidFill>
                <a:latin typeface="Metropolis" panose="00000500000000000000"/>
              </a:rPr>
              <a:t>These things ..added…</a:t>
            </a:r>
          </a:p>
        </p:txBody>
      </p:sp>
      <p:sp>
        <p:nvSpPr>
          <p:cNvPr id="21509" name="AutoShape 5">
            <a:extLst>
              <a:ext uri="{FF2B5EF4-FFF2-40B4-BE49-F238E27FC236}">
                <a16:creationId xmlns:a16="http://schemas.microsoft.com/office/drawing/2014/main" id="{8CEAD029-AABA-6E9A-81F7-D366973A1A37}"/>
              </a:ext>
            </a:extLst>
          </p:cNvPr>
          <p:cNvSpPr>
            <a:spLocks/>
          </p:cNvSpPr>
          <p:nvPr/>
        </p:nvSpPr>
        <p:spPr bwMode="auto">
          <a:xfrm>
            <a:off x="4572000" y="4889500"/>
            <a:ext cx="190500" cy="698500"/>
          </a:xfrm>
          <a:prstGeom prst="rightBrace">
            <a:avLst>
              <a:gd name="adj1" fmla="val 30556"/>
              <a:gd name="adj2" fmla="val 50000"/>
            </a:avLst>
          </a:prstGeom>
          <a:noFill/>
          <a:ln w="12700">
            <a:solidFill>
              <a:srgbClr val="FFFF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000">
              <a:solidFill>
                <a:srgbClr val="FFFF00"/>
              </a:solidFill>
              <a:latin typeface="Metropolis" panose="00000500000000000000"/>
            </a:endParaRPr>
          </a:p>
        </p:txBody>
      </p:sp>
      <p:sp>
        <p:nvSpPr>
          <p:cNvPr id="21510" name="Text Box 6">
            <a:extLst>
              <a:ext uri="{FF2B5EF4-FFF2-40B4-BE49-F238E27FC236}">
                <a16:creationId xmlns:a16="http://schemas.microsoft.com/office/drawing/2014/main" id="{A74ECEB7-C5D5-0465-0E85-B9113B84B8E0}"/>
              </a:ext>
            </a:extLst>
          </p:cNvPr>
          <p:cNvSpPr txBox="1">
            <a:spLocks noChangeArrowheads="1"/>
          </p:cNvSpPr>
          <p:nvPr/>
        </p:nvSpPr>
        <p:spPr bwMode="auto">
          <a:xfrm>
            <a:off x="4762500" y="4900687"/>
            <a:ext cx="43179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dirty="0">
                <a:solidFill>
                  <a:srgbClr val="FFFF00"/>
                </a:solidFill>
                <a:latin typeface="Metropolis" panose="00000500000000000000"/>
              </a:rPr>
              <a:t>Required To Sustain Life</a:t>
            </a:r>
          </a:p>
        </p:txBody>
      </p:sp>
      <p:sp>
        <p:nvSpPr>
          <p:cNvPr id="21511" name="Line 7">
            <a:extLst>
              <a:ext uri="{FF2B5EF4-FFF2-40B4-BE49-F238E27FC236}">
                <a16:creationId xmlns:a16="http://schemas.microsoft.com/office/drawing/2014/main" id="{79AA3FD2-7F1B-1091-1638-040C55B4049F}"/>
              </a:ext>
            </a:extLst>
          </p:cNvPr>
          <p:cNvSpPr>
            <a:spLocks noChangeShapeType="1"/>
          </p:cNvSpPr>
          <p:nvPr/>
        </p:nvSpPr>
        <p:spPr bwMode="auto">
          <a:xfrm>
            <a:off x="4318000" y="4889500"/>
            <a:ext cx="190500" cy="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latin typeface="Metropolis" panose="00000500000000000000"/>
            </a:endParaRPr>
          </a:p>
        </p:txBody>
      </p:sp>
      <p:sp>
        <p:nvSpPr>
          <p:cNvPr id="21512" name="Line 8">
            <a:extLst>
              <a:ext uri="{FF2B5EF4-FFF2-40B4-BE49-F238E27FC236}">
                <a16:creationId xmlns:a16="http://schemas.microsoft.com/office/drawing/2014/main" id="{CC1D4E6E-0BBE-70DE-A9F1-7C1A927FBB50}"/>
              </a:ext>
            </a:extLst>
          </p:cNvPr>
          <p:cNvSpPr>
            <a:spLocks noChangeShapeType="1"/>
          </p:cNvSpPr>
          <p:nvPr/>
        </p:nvSpPr>
        <p:spPr bwMode="auto">
          <a:xfrm>
            <a:off x="4318000" y="5588000"/>
            <a:ext cx="190500" cy="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latin typeface="Metropolis" panose="00000500000000000000"/>
            </a:endParaRPr>
          </a:p>
        </p:txBody>
      </p:sp>
      <p:sp>
        <p:nvSpPr>
          <p:cNvPr id="21513" name="AutoShape 14">
            <a:extLst>
              <a:ext uri="{FF2B5EF4-FFF2-40B4-BE49-F238E27FC236}">
                <a16:creationId xmlns:a16="http://schemas.microsoft.com/office/drawing/2014/main" id="{A22102FA-3F91-ED51-8A84-CA58C90EEA54}"/>
              </a:ext>
            </a:extLst>
          </p:cNvPr>
          <p:cNvSpPr>
            <a:spLocks noChangeArrowheads="1"/>
          </p:cNvSpPr>
          <p:nvPr/>
        </p:nvSpPr>
        <p:spPr bwMode="auto">
          <a:xfrm>
            <a:off x="-134225" y="2857500"/>
            <a:ext cx="5528345" cy="2032000"/>
          </a:xfrm>
          <a:prstGeom prst="upArrow">
            <a:avLst>
              <a:gd name="adj1" fmla="val 50000"/>
              <a:gd name="adj2" fmla="val 25000"/>
            </a:avLst>
          </a:prstGeom>
          <a:solidFill>
            <a:srgbClr val="0000FF"/>
          </a:solidFill>
          <a:ln w="381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b="1" dirty="0">
                <a:solidFill>
                  <a:srgbClr val="CCFFFF"/>
                </a:solidFill>
                <a:latin typeface="Metropolis" panose="00000500000000000000"/>
              </a:rPr>
              <a:t>Seek</a:t>
            </a:r>
          </a:p>
          <a:p>
            <a:pPr algn="ctr"/>
            <a:r>
              <a:rPr lang="en-US" altLang="en-US" sz="3200" b="1" dirty="0">
                <a:solidFill>
                  <a:srgbClr val="CCFFFF"/>
                </a:solidFill>
                <a:latin typeface="Metropolis" panose="00000500000000000000"/>
              </a:rPr>
              <a:t>the </a:t>
            </a:r>
          </a:p>
          <a:p>
            <a:pPr algn="ctr"/>
            <a:r>
              <a:rPr lang="en-US" altLang="en-US" sz="3200" b="1" dirty="0">
                <a:solidFill>
                  <a:srgbClr val="CCFFFF"/>
                </a:solidFill>
                <a:latin typeface="Metropolis" panose="00000500000000000000"/>
              </a:rPr>
              <a:t>Kingdom</a:t>
            </a:r>
          </a:p>
          <a:p>
            <a:pPr algn="ctr"/>
            <a:endParaRPr lang="en-US" altLang="en-US" sz="2667" dirty="0">
              <a:solidFill>
                <a:srgbClr val="CCFFFF"/>
              </a:solidFill>
              <a:latin typeface="Metropolis" panose="00000500000000000000"/>
            </a:endParaRPr>
          </a:p>
        </p:txBody>
      </p:sp>
      <p:sp>
        <p:nvSpPr>
          <p:cNvPr id="21514" name="Line 15">
            <a:extLst>
              <a:ext uri="{FF2B5EF4-FFF2-40B4-BE49-F238E27FC236}">
                <a16:creationId xmlns:a16="http://schemas.microsoft.com/office/drawing/2014/main" id="{EA2F217B-0336-D7BF-FF51-8A48DA07C00C}"/>
              </a:ext>
            </a:extLst>
          </p:cNvPr>
          <p:cNvSpPr>
            <a:spLocks noChangeShapeType="1"/>
          </p:cNvSpPr>
          <p:nvPr/>
        </p:nvSpPr>
        <p:spPr bwMode="auto">
          <a:xfrm flipV="1">
            <a:off x="580444" y="2204920"/>
            <a:ext cx="6839211" cy="0"/>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latin typeface="Metropolis" panose="00000500000000000000"/>
            </a:endParaRPr>
          </a:p>
        </p:txBody>
      </p:sp>
      <p:sp>
        <p:nvSpPr>
          <p:cNvPr id="39954" name="AutoShape 18">
            <a:extLst>
              <a:ext uri="{FF2B5EF4-FFF2-40B4-BE49-F238E27FC236}">
                <a16:creationId xmlns:a16="http://schemas.microsoft.com/office/drawing/2014/main" id="{5A5E8546-B9DE-B936-163D-943864F85B41}"/>
              </a:ext>
            </a:extLst>
          </p:cNvPr>
          <p:cNvSpPr>
            <a:spLocks noChangeArrowheads="1"/>
          </p:cNvSpPr>
          <p:nvPr/>
        </p:nvSpPr>
        <p:spPr bwMode="auto">
          <a:xfrm rot="5449750">
            <a:off x="3549601" y="4134139"/>
            <a:ext cx="889000" cy="635000"/>
          </a:xfrm>
          <a:custGeom>
            <a:avLst/>
            <a:gdLst>
              <a:gd name="T0" fmla="*/ 747056 w 21600"/>
              <a:gd name="T1" fmla="*/ 0 h 21600"/>
              <a:gd name="T2" fmla="*/ 747056 w 21600"/>
              <a:gd name="T3" fmla="*/ 428907 h 21600"/>
              <a:gd name="T4" fmla="*/ 159872 w 21600"/>
              <a:gd name="T5" fmla="*/ 762000 h 21600"/>
              <a:gd name="T6" fmla="*/ 1066800 w 21600"/>
              <a:gd name="T7" fmla="*/ 21445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0"/>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972">
              <a:latin typeface="Metropolis" panose="00000500000000000000"/>
            </a:endParaRPr>
          </a:p>
        </p:txBody>
      </p:sp>
      <p:sp>
        <p:nvSpPr>
          <p:cNvPr id="21516" name="Rectangle 20">
            <a:extLst>
              <a:ext uri="{FF2B5EF4-FFF2-40B4-BE49-F238E27FC236}">
                <a16:creationId xmlns:a16="http://schemas.microsoft.com/office/drawing/2014/main" id="{5BE889D7-C5FA-AB26-D77C-31E6BBD22358}"/>
              </a:ext>
            </a:extLst>
          </p:cNvPr>
          <p:cNvSpPr>
            <a:spLocks noChangeArrowheads="1"/>
          </p:cNvSpPr>
          <p:nvPr/>
        </p:nvSpPr>
        <p:spPr bwMode="auto">
          <a:xfrm>
            <a:off x="952500" y="4889500"/>
            <a:ext cx="3365500" cy="698500"/>
          </a:xfrm>
          <a:prstGeom prst="rect">
            <a:avLst/>
          </a:prstGeom>
          <a:noFill/>
          <a:ln w="12700">
            <a:solidFill>
              <a:srgbClr val="FFFF00"/>
            </a:solidFill>
            <a:prstDash val="dash"/>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latin typeface="Metropolis" panose="00000500000000000000"/>
            </a:endParaRPr>
          </a:p>
        </p:txBody>
      </p:sp>
      <p:sp>
        <p:nvSpPr>
          <p:cNvPr id="2" name="TextBox 1">
            <a:extLst>
              <a:ext uri="{FF2B5EF4-FFF2-40B4-BE49-F238E27FC236}">
                <a16:creationId xmlns:a16="http://schemas.microsoft.com/office/drawing/2014/main" id="{DFD732CD-B202-EE8C-110F-66C4F6059211}"/>
              </a:ext>
            </a:extLst>
          </p:cNvPr>
          <p:cNvSpPr txBox="1"/>
          <p:nvPr/>
        </p:nvSpPr>
        <p:spPr>
          <a:xfrm>
            <a:off x="0" y="55007"/>
            <a:ext cx="4852086" cy="338554"/>
          </a:xfrm>
          <a:prstGeom prst="rect">
            <a:avLst/>
          </a:prstGeom>
          <a:noFill/>
        </p:spPr>
        <p:txBody>
          <a:bodyPr wrap="square">
            <a:spAutoFit/>
          </a:bodyPr>
          <a:lstStyle/>
          <a:p>
            <a:r>
              <a:rPr lang="en-US" sz="1600" b="1" dirty="0">
                <a:solidFill>
                  <a:srgbClr val="00B0F0"/>
                </a:solidFill>
              </a:rPr>
              <a:t>Th.8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39954"/>
                                        </p:tgtEl>
                                        <p:attrNameLst>
                                          <p:attrName>style.visibility</p:attrName>
                                        </p:attrNameLst>
                                      </p:cBhvr>
                                      <p:to>
                                        <p:strVal val="visible"/>
                                      </p:to>
                                    </p:set>
                                    <p:anim calcmode="lin" valueType="num">
                                      <p:cBhvr>
                                        <p:cTn id="7" dur="500" fill="hold"/>
                                        <p:tgtEl>
                                          <p:spTgt spid="39954"/>
                                        </p:tgtEl>
                                        <p:attrNameLst>
                                          <p:attrName>ppt_x</p:attrName>
                                        </p:attrNameLst>
                                      </p:cBhvr>
                                      <p:tavLst>
                                        <p:tav tm="0">
                                          <p:val>
                                            <p:strVal val="#ppt_x"/>
                                          </p:val>
                                        </p:tav>
                                        <p:tav tm="100000">
                                          <p:val>
                                            <p:strVal val="#ppt_x"/>
                                          </p:val>
                                        </p:tav>
                                      </p:tavLst>
                                    </p:anim>
                                    <p:anim calcmode="lin" valueType="num">
                                      <p:cBhvr>
                                        <p:cTn id="8" dur="500" fill="hold"/>
                                        <p:tgtEl>
                                          <p:spTgt spid="39954"/>
                                        </p:tgtEl>
                                        <p:attrNameLst>
                                          <p:attrName>ppt_y</p:attrName>
                                        </p:attrNameLst>
                                      </p:cBhvr>
                                      <p:tavLst>
                                        <p:tav tm="0">
                                          <p:val>
                                            <p:strVal val="#ppt_y-#ppt_h/2"/>
                                          </p:val>
                                        </p:tav>
                                        <p:tav tm="100000">
                                          <p:val>
                                            <p:strVal val="#ppt_y"/>
                                          </p:val>
                                        </p:tav>
                                      </p:tavLst>
                                    </p:anim>
                                    <p:anim calcmode="lin" valueType="num">
                                      <p:cBhvr>
                                        <p:cTn id="9" dur="500" fill="hold"/>
                                        <p:tgtEl>
                                          <p:spTgt spid="39954"/>
                                        </p:tgtEl>
                                        <p:attrNameLst>
                                          <p:attrName>ppt_w</p:attrName>
                                        </p:attrNameLst>
                                      </p:cBhvr>
                                      <p:tavLst>
                                        <p:tav tm="0">
                                          <p:val>
                                            <p:strVal val="#ppt_w"/>
                                          </p:val>
                                        </p:tav>
                                        <p:tav tm="100000">
                                          <p:val>
                                            <p:strVal val="#ppt_w"/>
                                          </p:val>
                                        </p:tav>
                                      </p:tavLst>
                                    </p:anim>
                                    <p:anim calcmode="lin" valueType="num">
                                      <p:cBhvr>
                                        <p:cTn id="10" dur="500" fill="hold"/>
                                        <p:tgtEl>
                                          <p:spTgt spid="39954"/>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39940"/>
                                        </p:tgtEl>
                                        <p:attrNameLst>
                                          <p:attrName>style.visibility</p:attrName>
                                        </p:attrNameLst>
                                      </p:cBhvr>
                                      <p:to>
                                        <p:strVal val="visible"/>
                                      </p:to>
                                    </p:set>
                                    <p:animEffect transition="in" filter="dissolve">
                                      <p:cBhvr>
                                        <p:cTn id="14"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83255-E441-53A5-12F2-B33DAA8B47B4}"/>
              </a:ext>
            </a:extLst>
          </p:cNvPr>
          <p:cNvSpPr>
            <a:spLocks noGrp="1"/>
          </p:cNvSpPr>
          <p:nvPr>
            <p:ph type="title"/>
          </p:nvPr>
        </p:nvSpPr>
        <p:spPr/>
        <p:txBody>
          <a:bodyPr/>
          <a:lstStyle/>
          <a:p>
            <a:r>
              <a:rPr lang="en-US" dirty="0"/>
              <a:t>Assignment – for the end of class</a:t>
            </a:r>
          </a:p>
        </p:txBody>
      </p:sp>
      <p:sp>
        <p:nvSpPr>
          <p:cNvPr id="3" name="Content Placeholder 2">
            <a:extLst>
              <a:ext uri="{FF2B5EF4-FFF2-40B4-BE49-F238E27FC236}">
                <a16:creationId xmlns:a16="http://schemas.microsoft.com/office/drawing/2014/main" id="{A5824863-1CB7-EA30-798E-9670286176A5}"/>
              </a:ext>
            </a:extLst>
          </p:cNvPr>
          <p:cNvSpPr>
            <a:spLocks noGrp="1"/>
          </p:cNvSpPr>
          <p:nvPr>
            <p:ph idx="1"/>
          </p:nvPr>
        </p:nvSpPr>
        <p:spPr>
          <a:xfrm>
            <a:off x="928031" y="1753299"/>
            <a:ext cx="7430549" cy="3355596"/>
          </a:xfrm>
        </p:spPr>
        <p:txBody>
          <a:bodyPr>
            <a:normAutofit/>
          </a:bodyPr>
          <a:lstStyle/>
          <a:p>
            <a:pPr marL="0" indent="0">
              <a:spcBef>
                <a:spcPts val="0"/>
              </a:spcBef>
              <a:spcAft>
                <a:spcPts val="3000"/>
              </a:spcAft>
              <a:buNone/>
            </a:pPr>
            <a:r>
              <a:rPr lang="en-US" sz="4000" dirty="0"/>
              <a:t>What are some indicators that we are/are not “laying up treasures in heaven” (as in Luke 12:33)?</a:t>
            </a:r>
          </a:p>
        </p:txBody>
      </p:sp>
      <p:sp>
        <p:nvSpPr>
          <p:cNvPr id="5" name="TextBox 4">
            <a:extLst>
              <a:ext uri="{FF2B5EF4-FFF2-40B4-BE49-F238E27FC236}">
                <a16:creationId xmlns:a16="http://schemas.microsoft.com/office/drawing/2014/main" id="{19AD1994-E560-ADFF-C859-0F7E16510655}"/>
              </a:ext>
            </a:extLst>
          </p:cNvPr>
          <p:cNvSpPr txBox="1"/>
          <p:nvPr/>
        </p:nvSpPr>
        <p:spPr>
          <a:xfrm>
            <a:off x="0" y="0"/>
            <a:ext cx="782595" cy="338554"/>
          </a:xfrm>
          <a:prstGeom prst="rect">
            <a:avLst/>
          </a:prstGeom>
          <a:noFill/>
        </p:spPr>
        <p:txBody>
          <a:bodyPr wrap="square">
            <a:spAutoFit/>
          </a:bodyPr>
          <a:lstStyle/>
          <a:p>
            <a:r>
              <a:rPr lang="en-US" sz="1600" b="1" dirty="0">
                <a:solidFill>
                  <a:srgbClr val="00B0F0"/>
                </a:solidFill>
              </a:rPr>
              <a:t>Th.11</a:t>
            </a:r>
          </a:p>
        </p:txBody>
      </p:sp>
    </p:spTree>
    <p:extLst>
      <p:ext uri="{BB962C8B-B14F-4D97-AF65-F5344CB8AC3E}">
        <p14:creationId xmlns:p14="http://schemas.microsoft.com/office/powerpoint/2010/main" val="1449730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5A3B-D841-20F5-A64F-A798D7D72017}"/>
              </a:ext>
            </a:extLst>
          </p:cNvPr>
          <p:cNvSpPr>
            <a:spLocks noGrp="1"/>
          </p:cNvSpPr>
          <p:nvPr>
            <p:ph type="title"/>
          </p:nvPr>
        </p:nvSpPr>
        <p:spPr/>
        <p:txBody>
          <a:bodyPr/>
          <a:lstStyle/>
          <a:p>
            <a:r>
              <a:rPr lang="en-US" dirty="0"/>
              <a:t>Year-End Study Goals</a:t>
            </a:r>
          </a:p>
        </p:txBody>
      </p:sp>
      <p:sp>
        <p:nvSpPr>
          <p:cNvPr id="3" name="Content Placeholder 2">
            <a:extLst>
              <a:ext uri="{FF2B5EF4-FFF2-40B4-BE49-F238E27FC236}">
                <a16:creationId xmlns:a16="http://schemas.microsoft.com/office/drawing/2014/main" id="{C66883CE-D186-C5D7-D340-9042126D4632}"/>
              </a:ext>
            </a:extLst>
          </p:cNvPr>
          <p:cNvSpPr>
            <a:spLocks noGrp="1"/>
          </p:cNvSpPr>
          <p:nvPr>
            <p:ph idx="1"/>
          </p:nvPr>
        </p:nvSpPr>
        <p:spPr>
          <a:xfrm>
            <a:off x="318783" y="1719618"/>
            <a:ext cx="8487014" cy="3553840"/>
          </a:xfrm>
        </p:spPr>
        <p:txBody>
          <a:bodyPr>
            <a:normAutofit/>
          </a:bodyPr>
          <a:lstStyle/>
          <a:p>
            <a:pPr marL="338138" indent="-338138"/>
            <a:r>
              <a:rPr lang="en-US" sz="3200" dirty="0"/>
              <a:t>Improve our </a:t>
            </a:r>
            <a:r>
              <a:rPr lang="en-US" sz="3200" b="1" dirty="0">
                <a:solidFill>
                  <a:srgbClr val="FFFF00"/>
                </a:solidFill>
              </a:rPr>
              <a:t>skill in reading </a:t>
            </a:r>
            <a:r>
              <a:rPr lang="en-US" sz="3200" dirty="0"/>
              <a:t>and applying Jesus’ parables</a:t>
            </a:r>
          </a:p>
          <a:p>
            <a:pPr marL="338138" indent="-338138"/>
            <a:r>
              <a:rPr lang="en-US" sz="3200" dirty="0"/>
              <a:t>Better </a:t>
            </a:r>
            <a:r>
              <a:rPr lang="en-US" sz="3200" b="1" dirty="0">
                <a:solidFill>
                  <a:srgbClr val="FFFF00"/>
                </a:solidFill>
              </a:rPr>
              <a:t>understand</a:t>
            </a:r>
            <a:r>
              <a:rPr lang="en-US" sz="3200" dirty="0"/>
              <a:t> the nature</a:t>
            </a:r>
            <a:r>
              <a:rPr lang="en-US" sz="3200" dirty="0">
                <a:effectLst/>
              </a:rPr>
              <a:t> of </a:t>
            </a:r>
            <a:r>
              <a:rPr lang="en-US" sz="3200" b="1" dirty="0">
                <a:solidFill>
                  <a:srgbClr val="FFFF00"/>
                </a:solidFill>
              </a:rPr>
              <a:t>God’s Kingdom </a:t>
            </a:r>
            <a:r>
              <a:rPr lang="en-US" sz="3200" dirty="0"/>
              <a:t>and our roles within it</a:t>
            </a:r>
          </a:p>
          <a:p>
            <a:pPr marL="338138" indent="-338138"/>
            <a:r>
              <a:rPr lang="en-US" sz="3200" b="1" dirty="0">
                <a:solidFill>
                  <a:srgbClr val="FFFF00"/>
                </a:solidFill>
              </a:rPr>
              <a:t>Make specific changes </a:t>
            </a:r>
            <a:r>
              <a:rPr lang="en-US" sz="3200" dirty="0"/>
              <a:t>to our thinking and daily lives to be better Kingdom citizens</a:t>
            </a:r>
          </a:p>
          <a:p>
            <a:endParaRPr lang="en-US" sz="3200" dirty="0"/>
          </a:p>
        </p:txBody>
      </p:sp>
    </p:spTree>
    <p:extLst>
      <p:ext uri="{BB962C8B-B14F-4D97-AF65-F5344CB8AC3E}">
        <p14:creationId xmlns:p14="http://schemas.microsoft.com/office/powerpoint/2010/main" val="4217528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745F-F29A-DB49-0340-B4219D5D9536}"/>
              </a:ext>
            </a:extLst>
          </p:cNvPr>
          <p:cNvSpPr>
            <a:spLocks noGrp="1"/>
          </p:cNvSpPr>
          <p:nvPr>
            <p:ph type="title"/>
          </p:nvPr>
        </p:nvSpPr>
        <p:spPr>
          <a:xfrm>
            <a:off x="177245" y="0"/>
            <a:ext cx="8649047" cy="794374"/>
          </a:xfrm>
        </p:spPr>
        <p:txBody>
          <a:bodyPr/>
          <a:lstStyle/>
          <a:p>
            <a:r>
              <a:rPr lang="en-US" dirty="0"/>
              <a:t>Year-End Study Schedule</a:t>
            </a:r>
          </a:p>
        </p:txBody>
      </p:sp>
      <p:graphicFrame>
        <p:nvGraphicFramePr>
          <p:cNvPr id="3" name="Table 2">
            <a:extLst>
              <a:ext uri="{FF2B5EF4-FFF2-40B4-BE49-F238E27FC236}">
                <a16:creationId xmlns:a16="http://schemas.microsoft.com/office/drawing/2014/main" id="{92578226-2EA5-22CE-7B4F-AC5CA82FF526}"/>
              </a:ext>
            </a:extLst>
          </p:cNvPr>
          <p:cNvGraphicFramePr>
            <a:graphicFrameLocks noGrp="1"/>
          </p:cNvGraphicFramePr>
          <p:nvPr>
            <p:extLst>
              <p:ext uri="{D42A27DB-BD31-4B8C-83A1-F6EECF244321}">
                <p14:modId xmlns:p14="http://schemas.microsoft.com/office/powerpoint/2010/main" val="68314530"/>
              </p:ext>
            </p:extLst>
          </p:nvPr>
        </p:nvGraphicFramePr>
        <p:xfrm>
          <a:off x="177245" y="713983"/>
          <a:ext cx="8769382" cy="4663440"/>
        </p:xfrm>
        <a:graphic>
          <a:graphicData uri="http://schemas.openxmlformats.org/drawingml/2006/table">
            <a:tbl>
              <a:tblPr firstRow="1" firstCol="1" bandRow="1">
                <a:tableStyleId>{793D81CF-94F2-401A-BA57-92F5A7B2D0C5}</a:tableStyleId>
              </a:tblPr>
              <a:tblGrid>
                <a:gridCol w="1124017">
                  <a:extLst>
                    <a:ext uri="{9D8B030D-6E8A-4147-A177-3AD203B41FA5}">
                      <a16:colId xmlns:a16="http://schemas.microsoft.com/office/drawing/2014/main" val="2939089606"/>
                    </a:ext>
                  </a:extLst>
                </a:gridCol>
                <a:gridCol w="3433576">
                  <a:extLst>
                    <a:ext uri="{9D8B030D-6E8A-4147-A177-3AD203B41FA5}">
                      <a16:colId xmlns:a16="http://schemas.microsoft.com/office/drawing/2014/main" val="4007716169"/>
                    </a:ext>
                  </a:extLst>
                </a:gridCol>
                <a:gridCol w="2440319">
                  <a:extLst>
                    <a:ext uri="{9D8B030D-6E8A-4147-A177-3AD203B41FA5}">
                      <a16:colId xmlns:a16="http://schemas.microsoft.com/office/drawing/2014/main" val="2925967975"/>
                    </a:ext>
                  </a:extLst>
                </a:gridCol>
                <a:gridCol w="807308">
                  <a:extLst>
                    <a:ext uri="{9D8B030D-6E8A-4147-A177-3AD203B41FA5}">
                      <a16:colId xmlns:a16="http://schemas.microsoft.com/office/drawing/2014/main" val="3368226158"/>
                    </a:ext>
                  </a:extLst>
                </a:gridCol>
                <a:gridCol w="964162">
                  <a:extLst>
                    <a:ext uri="{9D8B030D-6E8A-4147-A177-3AD203B41FA5}">
                      <a16:colId xmlns:a16="http://schemas.microsoft.com/office/drawing/2014/main" val="963277350"/>
                    </a:ext>
                  </a:extLst>
                </a:gridCol>
              </a:tblGrid>
              <a:tr h="281415">
                <a:tc>
                  <a:txBody>
                    <a:bodyPr/>
                    <a:lstStyle/>
                    <a:p>
                      <a:pPr marL="0" marR="0" algn="ctr">
                        <a:spcBef>
                          <a:spcPts val="0"/>
                        </a:spcBef>
                        <a:spcAft>
                          <a:spcPts val="0"/>
                        </a:spcAft>
                      </a:pPr>
                      <a:r>
                        <a:rPr lang="en-US" sz="1800" b="1" i="1" kern="0" dirty="0">
                          <a:effectLst/>
                          <a:latin typeface="Metropolis Medium" panose="00000600000000000000" pitchFamily="2" charset="0"/>
                        </a:rPr>
                        <a:t>Date</a:t>
                      </a:r>
                      <a:endParaRPr lang="en-US" sz="2000" b="1" i="1" kern="100" dirty="0">
                        <a:effectLst/>
                        <a:latin typeface="Metropolis Medium" panose="00000600000000000000" pitchFamily="2" charset="0"/>
                        <a:ea typeface="Calibri" panose="020F0502020204030204" pitchFamily="34" charset="0"/>
                        <a:cs typeface="Times New Roman" panose="02020603050405020304" pitchFamily="18" charset="0"/>
                      </a:endParaRPr>
                    </a:p>
                  </a:txBody>
                  <a:tcPr marL="45720" marR="45720" anchor="b"/>
                </a:tc>
                <a:tc>
                  <a:txBody>
                    <a:bodyPr/>
                    <a:lstStyle/>
                    <a:p>
                      <a:pPr marL="0" marR="0" algn="ctr">
                        <a:spcBef>
                          <a:spcPts val="0"/>
                        </a:spcBef>
                        <a:spcAft>
                          <a:spcPts val="0"/>
                        </a:spcAft>
                      </a:pPr>
                      <a:r>
                        <a:rPr lang="en-US" sz="1800" b="1" i="1" kern="0" dirty="0">
                          <a:effectLst/>
                          <a:latin typeface="Metropolis Medium" panose="00000600000000000000" pitchFamily="2" charset="0"/>
                        </a:rPr>
                        <a:t>Topic</a:t>
                      </a:r>
                      <a:endParaRPr lang="en-US" sz="2000" b="1" i="1" kern="100" dirty="0">
                        <a:effectLst/>
                        <a:latin typeface="Metropolis Medium" panose="00000600000000000000" pitchFamily="2" charset="0"/>
                        <a:ea typeface="Calibri" panose="020F0502020204030204" pitchFamily="34" charset="0"/>
                        <a:cs typeface="Times New Roman" panose="02020603050405020304" pitchFamily="18" charset="0"/>
                      </a:endParaRPr>
                    </a:p>
                  </a:txBody>
                  <a:tcPr marL="45720" marR="45720" anchor="b"/>
                </a:tc>
                <a:tc>
                  <a:txBody>
                    <a:bodyPr/>
                    <a:lstStyle/>
                    <a:p>
                      <a:pPr marL="0" marR="0" algn="ctr">
                        <a:spcBef>
                          <a:spcPts val="0"/>
                        </a:spcBef>
                        <a:spcAft>
                          <a:spcPts val="0"/>
                        </a:spcAft>
                      </a:pPr>
                      <a:r>
                        <a:rPr lang="en-US" sz="1800" b="1" i="1" kern="0" dirty="0">
                          <a:effectLst/>
                          <a:latin typeface="Metropolis Medium" panose="00000600000000000000" pitchFamily="2" charset="0"/>
                        </a:rPr>
                        <a:t>Application</a:t>
                      </a:r>
                      <a:endParaRPr lang="en-US" sz="2000" b="1" i="1" kern="100" dirty="0">
                        <a:effectLst/>
                        <a:latin typeface="Metropolis Medium" panose="00000600000000000000" pitchFamily="2" charset="0"/>
                        <a:ea typeface="Calibri" panose="020F0502020204030204" pitchFamily="34" charset="0"/>
                        <a:cs typeface="Times New Roman" panose="02020603050405020304" pitchFamily="18" charset="0"/>
                      </a:endParaRPr>
                    </a:p>
                  </a:txBody>
                  <a:tcPr marL="45720" marR="45720" anchor="b"/>
                </a:tc>
                <a:tc>
                  <a:txBody>
                    <a:bodyPr/>
                    <a:lstStyle/>
                    <a:p>
                      <a:pPr marL="0" marR="0" algn="ctr">
                        <a:spcBef>
                          <a:spcPts val="0"/>
                        </a:spcBef>
                        <a:spcAft>
                          <a:spcPts val="0"/>
                        </a:spcAft>
                      </a:pPr>
                      <a:r>
                        <a:rPr lang="en-US" sz="1800" b="1" i="1" kern="0" dirty="0">
                          <a:effectLst/>
                          <a:latin typeface="Metropolis Medium" panose="00000600000000000000" pitchFamily="2" charset="0"/>
                        </a:rPr>
                        <a:t>Session</a:t>
                      </a:r>
                      <a:endParaRPr lang="en-US" sz="2000" b="1" i="1" kern="100" dirty="0">
                        <a:effectLst/>
                        <a:latin typeface="Metropolis Medium" panose="00000600000000000000" pitchFamily="2" charset="0"/>
                        <a:ea typeface="Calibri" panose="020F0502020204030204" pitchFamily="34" charset="0"/>
                        <a:cs typeface="Times New Roman" panose="02020603050405020304" pitchFamily="18" charset="0"/>
                      </a:endParaRPr>
                    </a:p>
                  </a:txBody>
                  <a:tcPr marL="45720" marR="45720" anchor="b"/>
                </a:tc>
                <a:tc>
                  <a:txBody>
                    <a:bodyPr/>
                    <a:lstStyle/>
                    <a:p>
                      <a:pPr marL="0" marR="0" algn="ctr">
                        <a:spcBef>
                          <a:spcPts val="0"/>
                        </a:spcBef>
                        <a:spcAft>
                          <a:spcPts val="0"/>
                        </a:spcAft>
                      </a:pPr>
                      <a:r>
                        <a:rPr lang="en-US" sz="1800" b="1" i="1" kern="0" dirty="0">
                          <a:effectLst/>
                          <a:latin typeface="Metropolis Medium" panose="00000600000000000000" pitchFamily="2" charset="0"/>
                        </a:rPr>
                        <a:t>Speaker</a:t>
                      </a:r>
                      <a:endParaRPr lang="en-US" sz="2000" b="1" i="1" kern="100" dirty="0">
                        <a:effectLst/>
                        <a:latin typeface="Metropolis Medium" panose="00000600000000000000" pitchFamily="2" charset="0"/>
                        <a:ea typeface="Calibri" panose="020F0502020204030204" pitchFamily="34" charset="0"/>
                        <a:cs typeface="Times New Roman" panose="02020603050405020304" pitchFamily="18" charset="0"/>
                      </a:endParaRPr>
                    </a:p>
                  </a:txBody>
                  <a:tcPr marL="45720" marR="45720" anchor="b"/>
                </a:tc>
                <a:extLst>
                  <a:ext uri="{0D108BD9-81ED-4DB2-BD59-A6C34878D82A}">
                    <a16:rowId xmlns:a16="http://schemas.microsoft.com/office/drawing/2014/main" val="1103956049"/>
                  </a:ext>
                </a:extLst>
              </a:tr>
              <a:tr h="553448">
                <a:tc>
                  <a:txBody>
                    <a:bodyPr/>
                    <a:lstStyle/>
                    <a:p>
                      <a:pPr marL="0" marR="0">
                        <a:spcBef>
                          <a:spcPts val="0"/>
                        </a:spcBef>
                        <a:spcAft>
                          <a:spcPts val="0"/>
                        </a:spcAft>
                      </a:pPr>
                      <a:r>
                        <a:rPr lang="en-US" sz="1400" b="0" kern="0" dirty="0">
                          <a:effectLst/>
                          <a:latin typeface="Metropolis Light" panose="00000400000000000000" pitchFamily="2" charset="0"/>
                        </a:rPr>
                        <a:t>Sun, Dec 17</a:t>
                      </a:r>
                      <a:endParaRPr lang="en-US" sz="16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800" kern="0" dirty="0">
                          <a:effectLst/>
                          <a:latin typeface="Metropolis Light" panose="00000400000000000000" pitchFamily="2" charset="0"/>
                        </a:rPr>
                        <a:t>Parable of the Soils</a:t>
                      </a:r>
                      <a:br>
                        <a:rPr lang="en-US" sz="1800" kern="0" dirty="0">
                          <a:effectLst/>
                          <a:latin typeface="Metropolis Light" panose="00000400000000000000" pitchFamily="2" charset="0"/>
                        </a:rPr>
                      </a:br>
                      <a:r>
                        <a:rPr lang="en-US" sz="1400" kern="0" dirty="0">
                          <a:effectLst/>
                          <a:latin typeface="Metropolis Light" panose="00000400000000000000" pitchFamily="2" charset="0"/>
                        </a:rPr>
                        <a:t>Mark 4:1-23</a:t>
                      </a:r>
                      <a:endParaRPr lang="en-US" sz="20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600" kern="0" dirty="0">
                          <a:effectLst/>
                          <a:latin typeface="Metropolis Light" panose="00000400000000000000" pitchFamily="2" charset="0"/>
                        </a:rPr>
                        <a:t>Learning to Understand the Parables</a:t>
                      </a:r>
                      <a:endParaRPr lang="en-US" sz="18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400" kern="0" dirty="0">
                          <a:effectLst/>
                          <a:latin typeface="Metropolis Light" panose="00000400000000000000" pitchFamily="2" charset="0"/>
                        </a:rPr>
                        <a:t>AM Sermon</a:t>
                      </a:r>
                      <a:endParaRPr lang="en-US" sz="16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400" kern="0" dirty="0">
                          <a:effectLst/>
                          <a:latin typeface="Metropolis Light" panose="00000400000000000000" pitchFamily="2" charset="0"/>
                        </a:rPr>
                        <a:t>Bill </a:t>
                      </a:r>
                      <a:br>
                        <a:rPr lang="en-US" sz="1400" kern="0" dirty="0">
                          <a:effectLst/>
                          <a:latin typeface="Metropolis Light" panose="00000400000000000000" pitchFamily="2" charset="0"/>
                        </a:rPr>
                      </a:br>
                      <a:r>
                        <a:rPr lang="en-US" sz="1400" kern="0" dirty="0">
                          <a:effectLst/>
                          <a:latin typeface="Metropolis Light" panose="00000400000000000000" pitchFamily="2" charset="0"/>
                        </a:rPr>
                        <a:t>Sanchez</a:t>
                      </a:r>
                      <a:endParaRPr lang="en-US" sz="16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1078666244"/>
                  </a:ext>
                </a:extLst>
              </a:tr>
              <a:tr h="553448">
                <a:tc>
                  <a:txBody>
                    <a:bodyPr/>
                    <a:lstStyle/>
                    <a:p>
                      <a:pPr marL="0" marR="0">
                        <a:spcBef>
                          <a:spcPts val="0"/>
                        </a:spcBef>
                        <a:spcAft>
                          <a:spcPts val="0"/>
                        </a:spcAft>
                      </a:pPr>
                      <a:r>
                        <a:rPr lang="en-US" sz="1400" b="0" u="none" kern="0" dirty="0">
                          <a:effectLst/>
                          <a:latin typeface="Metropolis Light" panose="00000400000000000000" pitchFamily="2" charset="0"/>
                        </a:rPr>
                        <a:t>Wed, Dec 20</a:t>
                      </a:r>
                      <a:endParaRPr lang="en-US" sz="1600" b="0" u="none"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800" kern="0" dirty="0">
                          <a:effectLst/>
                          <a:latin typeface="Metropolis Light" panose="00000400000000000000" pitchFamily="2" charset="0"/>
                        </a:rPr>
                        <a:t>Parable of the Friend at Midnight</a:t>
                      </a:r>
                      <a:br>
                        <a:rPr lang="en-US" sz="1800" kern="0" dirty="0">
                          <a:effectLst/>
                          <a:latin typeface="Metropolis Light" panose="00000400000000000000" pitchFamily="2" charset="0"/>
                        </a:rPr>
                      </a:br>
                      <a:r>
                        <a:rPr lang="en-US" sz="1400" kern="0" dirty="0">
                          <a:effectLst/>
                          <a:latin typeface="Metropolis Light" panose="00000400000000000000" pitchFamily="2" charset="0"/>
                        </a:rPr>
                        <a:t>Luke 11:5-13</a:t>
                      </a:r>
                      <a:endParaRPr lang="en-US" sz="20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600" kern="0">
                          <a:effectLst/>
                          <a:latin typeface="Metropolis Light" panose="00000400000000000000" pitchFamily="2" charset="0"/>
                        </a:rPr>
                        <a:t>Learning Persistence in Prayer</a:t>
                      </a:r>
                      <a:endParaRPr lang="en-US" sz="18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400" kern="0" dirty="0">
                          <a:effectLst/>
                          <a:latin typeface="Metropolis Light" panose="00000400000000000000" pitchFamily="2" charset="0"/>
                        </a:rPr>
                        <a:t>Bible Class</a:t>
                      </a:r>
                      <a:endParaRPr lang="en-US" sz="16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400" kern="0" dirty="0">
                          <a:effectLst/>
                          <a:latin typeface="Metropolis Light" panose="00000400000000000000" pitchFamily="2" charset="0"/>
                        </a:rPr>
                        <a:t>Ryan</a:t>
                      </a:r>
                      <a:br>
                        <a:rPr lang="en-US" sz="1400" kern="0" dirty="0">
                          <a:effectLst/>
                          <a:latin typeface="Metropolis Light" panose="00000400000000000000" pitchFamily="2" charset="0"/>
                        </a:rPr>
                      </a:br>
                      <a:r>
                        <a:rPr lang="en-US" sz="1400" kern="0" dirty="0">
                          <a:effectLst/>
                          <a:latin typeface="Metropolis Light" panose="00000400000000000000" pitchFamily="2" charset="0"/>
                        </a:rPr>
                        <a:t>Poe</a:t>
                      </a:r>
                      <a:endParaRPr lang="en-US" sz="16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556924901"/>
                  </a:ext>
                </a:extLst>
              </a:tr>
              <a:tr h="553448">
                <a:tc>
                  <a:txBody>
                    <a:bodyPr/>
                    <a:lstStyle/>
                    <a:p>
                      <a:pPr marL="0" marR="0">
                        <a:spcBef>
                          <a:spcPts val="0"/>
                        </a:spcBef>
                        <a:spcAft>
                          <a:spcPts val="0"/>
                        </a:spcAft>
                      </a:pPr>
                      <a:r>
                        <a:rPr lang="en-US" sz="1600" b="0" kern="0" dirty="0">
                          <a:solidFill>
                            <a:srgbClr val="FFFF00"/>
                          </a:solidFill>
                          <a:effectLst/>
                          <a:latin typeface="Metropolis Light" panose="00000400000000000000" pitchFamily="2" charset="0"/>
                        </a:rPr>
                        <a:t>Sun, Dec 24</a:t>
                      </a:r>
                      <a:endParaRPr lang="en-US" sz="1800" b="0" kern="100" dirty="0">
                        <a:solidFill>
                          <a:srgbClr val="FFFF00"/>
                        </a:solidFill>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rgbClr val="006666"/>
                    </a:solidFill>
                  </a:tcPr>
                </a:tc>
                <a:tc>
                  <a:txBody>
                    <a:bodyPr/>
                    <a:lstStyle/>
                    <a:p>
                      <a:pPr marL="0" marR="0">
                        <a:spcBef>
                          <a:spcPts val="0"/>
                        </a:spcBef>
                        <a:spcAft>
                          <a:spcPts val="0"/>
                        </a:spcAft>
                      </a:pPr>
                      <a:r>
                        <a:rPr lang="en-US" sz="2400" b="1" kern="0" dirty="0">
                          <a:solidFill>
                            <a:srgbClr val="FFFF00"/>
                          </a:solidFill>
                          <a:effectLst/>
                          <a:latin typeface="Metropolis Light" panose="00000400000000000000" pitchFamily="2" charset="0"/>
                        </a:rPr>
                        <a:t>Parable of the Rich Fool</a:t>
                      </a:r>
                      <a:br>
                        <a:rPr lang="en-US" sz="2400" b="1" kern="0" dirty="0">
                          <a:solidFill>
                            <a:srgbClr val="FFFF00"/>
                          </a:solidFill>
                          <a:effectLst/>
                          <a:latin typeface="Metropolis Light" panose="00000400000000000000" pitchFamily="2" charset="0"/>
                        </a:rPr>
                      </a:br>
                      <a:r>
                        <a:rPr lang="en-US" sz="2400" b="1" kern="0" dirty="0">
                          <a:solidFill>
                            <a:srgbClr val="FFFF00"/>
                          </a:solidFill>
                          <a:effectLst/>
                          <a:latin typeface="Metropolis Light" panose="00000400000000000000" pitchFamily="2" charset="0"/>
                        </a:rPr>
                        <a:t>Luke 12:13-21</a:t>
                      </a:r>
                      <a:endParaRPr lang="en-US" sz="2800" b="1" kern="100" dirty="0">
                        <a:solidFill>
                          <a:srgbClr val="FFFF00"/>
                        </a:solidFill>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rgbClr val="006666"/>
                    </a:solidFill>
                  </a:tcPr>
                </a:tc>
                <a:tc>
                  <a:txBody>
                    <a:bodyPr/>
                    <a:lstStyle/>
                    <a:p>
                      <a:pPr marL="0" marR="0">
                        <a:spcBef>
                          <a:spcPts val="0"/>
                        </a:spcBef>
                        <a:spcAft>
                          <a:spcPts val="0"/>
                        </a:spcAft>
                      </a:pPr>
                      <a:r>
                        <a:rPr lang="en-US" sz="2400" b="1" kern="0" dirty="0">
                          <a:solidFill>
                            <a:srgbClr val="FFFF00"/>
                          </a:solidFill>
                          <a:effectLst/>
                          <a:latin typeface="Metropolis Light" panose="00000400000000000000" pitchFamily="2" charset="0"/>
                        </a:rPr>
                        <a:t>Learning to Reject Materialism</a:t>
                      </a:r>
                      <a:endParaRPr lang="en-US" sz="2800" b="1" kern="100" dirty="0">
                        <a:solidFill>
                          <a:srgbClr val="FFFF00"/>
                        </a:solidFill>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rgbClr val="006666"/>
                    </a:solidFill>
                  </a:tcPr>
                </a:tc>
                <a:tc>
                  <a:txBody>
                    <a:bodyPr/>
                    <a:lstStyle/>
                    <a:p>
                      <a:pPr marL="0" marR="0">
                        <a:spcBef>
                          <a:spcPts val="0"/>
                        </a:spcBef>
                        <a:spcAft>
                          <a:spcPts val="0"/>
                        </a:spcAft>
                      </a:pPr>
                      <a:r>
                        <a:rPr lang="en-US" sz="1600" b="0" kern="0" dirty="0">
                          <a:solidFill>
                            <a:srgbClr val="FFFF00"/>
                          </a:solidFill>
                          <a:effectLst/>
                          <a:latin typeface="Metropolis Light" panose="00000400000000000000" pitchFamily="2" charset="0"/>
                        </a:rPr>
                        <a:t>Bible Class</a:t>
                      </a:r>
                      <a:endParaRPr lang="en-US" sz="1800" b="0" kern="100" dirty="0">
                        <a:solidFill>
                          <a:srgbClr val="FFFF00"/>
                        </a:solidFill>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rgbClr val="006666"/>
                    </a:solidFill>
                  </a:tcPr>
                </a:tc>
                <a:tc>
                  <a:txBody>
                    <a:bodyPr/>
                    <a:lstStyle/>
                    <a:p>
                      <a:pPr marL="0" marR="0">
                        <a:spcBef>
                          <a:spcPts val="0"/>
                        </a:spcBef>
                        <a:spcAft>
                          <a:spcPts val="0"/>
                        </a:spcAft>
                      </a:pPr>
                      <a:r>
                        <a:rPr lang="en-US" sz="1600" b="0" kern="0" dirty="0">
                          <a:solidFill>
                            <a:srgbClr val="FFFF00"/>
                          </a:solidFill>
                          <a:effectLst/>
                          <a:latin typeface="Metropolis Light" panose="00000400000000000000" pitchFamily="2" charset="0"/>
                        </a:rPr>
                        <a:t>Marty Broadwell</a:t>
                      </a:r>
                      <a:endParaRPr lang="en-US" sz="1800" b="0" kern="100" dirty="0">
                        <a:solidFill>
                          <a:srgbClr val="FFFF00"/>
                        </a:solidFill>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rgbClr val="006666"/>
                    </a:solidFill>
                  </a:tcPr>
                </a:tc>
                <a:extLst>
                  <a:ext uri="{0D108BD9-81ED-4DB2-BD59-A6C34878D82A}">
                    <a16:rowId xmlns:a16="http://schemas.microsoft.com/office/drawing/2014/main" val="2258216503"/>
                  </a:ext>
                </a:extLst>
              </a:tr>
              <a:tr h="553448">
                <a:tc>
                  <a:txBody>
                    <a:bodyPr/>
                    <a:lstStyle/>
                    <a:p>
                      <a:pPr marL="0" marR="0">
                        <a:spcBef>
                          <a:spcPts val="0"/>
                        </a:spcBef>
                        <a:spcAft>
                          <a:spcPts val="0"/>
                        </a:spcAft>
                      </a:pPr>
                      <a:r>
                        <a:rPr lang="en-US" sz="1400" b="0" kern="0" dirty="0">
                          <a:effectLst/>
                          <a:latin typeface="Metropolis Light" panose="00000400000000000000" pitchFamily="2" charset="0"/>
                        </a:rPr>
                        <a:t>Wed, Dec 27</a:t>
                      </a:r>
                      <a:endParaRPr lang="en-US" sz="16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800" kern="0" dirty="0">
                          <a:effectLst/>
                          <a:latin typeface="Metropolis Light" panose="00000400000000000000" pitchFamily="2" charset="0"/>
                        </a:rPr>
                        <a:t>Parable of Laborers in the Vineyard</a:t>
                      </a:r>
                      <a:br>
                        <a:rPr lang="en-US" sz="1800" kern="0" dirty="0">
                          <a:effectLst/>
                          <a:latin typeface="Metropolis Light" panose="00000400000000000000" pitchFamily="2" charset="0"/>
                        </a:rPr>
                      </a:br>
                      <a:r>
                        <a:rPr lang="en-US" sz="1400" kern="0" dirty="0">
                          <a:effectLst/>
                          <a:latin typeface="Metropolis Light" panose="00000400000000000000" pitchFamily="2" charset="0"/>
                        </a:rPr>
                        <a:t>Matthew 20:1-16</a:t>
                      </a:r>
                      <a:endParaRPr lang="en-US" sz="20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600" kern="0">
                          <a:effectLst/>
                          <a:latin typeface="Metropolis Light" panose="00000400000000000000" pitchFamily="2" charset="0"/>
                        </a:rPr>
                        <a:t>Learning to Rejoice in Kingdom Growth</a:t>
                      </a:r>
                      <a:endParaRPr lang="en-US" sz="18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400" kern="0" dirty="0">
                          <a:effectLst/>
                          <a:latin typeface="Metropolis Light" panose="00000400000000000000" pitchFamily="2" charset="0"/>
                        </a:rPr>
                        <a:t>Bible Class</a:t>
                      </a:r>
                      <a:endParaRPr lang="en-US" sz="16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400" kern="0" dirty="0">
                          <a:effectLst/>
                          <a:latin typeface="Metropolis Light" panose="00000400000000000000" pitchFamily="2" charset="0"/>
                        </a:rPr>
                        <a:t>Russ </a:t>
                      </a:r>
                      <a:br>
                        <a:rPr lang="en-US" sz="1400" kern="0" dirty="0">
                          <a:effectLst/>
                          <a:latin typeface="Metropolis Light" panose="00000400000000000000" pitchFamily="2" charset="0"/>
                        </a:rPr>
                      </a:br>
                      <a:r>
                        <a:rPr lang="en-US" sz="1400" kern="0" dirty="0">
                          <a:effectLst/>
                          <a:latin typeface="Metropolis Light" panose="00000400000000000000" pitchFamily="2" charset="0"/>
                        </a:rPr>
                        <a:t>LaGrone</a:t>
                      </a:r>
                      <a:endParaRPr lang="en-US" sz="16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418494799"/>
                  </a:ext>
                </a:extLst>
              </a:tr>
              <a:tr h="553448">
                <a:tc>
                  <a:txBody>
                    <a:bodyPr/>
                    <a:lstStyle/>
                    <a:p>
                      <a:pPr marL="0" marR="0">
                        <a:spcBef>
                          <a:spcPts val="0"/>
                        </a:spcBef>
                        <a:spcAft>
                          <a:spcPts val="0"/>
                        </a:spcAft>
                      </a:pPr>
                      <a:r>
                        <a:rPr lang="en-US" sz="1400" b="0" kern="0">
                          <a:effectLst/>
                          <a:latin typeface="Metropolis Light" panose="00000400000000000000" pitchFamily="2" charset="0"/>
                        </a:rPr>
                        <a:t>Sun, Dec 31</a:t>
                      </a:r>
                      <a:endParaRPr lang="en-US" sz="1600" b="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800" kern="0" dirty="0">
                          <a:effectLst/>
                          <a:latin typeface="Metropolis Light" panose="00000400000000000000" pitchFamily="2" charset="0"/>
                        </a:rPr>
                        <a:t>Parable of the Wedding Feast</a:t>
                      </a:r>
                      <a:br>
                        <a:rPr lang="en-US" sz="1800" kern="0" dirty="0">
                          <a:effectLst/>
                          <a:latin typeface="Metropolis Light" panose="00000400000000000000" pitchFamily="2" charset="0"/>
                        </a:rPr>
                      </a:br>
                      <a:r>
                        <a:rPr lang="en-US" sz="1400" kern="0" dirty="0">
                          <a:effectLst/>
                          <a:latin typeface="Metropolis Light" panose="00000400000000000000" pitchFamily="2" charset="0"/>
                        </a:rPr>
                        <a:t>Matthew 22:1-14</a:t>
                      </a:r>
                      <a:endParaRPr lang="en-US" sz="20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600" kern="0">
                          <a:effectLst/>
                          <a:latin typeface="Metropolis Light" panose="00000400000000000000" pitchFamily="2" charset="0"/>
                        </a:rPr>
                        <a:t>Learning to Submit to God’s Standards</a:t>
                      </a:r>
                      <a:endParaRPr lang="en-US" sz="18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400" kern="0" dirty="0">
                          <a:effectLst/>
                          <a:latin typeface="Metropolis Light" panose="00000400000000000000" pitchFamily="2" charset="0"/>
                        </a:rPr>
                        <a:t>Bible Class</a:t>
                      </a:r>
                      <a:endParaRPr lang="en-US" sz="16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400" kern="0">
                          <a:effectLst/>
                          <a:latin typeface="Metropolis Light" panose="00000400000000000000" pitchFamily="2" charset="0"/>
                        </a:rPr>
                        <a:t>Phillip Shumake</a:t>
                      </a:r>
                      <a:endParaRPr lang="en-US" sz="16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1144445387"/>
                  </a:ext>
                </a:extLst>
              </a:tr>
              <a:tr h="564705">
                <a:tc>
                  <a:txBody>
                    <a:bodyPr/>
                    <a:lstStyle/>
                    <a:p>
                      <a:pPr marL="0" marR="0">
                        <a:spcBef>
                          <a:spcPts val="0"/>
                        </a:spcBef>
                        <a:spcAft>
                          <a:spcPts val="0"/>
                        </a:spcAft>
                      </a:pPr>
                      <a:r>
                        <a:rPr lang="en-US" sz="1400" b="0" kern="0">
                          <a:effectLst/>
                          <a:latin typeface="Metropolis Light" panose="00000400000000000000" pitchFamily="2" charset="0"/>
                        </a:rPr>
                        <a:t>Sun, Dec 31</a:t>
                      </a:r>
                      <a:endParaRPr lang="en-US" sz="1600" b="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800" u="none" kern="0" dirty="0">
                          <a:effectLst/>
                          <a:latin typeface="Metropolis Light" panose="00000400000000000000" pitchFamily="2" charset="0"/>
                        </a:rPr>
                        <a:t>Parables of the Kingdom</a:t>
                      </a:r>
                      <a:br>
                        <a:rPr lang="en-US" sz="1800" u="none" kern="0" dirty="0">
                          <a:effectLst/>
                          <a:latin typeface="Metropolis Light" panose="00000400000000000000" pitchFamily="2" charset="0"/>
                        </a:rPr>
                      </a:br>
                      <a:r>
                        <a:rPr lang="en-US" sz="1400" u="none" kern="0" dirty="0">
                          <a:effectLst/>
                          <a:latin typeface="Metropolis Light" panose="00000400000000000000" pitchFamily="2" charset="0"/>
                        </a:rPr>
                        <a:t>Matthew 13, 18</a:t>
                      </a:r>
                      <a:endParaRPr lang="en-US" sz="2000" u="none"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lgn="l">
                        <a:spcBef>
                          <a:spcPts val="0"/>
                        </a:spcBef>
                        <a:spcAft>
                          <a:spcPts val="0"/>
                        </a:spcAft>
                      </a:pPr>
                      <a:r>
                        <a:rPr lang="en-US" sz="1600" kern="0" dirty="0">
                          <a:effectLst/>
                          <a:latin typeface="Metropolis Light" panose="00000400000000000000" pitchFamily="2" charset="0"/>
                        </a:rPr>
                        <a:t>Learning to Be Better Kingdom Citizens</a:t>
                      </a:r>
                      <a:endParaRPr lang="en-US" sz="18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400" kern="0" dirty="0">
                          <a:effectLst/>
                          <a:latin typeface="Metropolis Light" panose="00000400000000000000" pitchFamily="2" charset="0"/>
                        </a:rPr>
                        <a:t>PM Service</a:t>
                      </a:r>
                      <a:endParaRPr lang="en-US" sz="16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400" kern="0">
                          <a:effectLst/>
                          <a:latin typeface="Metropolis Light" panose="00000400000000000000" pitchFamily="2" charset="0"/>
                        </a:rPr>
                        <a:t>Various</a:t>
                      </a:r>
                      <a:endParaRPr lang="en-US" sz="16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934789096"/>
                  </a:ext>
                </a:extLst>
              </a:tr>
              <a:tr h="570333">
                <a:tc>
                  <a:txBody>
                    <a:bodyPr/>
                    <a:lstStyle/>
                    <a:p>
                      <a:pPr marL="0" marR="0">
                        <a:spcBef>
                          <a:spcPts val="0"/>
                        </a:spcBef>
                        <a:spcAft>
                          <a:spcPts val="0"/>
                        </a:spcAft>
                      </a:pPr>
                      <a:r>
                        <a:rPr lang="en-US" sz="1400" b="0" kern="0" dirty="0">
                          <a:effectLst/>
                          <a:latin typeface="Metropolis Light" panose="00000400000000000000" pitchFamily="2" charset="0"/>
                        </a:rPr>
                        <a:t>Wed, Jan 3</a:t>
                      </a:r>
                      <a:endParaRPr lang="en-US" sz="1600" b="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800" kern="0" dirty="0">
                          <a:effectLst/>
                          <a:latin typeface="Metropolis Light" panose="00000400000000000000" pitchFamily="2" charset="0"/>
                        </a:rPr>
                        <a:t>Parable of the Ten Virgins</a:t>
                      </a:r>
                      <a:br>
                        <a:rPr lang="en-US" sz="1800" kern="0" dirty="0">
                          <a:effectLst/>
                          <a:latin typeface="Metropolis Light" panose="00000400000000000000" pitchFamily="2" charset="0"/>
                        </a:rPr>
                      </a:br>
                      <a:r>
                        <a:rPr lang="en-US" sz="1400" kern="0" dirty="0">
                          <a:effectLst/>
                          <a:latin typeface="Metropolis Light" panose="00000400000000000000" pitchFamily="2" charset="0"/>
                        </a:rPr>
                        <a:t>Matthew 25:1-13</a:t>
                      </a:r>
                      <a:endParaRPr lang="en-US" sz="20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600" kern="0" dirty="0">
                          <a:effectLst/>
                          <a:latin typeface="Metropolis Light" panose="00000400000000000000" pitchFamily="2" charset="0"/>
                        </a:rPr>
                        <a:t>Learning to Maintain Our Commitment </a:t>
                      </a:r>
                      <a:endParaRPr lang="en-US" sz="18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400" kern="0" dirty="0">
                          <a:effectLst/>
                          <a:latin typeface="Metropolis Light" panose="00000400000000000000" pitchFamily="2" charset="0"/>
                        </a:rPr>
                        <a:t>Bible Class</a:t>
                      </a:r>
                      <a:endParaRPr lang="en-US" sz="16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400" kern="0" dirty="0">
                          <a:effectLst/>
                          <a:latin typeface="Metropolis Light" panose="00000400000000000000" pitchFamily="2" charset="0"/>
                        </a:rPr>
                        <a:t>Mason Broadwell</a:t>
                      </a:r>
                      <a:endParaRPr lang="en-US" sz="1600" kern="100" dirty="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2180118059"/>
                  </a:ext>
                </a:extLst>
              </a:tr>
            </a:tbl>
          </a:graphicData>
        </a:graphic>
      </p:graphicFrame>
    </p:spTree>
    <p:extLst>
      <p:ext uri="{BB962C8B-B14F-4D97-AF65-F5344CB8AC3E}">
        <p14:creationId xmlns:p14="http://schemas.microsoft.com/office/powerpoint/2010/main" val="2557175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2EE2B632-06BC-04E8-9A6F-EB62473D0079}"/>
              </a:ext>
            </a:extLst>
          </p:cNvPr>
          <p:cNvSpPr>
            <a:spLocks noGrp="1"/>
          </p:cNvSpPr>
          <p:nvPr>
            <p:ph type="title"/>
          </p:nvPr>
        </p:nvSpPr>
        <p:spPr/>
        <p:txBody>
          <a:bodyPr/>
          <a:lstStyle/>
          <a:p>
            <a:r>
              <a:rPr lang="en-US" altLang="en-US" dirty="0"/>
              <a:t>The Rich Fool</a:t>
            </a:r>
          </a:p>
        </p:txBody>
      </p:sp>
      <p:sp>
        <p:nvSpPr>
          <p:cNvPr id="4099" name="Subtitle 2">
            <a:extLst>
              <a:ext uri="{FF2B5EF4-FFF2-40B4-BE49-F238E27FC236}">
                <a16:creationId xmlns:a16="http://schemas.microsoft.com/office/drawing/2014/main" id="{B40E1F01-7F45-2185-EB3B-4938494C1325}"/>
              </a:ext>
            </a:extLst>
          </p:cNvPr>
          <p:cNvSpPr>
            <a:spLocks noGrp="1"/>
          </p:cNvSpPr>
          <p:nvPr>
            <p:ph type="subTitle" sz="quarter" idx="4294967295"/>
          </p:nvPr>
        </p:nvSpPr>
        <p:spPr>
          <a:xfrm>
            <a:off x="0" y="3111500"/>
            <a:ext cx="9144000" cy="1460500"/>
          </a:xfrm>
        </p:spPr>
        <p:txBody>
          <a:bodyPr/>
          <a:lstStyle/>
          <a:p>
            <a:pPr marL="0" indent="0" algn="ctr">
              <a:buNone/>
            </a:pPr>
            <a:r>
              <a:rPr lang="en-US" altLang="en-US" dirty="0"/>
              <a:t>Luke 12:13-21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76970-FECD-320F-01C5-A413246A1923}"/>
              </a:ext>
            </a:extLst>
          </p:cNvPr>
          <p:cNvSpPr>
            <a:spLocks noGrp="1"/>
          </p:cNvSpPr>
          <p:nvPr>
            <p:ph type="title"/>
          </p:nvPr>
        </p:nvSpPr>
        <p:spPr>
          <a:xfrm>
            <a:off x="318782" y="210066"/>
            <a:ext cx="8649047" cy="794374"/>
          </a:xfrm>
        </p:spPr>
        <p:txBody>
          <a:bodyPr/>
          <a:lstStyle/>
          <a:p>
            <a:r>
              <a:rPr lang="en-US" dirty="0"/>
              <a:t>Interruptions of Jesus’ Discourses</a:t>
            </a:r>
          </a:p>
        </p:txBody>
      </p:sp>
      <p:sp>
        <p:nvSpPr>
          <p:cNvPr id="3" name="Content Placeholder 2">
            <a:extLst>
              <a:ext uri="{FF2B5EF4-FFF2-40B4-BE49-F238E27FC236}">
                <a16:creationId xmlns:a16="http://schemas.microsoft.com/office/drawing/2014/main" id="{BD25C7D6-6A14-DF80-18FE-E8A4C39BA808}"/>
              </a:ext>
            </a:extLst>
          </p:cNvPr>
          <p:cNvSpPr>
            <a:spLocks noGrp="1"/>
          </p:cNvSpPr>
          <p:nvPr>
            <p:ph idx="1"/>
          </p:nvPr>
        </p:nvSpPr>
        <p:spPr>
          <a:xfrm>
            <a:off x="318783" y="902154"/>
            <a:ext cx="9253586" cy="4676922"/>
          </a:xfrm>
        </p:spPr>
        <p:txBody>
          <a:bodyPr>
            <a:noAutofit/>
          </a:bodyPr>
          <a:lstStyle/>
          <a:p>
            <a:pPr marR="685800">
              <a:spcBef>
                <a:spcPts val="0"/>
              </a:spcBef>
              <a:spcAft>
                <a:spcPts val="900"/>
              </a:spcAft>
              <a:buFont typeface="Arial" panose="020B0604020202020204" pitchFamily="34" charset="0"/>
              <a:buChar char="•"/>
            </a:pPr>
            <a:r>
              <a:rPr lang="en-US" sz="2200" dirty="0">
                <a:effectLst/>
                <a:latin typeface="Metropolis" panose="00000500000000000000"/>
                <a:ea typeface="Calibri" panose="020F0502020204030204" pitchFamily="34" charset="0"/>
              </a:rPr>
              <a:t>9:49 – </a:t>
            </a:r>
            <a:r>
              <a:rPr lang="en-US" sz="2200" b="0" dirty="0">
                <a:effectLst/>
                <a:latin typeface="Metropolis" panose="00000500000000000000"/>
              </a:rPr>
              <a:t>John answered and said, “Master, we saw someone casting out demons in Your name…”</a:t>
            </a:r>
            <a:endParaRPr lang="en-US" sz="2200" dirty="0">
              <a:effectLst/>
              <a:latin typeface="Metropolis" panose="00000500000000000000"/>
              <a:ea typeface="Calibri" panose="020F0502020204030204" pitchFamily="34" charset="0"/>
            </a:endParaRPr>
          </a:p>
          <a:p>
            <a:pPr marR="514350">
              <a:spcBef>
                <a:spcPts val="0"/>
              </a:spcBef>
              <a:spcAft>
                <a:spcPts val="900"/>
              </a:spcAft>
              <a:buFont typeface="Arial" panose="020B0604020202020204" pitchFamily="34" charset="0"/>
              <a:buChar char="•"/>
            </a:pPr>
            <a:r>
              <a:rPr lang="en-US" sz="2200" dirty="0">
                <a:effectLst/>
                <a:latin typeface="Metropolis" panose="00000500000000000000"/>
                <a:ea typeface="Calibri" panose="020F0502020204030204" pitchFamily="34" charset="0"/>
              </a:rPr>
              <a:t>9:61 – </a:t>
            </a:r>
            <a:r>
              <a:rPr lang="en-US" sz="2200" b="0" dirty="0">
                <a:effectLst/>
                <a:latin typeface="Metropolis" panose="00000500000000000000"/>
              </a:rPr>
              <a:t>And another also said, “Lord, I will follow You, but let me first go and bid them farewell who are at my house.”</a:t>
            </a:r>
            <a:endParaRPr lang="en-US" sz="2200" dirty="0">
              <a:effectLst/>
              <a:latin typeface="Metropolis" panose="00000500000000000000"/>
              <a:ea typeface="Calibri" panose="020F0502020204030204" pitchFamily="34" charset="0"/>
            </a:endParaRPr>
          </a:p>
          <a:p>
            <a:pPr marR="514350">
              <a:spcBef>
                <a:spcPts val="0"/>
              </a:spcBef>
              <a:spcAft>
                <a:spcPts val="900"/>
              </a:spcAft>
              <a:buFont typeface="Arial" panose="020B0604020202020204" pitchFamily="34" charset="0"/>
              <a:buChar char="•"/>
            </a:pPr>
            <a:r>
              <a:rPr lang="en-US" sz="2200" dirty="0">
                <a:effectLst/>
                <a:latin typeface="Metropolis" panose="00000500000000000000"/>
                <a:ea typeface="Calibri" panose="020F0502020204030204" pitchFamily="34" charset="0"/>
              </a:rPr>
              <a:t>10:25, 29 – </a:t>
            </a:r>
            <a:r>
              <a:rPr lang="en-US" sz="2200" dirty="0">
                <a:effectLst/>
                <a:latin typeface="Metropolis" panose="00000500000000000000"/>
              </a:rPr>
              <a:t>A </a:t>
            </a:r>
            <a:r>
              <a:rPr lang="en-US" sz="2200" b="0" dirty="0">
                <a:effectLst/>
                <a:latin typeface="Metropolis" panose="00000500000000000000"/>
              </a:rPr>
              <a:t>certain lawyer stood up and tested Him, saying, Teacher…” …Wanting to justify himself, said to Jesus, “And who is my neighbor…”</a:t>
            </a:r>
            <a:endParaRPr lang="en-US" sz="2200" dirty="0">
              <a:effectLst/>
              <a:latin typeface="Metropolis" panose="00000500000000000000"/>
              <a:ea typeface="Calibri" panose="020F0502020204030204" pitchFamily="34" charset="0"/>
            </a:endParaRPr>
          </a:p>
          <a:p>
            <a:pPr marR="514350">
              <a:spcBef>
                <a:spcPts val="0"/>
              </a:spcBef>
              <a:spcAft>
                <a:spcPts val="900"/>
              </a:spcAft>
              <a:buFont typeface="Arial" panose="020B0604020202020204" pitchFamily="34" charset="0"/>
              <a:buChar char="•"/>
            </a:pPr>
            <a:r>
              <a:rPr lang="en-US" sz="2200" dirty="0">
                <a:effectLst/>
                <a:latin typeface="Metropolis" panose="00000500000000000000"/>
                <a:ea typeface="Calibri" panose="020F0502020204030204" pitchFamily="34" charset="0"/>
              </a:rPr>
              <a:t>10:40 – “</a:t>
            </a:r>
            <a:r>
              <a:rPr lang="en-US" sz="2200" b="0" dirty="0">
                <a:effectLst/>
                <a:latin typeface="Metropolis" panose="00000500000000000000"/>
              </a:rPr>
              <a:t>Lord, do You not care that my sister has left me to serve alone?” </a:t>
            </a:r>
            <a:endParaRPr lang="en-US" sz="2200" dirty="0">
              <a:effectLst/>
              <a:latin typeface="Metropolis" panose="00000500000000000000"/>
              <a:ea typeface="Calibri" panose="020F0502020204030204" pitchFamily="34" charset="0"/>
            </a:endParaRPr>
          </a:p>
          <a:p>
            <a:pPr marR="514350">
              <a:spcBef>
                <a:spcPts val="0"/>
              </a:spcBef>
              <a:spcAft>
                <a:spcPts val="900"/>
              </a:spcAft>
              <a:buFont typeface="Arial" panose="020B0604020202020204" pitchFamily="34" charset="0"/>
              <a:buChar char="•"/>
            </a:pPr>
            <a:r>
              <a:rPr lang="en-US" sz="2200" dirty="0">
                <a:effectLst/>
                <a:latin typeface="Metropolis" panose="00000500000000000000"/>
                <a:ea typeface="Calibri" panose="020F0502020204030204" pitchFamily="34" charset="0"/>
              </a:rPr>
              <a:t>11:15-16 - </a:t>
            </a:r>
            <a:r>
              <a:rPr lang="en-US" sz="2200" b="0" dirty="0">
                <a:effectLst/>
                <a:latin typeface="Metropolis" panose="00000500000000000000"/>
              </a:rPr>
              <a:t>…Some of them said, “He casts out demons by Beelzebub… Others, testing Him, sought from Him a sign from heaven.</a:t>
            </a:r>
            <a:endParaRPr lang="en-US" sz="2200" dirty="0">
              <a:effectLst/>
              <a:latin typeface="Metropolis" panose="00000500000000000000"/>
              <a:ea typeface="Calibri" panose="020F0502020204030204" pitchFamily="34" charset="0"/>
            </a:endParaRPr>
          </a:p>
          <a:p>
            <a:pPr marR="514350">
              <a:spcBef>
                <a:spcPts val="0"/>
              </a:spcBef>
              <a:spcAft>
                <a:spcPts val="900"/>
              </a:spcAft>
              <a:buFont typeface="Arial" panose="020B0604020202020204" pitchFamily="34" charset="0"/>
              <a:buChar char="•"/>
            </a:pPr>
            <a:r>
              <a:rPr lang="en-US" sz="2200" dirty="0">
                <a:effectLst/>
                <a:latin typeface="Metropolis" panose="00000500000000000000"/>
                <a:ea typeface="Calibri" panose="020F0502020204030204" pitchFamily="34" charset="0"/>
              </a:rPr>
              <a:t>11:27 – </a:t>
            </a:r>
            <a:r>
              <a:rPr lang="en-US" sz="2200" b="0" dirty="0">
                <a:effectLst/>
                <a:latin typeface="Metropolis" panose="00000500000000000000"/>
              </a:rPr>
              <a:t>A certain woman from the crowd raised her voice and said to Him, “Blessed is the womb that bore You…”</a:t>
            </a:r>
            <a:endParaRPr lang="en-US" sz="2200" dirty="0">
              <a:effectLst/>
              <a:latin typeface="Metropolis" panose="00000500000000000000"/>
              <a:ea typeface="Calibri" panose="020F0502020204030204" pitchFamily="34" charset="0"/>
            </a:endParaRPr>
          </a:p>
          <a:p>
            <a:pPr marR="514350">
              <a:spcBef>
                <a:spcPts val="0"/>
              </a:spcBef>
              <a:spcAft>
                <a:spcPts val="900"/>
              </a:spcAft>
              <a:buFont typeface="Arial" panose="020B0604020202020204" pitchFamily="34" charset="0"/>
              <a:buChar char="•"/>
            </a:pPr>
            <a:r>
              <a:rPr lang="en-US" sz="2200" dirty="0">
                <a:effectLst/>
                <a:latin typeface="Metropolis" panose="00000500000000000000"/>
                <a:ea typeface="Calibri" panose="020F0502020204030204" pitchFamily="34" charset="0"/>
              </a:rPr>
              <a:t>11:38, 45 – Pharisees marveled He did not wash, …A </a:t>
            </a:r>
            <a:r>
              <a:rPr lang="en-US" sz="2200" b="0" dirty="0">
                <a:effectLst/>
                <a:latin typeface="Metropolis" panose="00000500000000000000"/>
              </a:rPr>
              <a:t>lawyer answered and said to Him, “Teacher, by saying these things You reproach us also.”</a:t>
            </a:r>
            <a:endParaRPr lang="en-US" sz="2200" dirty="0">
              <a:effectLst/>
              <a:latin typeface="Metropolis" panose="00000500000000000000"/>
              <a:ea typeface="Calibri" panose="020F0502020204030204" pitchFamily="34" charset="0"/>
            </a:endParaRPr>
          </a:p>
        </p:txBody>
      </p:sp>
      <p:sp>
        <p:nvSpPr>
          <p:cNvPr id="4" name="TextBox 3">
            <a:extLst>
              <a:ext uri="{FF2B5EF4-FFF2-40B4-BE49-F238E27FC236}">
                <a16:creationId xmlns:a16="http://schemas.microsoft.com/office/drawing/2014/main" id="{42BE0098-51E8-AFE1-68C3-70B3AD88F6CA}"/>
              </a:ext>
            </a:extLst>
          </p:cNvPr>
          <p:cNvSpPr txBox="1"/>
          <p:nvPr/>
        </p:nvSpPr>
        <p:spPr>
          <a:xfrm>
            <a:off x="0" y="25400"/>
            <a:ext cx="832022" cy="369332"/>
          </a:xfrm>
          <a:prstGeom prst="rect">
            <a:avLst/>
          </a:prstGeom>
          <a:noFill/>
        </p:spPr>
        <p:txBody>
          <a:bodyPr wrap="square" rtlCol="0">
            <a:spAutoFit/>
          </a:bodyPr>
          <a:lstStyle/>
          <a:p>
            <a:r>
              <a:rPr lang="en-US" sz="1800" b="1" dirty="0">
                <a:solidFill>
                  <a:srgbClr val="00B0F0"/>
                </a:solidFill>
              </a:rPr>
              <a:t>C.1</a:t>
            </a:r>
          </a:p>
        </p:txBody>
      </p:sp>
    </p:spTree>
    <p:extLst>
      <p:ext uri="{BB962C8B-B14F-4D97-AF65-F5344CB8AC3E}">
        <p14:creationId xmlns:p14="http://schemas.microsoft.com/office/powerpoint/2010/main" val="162092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F9658-D60C-0CC2-ACD6-C9B6332E0D43}"/>
              </a:ext>
            </a:extLst>
          </p:cNvPr>
          <p:cNvSpPr>
            <a:spLocks noGrp="1"/>
          </p:cNvSpPr>
          <p:nvPr>
            <p:ph type="title"/>
          </p:nvPr>
        </p:nvSpPr>
        <p:spPr/>
        <p:txBody>
          <a:bodyPr/>
          <a:lstStyle/>
          <a:p>
            <a:r>
              <a:rPr lang="en-US" dirty="0"/>
              <a:t>Context Questions</a:t>
            </a:r>
          </a:p>
        </p:txBody>
      </p:sp>
      <p:sp>
        <p:nvSpPr>
          <p:cNvPr id="3" name="Content Placeholder 2">
            <a:extLst>
              <a:ext uri="{FF2B5EF4-FFF2-40B4-BE49-F238E27FC236}">
                <a16:creationId xmlns:a16="http://schemas.microsoft.com/office/drawing/2014/main" id="{4CF202F0-C5E7-C199-60B7-771DA87761CA}"/>
              </a:ext>
            </a:extLst>
          </p:cNvPr>
          <p:cNvSpPr>
            <a:spLocks noGrp="1"/>
          </p:cNvSpPr>
          <p:nvPr>
            <p:ph idx="1"/>
          </p:nvPr>
        </p:nvSpPr>
        <p:spPr>
          <a:xfrm>
            <a:off x="318782" y="1098646"/>
            <a:ext cx="8825217" cy="4530367"/>
          </a:xfrm>
        </p:spPr>
        <p:txBody>
          <a:bodyPr>
            <a:normAutofit/>
          </a:bodyPr>
          <a:lstStyle/>
          <a:p>
            <a:pPr marL="346075" marR="0" lvl="0" indent="-346075">
              <a:lnSpc>
                <a:spcPct val="100000"/>
              </a:lnSpc>
              <a:spcBef>
                <a:spcPts val="0"/>
              </a:spcBef>
              <a:spcAft>
                <a:spcPts val="2400"/>
              </a:spcAft>
              <a:buFont typeface="+mj-lt"/>
              <a:buAutoNum type="arabicPeriod" startAt="2"/>
            </a:pPr>
            <a:r>
              <a:rPr lang="en-US" sz="2400" dirty="0">
                <a:effectLst/>
                <a:latin typeface="Metropolis" panose="00000500000000000000"/>
                <a:ea typeface="Calibri" panose="020F0502020204030204" pitchFamily="34" charset="0"/>
              </a:rPr>
              <a:t>Who, and how many people were present here (12:1,4,22,41 54)?</a:t>
            </a:r>
          </a:p>
          <a:p>
            <a:pPr marL="342900" marR="0" lvl="0" indent="-342900">
              <a:lnSpc>
                <a:spcPct val="100000"/>
              </a:lnSpc>
              <a:spcBef>
                <a:spcPts val="0"/>
              </a:spcBef>
              <a:spcAft>
                <a:spcPts val="2400"/>
              </a:spcAft>
              <a:buFont typeface="+mj-lt"/>
              <a:buAutoNum type="arabicPeriod" startAt="2"/>
            </a:pPr>
            <a:r>
              <a:rPr lang="en-US" sz="2400" dirty="0">
                <a:effectLst/>
                <a:latin typeface="Metropolis" panose="00000500000000000000"/>
                <a:ea typeface="Calibri" panose="020F0502020204030204" pitchFamily="34" charset="0"/>
              </a:rPr>
              <a:t>What was Jesus discussing when He was interrupted (4, 11)?</a:t>
            </a:r>
          </a:p>
          <a:p>
            <a:pPr marL="342900" marR="0" lvl="0" indent="-342900">
              <a:lnSpc>
                <a:spcPct val="100000"/>
              </a:lnSpc>
              <a:spcBef>
                <a:spcPts val="0"/>
              </a:spcBef>
              <a:spcAft>
                <a:spcPts val="2400"/>
              </a:spcAft>
              <a:buFont typeface="+mj-lt"/>
              <a:buAutoNum type="arabicPeriod" startAt="2"/>
            </a:pPr>
            <a:r>
              <a:rPr lang="en-US" sz="2400" dirty="0">
                <a:effectLst/>
                <a:latin typeface="Metropolis" panose="00000500000000000000"/>
                <a:ea typeface="Calibri" panose="020F0502020204030204" pitchFamily="34" charset="0"/>
              </a:rPr>
              <a:t>To what topic did Jesus return after the parable (22, 29-30)?</a:t>
            </a:r>
          </a:p>
          <a:p>
            <a:pPr marL="342900" marR="0" lvl="0" indent="-342900">
              <a:lnSpc>
                <a:spcPct val="100000"/>
              </a:lnSpc>
              <a:spcBef>
                <a:spcPts val="0"/>
              </a:spcBef>
              <a:spcAft>
                <a:spcPts val="2400"/>
              </a:spcAft>
              <a:buFont typeface="+mj-lt"/>
              <a:buAutoNum type="arabicPeriod" startAt="2"/>
            </a:pPr>
            <a:r>
              <a:rPr lang="en-US" sz="2400" dirty="0">
                <a:effectLst/>
                <a:latin typeface="Metropolis" panose="00000500000000000000"/>
                <a:ea typeface="Calibri" panose="020F0502020204030204" pitchFamily="34" charset="0"/>
              </a:rPr>
              <a:t>What specific request led to Jesus’ parable (13)?</a:t>
            </a:r>
          </a:p>
        </p:txBody>
      </p:sp>
      <p:sp>
        <p:nvSpPr>
          <p:cNvPr id="4" name="TextBox 3">
            <a:extLst>
              <a:ext uri="{FF2B5EF4-FFF2-40B4-BE49-F238E27FC236}">
                <a16:creationId xmlns:a16="http://schemas.microsoft.com/office/drawing/2014/main" id="{99736522-CC4E-49C8-6489-A644700412CD}"/>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C.2-5</a:t>
            </a:r>
          </a:p>
        </p:txBody>
      </p:sp>
    </p:spTree>
    <p:extLst>
      <p:ext uri="{BB962C8B-B14F-4D97-AF65-F5344CB8AC3E}">
        <p14:creationId xmlns:p14="http://schemas.microsoft.com/office/powerpoint/2010/main" val="107357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BD1EB-15C1-8637-C152-9168941CBD69}"/>
              </a:ext>
            </a:extLst>
          </p:cNvPr>
          <p:cNvSpPr>
            <a:spLocks noGrp="1"/>
          </p:cNvSpPr>
          <p:nvPr>
            <p:ph type="title"/>
          </p:nvPr>
        </p:nvSpPr>
        <p:spPr/>
        <p:txBody>
          <a:bodyPr/>
          <a:lstStyle/>
          <a:p>
            <a:r>
              <a:rPr lang="en-US" dirty="0"/>
              <a:t>Rich &amp; Poor in Luke</a:t>
            </a:r>
          </a:p>
        </p:txBody>
      </p:sp>
      <p:sp>
        <p:nvSpPr>
          <p:cNvPr id="3" name="Content Placeholder 2">
            <a:extLst>
              <a:ext uri="{FF2B5EF4-FFF2-40B4-BE49-F238E27FC236}">
                <a16:creationId xmlns:a16="http://schemas.microsoft.com/office/drawing/2014/main" id="{A33469CD-049E-122A-BEC4-0216C00F8BDF}"/>
              </a:ext>
            </a:extLst>
          </p:cNvPr>
          <p:cNvSpPr>
            <a:spLocks noGrp="1"/>
          </p:cNvSpPr>
          <p:nvPr>
            <p:ph idx="1"/>
          </p:nvPr>
        </p:nvSpPr>
        <p:spPr>
          <a:xfrm>
            <a:off x="952500" y="1098646"/>
            <a:ext cx="7112000" cy="4362354"/>
          </a:xfrm>
        </p:spPr>
        <p:txBody>
          <a:bodyPr/>
          <a:lstStyle/>
          <a:p>
            <a:pPr>
              <a:spcBef>
                <a:spcPts val="0"/>
              </a:spcBef>
              <a:spcAft>
                <a:spcPts val="500"/>
              </a:spcAft>
            </a:pPr>
            <a:r>
              <a:rPr lang="en-US" sz="2333" dirty="0"/>
              <a:t>1:53 </a:t>
            </a:r>
          </a:p>
          <a:p>
            <a:pPr>
              <a:spcBef>
                <a:spcPts val="0"/>
              </a:spcBef>
              <a:spcAft>
                <a:spcPts val="500"/>
              </a:spcAft>
            </a:pPr>
            <a:r>
              <a:rPr lang="en-US" sz="2333" dirty="0"/>
              <a:t>4:18 (see Isaiah 61:1)</a:t>
            </a:r>
          </a:p>
          <a:p>
            <a:pPr>
              <a:spcBef>
                <a:spcPts val="0"/>
              </a:spcBef>
              <a:spcAft>
                <a:spcPts val="500"/>
              </a:spcAft>
            </a:pPr>
            <a:r>
              <a:rPr lang="en-US" sz="2333" dirty="0"/>
              <a:t>6:20, 24 </a:t>
            </a:r>
          </a:p>
          <a:p>
            <a:pPr>
              <a:spcBef>
                <a:spcPts val="0"/>
              </a:spcBef>
              <a:spcAft>
                <a:spcPts val="500"/>
              </a:spcAft>
            </a:pPr>
            <a:r>
              <a:rPr lang="en-US" sz="2333" dirty="0"/>
              <a:t>7:22 </a:t>
            </a:r>
          </a:p>
          <a:p>
            <a:pPr>
              <a:spcBef>
                <a:spcPts val="0"/>
              </a:spcBef>
              <a:spcAft>
                <a:spcPts val="500"/>
              </a:spcAft>
            </a:pPr>
            <a:r>
              <a:rPr lang="en-US" sz="2333" dirty="0"/>
              <a:t>8:14 </a:t>
            </a:r>
          </a:p>
          <a:p>
            <a:pPr>
              <a:spcBef>
                <a:spcPts val="0"/>
              </a:spcBef>
              <a:spcAft>
                <a:spcPts val="500"/>
              </a:spcAft>
            </a:pPr>
            <a:r>
              <a:rPr lang="en-US" sz="2333" dirty="0"/>
              <a:t>14:13, 21 </a:t>
            </a:r>
          </a:p>
          <a:p>
            <a:pPr>
              <a:spcBef>
                <a:spcPts val="0"/>
              </a:spcBef>
              <a:spcAft>
                <a:spcPts val="500"/>
              </a:spcAft>
            </a:pPr>
            <a:r>
              <a:rPr lang="en-US" sz="2333" dirty="0"/>
              <a:t>16:1, 11</a:t>
            </a:r>
          </a:p>
          <a:p>
            <a:pPr>
              <a:spcBef>
                <a:spcPts val="0"/>
              </a:spcBef>
              <a:spcAft>
                <a:spcPts val="500"/>
              </a:spcAft>
            </a:pPr>
            <a:r>
              <a:rPr lang="en-US" sz="2333" dirty="0"/>
              <a:t>16:19,21 </a:t>
            </a:r>
          </a:p>
          <a:p>
            <a:pPr>
              <a:spcBef>
                <a:spcPts val="0"/>
              </a:spcBef>
              <a:spcAft>
                <a:spcPts val="500"/>
              </a:spcAft>
            </a:pPr>
            <a:r>
              <a:rPr lang="en-US" sz="2333" dirty="0"/>
              <a:t>18:22-23, 25 </a:t>
            </a:r>
          </a:p>
          <a:p>
            <a:pPr>
              <a:spcBef>
                <a:spcPts val="0"/>
              </a:spcBef>
              <a:spcAft>
                <a:spcPts val="500"/>
              </a:spcAft>
            </a:pPr>
            <a:r>
              <a:rPr lang="en-US" sz="2333" dirty="0"/>
              <a:t>19:2 </a:t>
            </a:r>
          </a:p>
          <a:p>
            <a:pPr>
              <a:spcBef>
                <a:spcPts val="0"/>
              </a:spcBef>
              <a:spcAft>
                <a:spcPts val="500"/>
              </a:spcAft>
            </a:pPr>
            <a:r>
              <a:rPr lang="en-US" sz="2333" dirty="0"/>
              <a:t>21:1-2</a:t>
            </a:r>
          </a:p>
        </p:txBody>
      </p:sp>
      <p:sp>
        <p:nvSpPr>
          <p:cNvPr id="4" name="TextBox 3">
            <a:extLst>
              <a:ext uri="{FF2B5EF4-FFF2-40B4-BE49-F238E27FC236}">
                <a16:creationId xmlns:a16="http://schemas.microsoft.com/office/drawing/2014/main" id="{EF6B73ED-EC94-7CF0-C1BE-08A819E46063}"/>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C.5</a:t>
            </a:r>
          </a:p>
        </p:txBody>
      </p:sp>
    </p:spTree>
    <p:extLst>
      <p:ext uri="{BB962C8B-B14F-4D97-AF65-F5344CB8AC3E}">
        <p14:creationId xmlns:p14="http://schemas.microsoft.com/office/powerpoint/2010/main" val="4173979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83255-E441-53A5-12F2-B33DAA8B47B4}"/>
              </a:ext>
            </a:extLst>
          </p:cNvPr>
          <p:cNvSpPr>
            <a:spLocks noGrp="1"/>
          </p:cNvSpPr>
          <p:nvPr>
            <p:ph type="title"/>
          </p:nvPr>
        </p:nvSpPr>
        <p:spPr/>
        <p:txBody>
          <a:bodyPr/>
          <a:lstStyle/>
          <a:p>
            <a:r>
              <a:rPr lang="en-US" dirty="0"/>
              <a:t>Assignment – for the end of class</a:t>
            </a:r>
          </a:p>
        </p:txBody>
      </p:sp>
      <p:sp>
        <p:nvSpPr>
          <p:cNvPr id="3" name="Content Placeholder 2">
            <a:extLst>
              <a:ext uri="{FF2B5EF4-FFF2-40B4-BE49-F238E27FC236}">
                <a16:creationId xmlns:a16="http://schemas.microsoft.com/office/drawing/2014/main" id="{A5824863-1CB7-EA30-798E-9670286176A5}"/>
              </a:ext>
            </a:extLst>
          </p:cNvPr>
          <p:cNvSpPr>
            <a:spLocks noGrp="1"/>
          </p:cNvSpPr>
          <p:nvPr>
            <p:ph idx="1"/>
          </p:nvPr>
        </p:nvSpPr>
        <p:spPr>
          <a:xfrm>
            <a:off x="928031" y="1753299"/>
            <a:ext cx="7430549" cy="3355596"/>
          </a:xfrm>
        </p:spPr>
        <p:txBody>
          <a:bodyPr>
            <a:normAutofit/>
          </a:bodyPr>
          <a:lstStyle/>
          <a:p>
            <a:pPr marL="0" indent="0">
              <a:spcBef>
                <a:spcPts val="0"/>
              </a:spcBef>
              <a:spcAft>
                <a:spcPts val="3000"/>
              </a:spcAft>
              <a:buNone/>
            </a:pPr>
            <a:r>
              <a:rPr lang="en-US" sz="4000" dirty="0"/>
              <a:t>What are some indicators that we are/are not “laying up treasures in heaven” (as in Luke 12:33)?</a:t>
            </a:r>
          </a:p>
        </p:txBody>
      </p:sp>
      <p:sp>
        <p:nvSpPr>
          <p:cNvPr id="4" name="TextBox 3">
            <a:extLst>
              <a:ext uri="{FF2B5EF4-FFF2-40B4-BE49-F238E27FC236}">
                <a16:creationId xmlns:a16="http://schemas.microsoft.com/office/drawing/2014/main" id="{E21FC58D-F451-C1D7-5BCE-99AAE225A1CC}"/>
              </a:ext>
            </a:extLst>
          </p:cNvPr>
          <p:cNvSpPr txBox="1"/>
          <p:nvPr/>
        </p:nvSpPr>
        <p:spPr>
          <a:xfrm>
            <a:off x="928031" y="4077050"/>
            <a:ext cx="7430549" cy="954107"/>
          </a:xfrm>
          <a:prstGeom prst="rect">
            <a:avLst/>
          </a:prstGeom>
          <a:noFill/>
        </p:spPr>
        <p:txBody>
          <a:bodyPr wrap="square" rtlCol="0">
            <a:spAutoFit/>
          </a:bodyPr>
          <a:lstStyle/>
          <a:p>
            <a:pPr algn="ctr"/>
            <a:r>
              <a:rPr lang="en-US" sz="2800" i="1" dirty="0">
                <a:solidFill>
                  <a:srgbClr val="FFFF00"/>
                </a:solidFill>
              </a:rPr>
              <a:t>Example:  How much time do I spend taking care of my stuff verses studying/teaching the Bible?</a:t>
            </a:r>
          </a:p>
        </p:txBody>
      </p:sp>
      <p:sp>
        <p:nvSpPr>
          <p:cNvPr id="5" name="TextBox 4">
            <a:extLst>
              <a:ext uri="{FF2B5EF4-FFF2-40B4-BE49-F238E27FC236}">
                <a16:creationId xmlns:a16="http://schemas.microsoft.com/office/drawing/2014/main" id="{5DA7750B-41BB-C867-1962-3B4C395C4031}"/>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Th.11</a:t>
            </a:r>
          </a:p>
        </p:txBody>
      </p:sp>
    </p:spTree>
    <p:extLst>
      <p:ext uri="{BB962C8B-B14F-4D97-AF65-F5344CB8AC3E}">
        <p14:creationId xmlns:p14="http://schemas.microsoft.com/office/powerpoint/2010/main" val="165602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17166</TotalTime>
  <Words>1921</Words>
  <Application>Microsoft Office PowerPoint</Application>
  <PresentationFormat>On-screen Show (16:10)</PresentationFormat>
  <Paragraphs>205</Paragraphs>
  <Slides>26</Slides>
  <Notes>3</Notes>
  <HiddenSlides>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Arial Rounded MT Bold</vt:lpstr>
      <vt:lpstr>Calibri</vt:lpstr>
      <vt:lpstr>Cardo</vt:lpstr>
      <vt:lpstr>Metropolis</vt:lpstr>
      <vt:lpstr>Metropolis Light</vt:lpstr>
      <vt:lpstr>Metropolis Medium</vt:lpstr>
      <vt:lpstr>Roboto</vt:lpstr>
      <vt:lpstr>system-ui</vt:lpstr>
      <vt:lpstr>Times New Roman</vt:lpstr>
      <vt:lpstr>Wingdings</vt:lpstr>
      <vt:lpstr>Office Theme</vt:lpstr>
      <vt:lpstr>PowerPoint Presentation</vt:lpstr>
      <vt:lpstr>Summary</vt:lpstr>
      <vt:lpstr>Year-End Study Goals</vt:lpstr>
      <vt:lpstr>Year-End Study Schedule</vt:lpstr>
      <vt:lpstr>The Rich Fool</vt:lpstr>
      <vt:lpstr>Interruptions of Jesus’ Discourses</vt:lpstr>
      <vt:lpstr>Context Questions</vt:lpstr>
      <vt:lpstr>Rich &amp; Poor in Luke</vt:lpstr>
      <vt:lpstr>Assignment – for the end of class</vt:lpstr>
      <vt:lpstr>Luke 12:13-15</vt:lpstr>
      <vt:lpstr>The Man Who Interrupted</vt:lpstr>
      <vt:lpstr>Luke 12:13-15</vt:lpstr>
      <vt:lpstr>Life ≠ [Super] Abundance</vt:lpstr>
      <vt:lpstr>Luke 12:16-18</vt:lpstr>
      <vt:lpstr>Luke 12:19</vt:lpstr>
      <vt:lpstr>Luke 12:20</vt:lpstr>
      <vt:lpstr>Why a Fool?</vt:lpstr>
      <vt:lpstr>Emptiness of Wrong View</vt:lpstr>
      <vt:lpstr>Luke 12:21</vt:lpstr>
      <vt:lpstr>Application (When)?</vt:lpstr>
      <vt:lpstr>What is Life?</vt:lpstr>
      <vt:lpstr>Super Abundance Identity…</vt:lpstr>
      <vt:lpstr>Life</vt:lpstr>
      <vt:lpstr>Life</vt:lpstr>
      <vt:lpstr>Life</vt:lpstr>
      <vt:lpstr>Assignment – for the end of class</vt:lpstr>
    </vt:vector>
  </TitlesOfParts>
  <Company>VMware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Mason Broadwell</dc:creator>
  <cp:lastModifiedBy>Brad Beutjer</cp:lastModifiedBy>
  <cp:revision>23</cp:revision>
  <dcterms:created xsi:type="dcterms:W3CDTF">2023-11-23T20:56:47Z</dcterms:created>
  <dcterms:modified xsi:type="dcterms:W3CDTF">2023-12-24T13:51:27Z</dcterms:modified>
</cp:coreProperties>
</file>