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4" r:id="rId3"/>
    <p:sldId id="305" r:id="rId4"/>
    <p:sldId id="306" r:id="rId5"/>
    <p:sldId id="308" r:id="rId6"/>
    <p:sldId id="309" r:id="rId7"/>
    <p:sldId id="310" r:id="rId8"/>
    <p:sldId id="311" r:id="rId9"/>
    <p:sldId id="312" r:id="rId10"/>
    <p:sldId id="313" r:id="rId11"/>
    <p:sldId id="314" r:id="rId12"/>
    <p:sldId id="315" r:id="rId13"/>
    <p:sldId id="316" r:id="rId14"/>
    <p:sldId id="317" r:id="rId15"/>
    <p:sldId id="318" r:id="rId16"/>
    <p:sldId id="319" r:id="rId17"/>
    <p:sldId id="320" r:id="rId18"/>
    <p:sldId id="321"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173" autoAdjust="0"/>
    <p:restoredTop sz="94660"/>
  </p:normalViewPr>
  <p:slideViewPr>
    <p:cSldViewPr snapToGrid="0">
      <p:cViewPr varScale="1">
        <p:scale>
          <a:sx n="114" d="100"/>
          <a:sy n="114" d="100"/>
        </p:scale>
        <p:origin x="63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C701EEB7-8396-41A1-9716-6788B2B4296E}" type="datetimeFigureOut">
              <a:rPr lang="en-US" smtClean="0"/>
              <a:t>12/10/2023</a:t>
            </a:fld>
            <a:endParaRPr lang="en-US"/>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DEF7254E-A3CB-4C8D-8A38-E5CD39CE9B46}"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0158252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01EEB7-8396-41A1-9716-6788B2B4296E}" type="datetimeFigureOut">
              <a:rPr lang="en-US" smtClean="0"/>
              <a:t>12/10/2023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2898506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01EEB7-8396-41A1-9716-6788B2B4296E}" type="datetimeFigureOut">
              <a:rPr lang="en-US" smtClean="0"/>
              <a:t>12/10/2023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1097080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01EEB7-8396-41A1-9716-6788B2B4296E}" type="datetimeFigureOut">
              <a:rPr lang="en-US" smtClean="0"/>
              <a:t>12/10/2023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10087247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701EEB7-8396-41A1-9716-6788B2B4296E}" type="datetimeFigureOut">
              <a:rPr lang="en-US" smtClean="0"/>
              <a:t>12/10/2023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F7254E-A3CB-4C8D-8A38-E5CD39CE9B46}"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32104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01EEB7-8396-41A1-9716-6788B2B4296E}" type="datetimeFigureOut">
              <a:rPr lang="en-US" smtClean="0"/>
              <a:t>12/10/2023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4043606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01EEB7-8396-41A1-9716-6788B2B4296E}" type="datetimeFigureOut">
              <a:rPr lang="en-US" smtClean="0"/>
              <a:t>12/10/2023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165334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01EEB7-8396-41A1-9716-6788B2B4296E}" type="datetimeFigureOut">
              <a:rPr lang="en-US" smtClean="0"/>
              <a:t>12/10/2023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173391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01EEB7-8396-41A1-9716-6788B2B4296E}" type="datetimeFigureOut">
              <a:rPr lang="en-US" smtClean="0"/>
              <a:t>12/10/2023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32025042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01EEB7-8396-41A1-9716-6788B2B4296E}" type="datetimeFigureOut">
              <a:rPr lang="en-US" smtClean="0"/>
              <a:t>12/10/2023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2084433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01EEB7-8396-41A1-9716-6788B2B4296E}" type="datetimeFigureOut">
              <a:rPr lang="en-US" smtClean="0"/>
              <a:t>12/10/2023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F7254E-A3CB-4C8D-8A38-E5CD39CE9B46}" type="slidenum">
              <a:rPr lang="en-US" smtClean="0"/>
              <a:t>‹#›</a:t>
            </a:fld>
            <a:endParaRPr lang="en-US"/>
          </a:p>
        </p:txBody>
      </p:sp>
    </p:spTree>
    <p:extLst>
      <p:ext uri="{BB962C8B-B14F-4D97-AF65-F5344CB8AC3E}">
        <p14:creationId xmlns:p14="http://schemas.microsoft.com/office/powerpoint/2010/main" val="982929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C701EEB7-8396-41A1-9716-6788B2B4296E}" type="datetimeFigureOut">
              <a:rPr lang="en-US" smtClean="0"/>
              <a:t>12/10/2023</a:t>
            </a:fld>
            <a:endParaRPr lang="en-US"/>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DEF7254E-A3CB-4C8D-8A38-E5CD39CE9B46}" type="slidenum">
              <a:rPr lang="en-US" smtClean="0"/>
              <a:t>‹#›</a:t>
            </a:fld>
            <a:endParaRPr lang="en-US"/>
          </a:p>
        </p:txBody>
      </p:sp>
    </p:spTree>
    <p:extLst>
      <p:ext uri="{BB962C8B-B14F-4D97-AF65-F5344CB8AC3E}">
        <p14:creationId xmlns:p14="http://schemas.microsoft.com/office/powerpoint/2010/main" val="868488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24E1D8-B891-0F0E-AB17-88DD5B5CB728}"/>
              </a:ext>
            </a:extLst>
          </p:cNvPr>
          <p:cNvSpPr>
            <a:spLocks noGrp="1"/>
          </p:cNvSpPr>
          <p:nvPr>
            <p:ph type="ctrTitle"/>
          </p:nvPr>
        </p:nvSpPr>
        <p:spPr/>
        <p:txBody>
          <a:bodyPr/>
          <a:lstStyle/>
          <a:p>
            <a:r>
              <a:rPr lang="en-US" dirty="0"/>
              <a:t>The Gospel of Mark</a:t>
            </a:r>
          </a:p>
        </p:txBody>
      </p:sp>
      <p:sp>
        <p:nvSpPr>
          <p:cNvPr id="3" name="Subtitle 2">
            <a:extLst>
              <a:ext uri="{FF2B5EF4-FFF2-40B4-BE49-F238E27FC236}">
                <a16:creationId xmlns:a16="http://schemas.microsoft.com/office/drawing/2014/main" id="{36CCCF8E-142F-FB25-FF3C-80EFA7B2B465}"/>
              </a:ext>
            </a:extLst>
          </p:cNvPr>
          <p:cNvSpPr>
            <a:spLocks noGrp="1"/>
          </p:cNvSpPr>
          <p:nvPr>
            <p:ph type="subTitle" idx="1"/>
          </p:nvPr>
        </p:nvSpPr>
        <p:spPr/>
        <p:txBody>
          <a:bodyPr/>
          <a:lstStyle/>
          <a:p>
            <a:r>
              <a:rPr lang="en-US" dirty="0"/>
              <a:t>Lesson 11</a:t>
            </a:r>
          </a:p>
          <a:p>
            <a:r>
              <a:rPr lang="en-US" dirty="0"/>
              <a:t>Mark 14:1-72</a:t>
            </a:r>
          </a:p>
        </p:txBody>
      </p:sp>
    </p:spTree>
    <p:extLst>
      <p:ext uri="{BB962C8B-B14F-4D97-AF65-F5344CB8AC3E}">
        <p14:creationId xmlns:p14="http://schemas.microsoft.com/office/powerpoint/2010/main" val="36182084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0978E2FB-1E87-F861-FD9A-36460765E589}"/>
              </a:ext>
            </a:extLst>
          </p:cNvPr>
          <p:cNvSpPr>
            <a:spLocks noGrp="1"/>
          </p:cNvSpPr>
          <p:nvPr>
            <p:ph type="title"/>
          </p:nvPr>
        </p:nvSpPr>
        <p:spPr>
          <a:xfrm>
            <a:off x="897622" y="184558"/>
            <a:ext cx="9692640" cy="760144"/>
          </a:xfrm>
        </p:spPr>
        <p:txBody>
          <a:bodyPr/>
          <a:lstStyle/>
          <a:p>
            <a:r>
              <a:rPr lang="en-US" dirty="0"/>
              <a:t>The Garden</a:t>
            </a:r>
          </a:p>
        </p:txBody>
      </p:sp>
      <p:sp>
        <p:nvSpPr>
          <p:cNvPr id="2" name="Content Placeholder 2">
            <a:extLst>
              <a:ext uri="{FF2B5EF4-FFF2-40B4-BE49-F238E27FC236}">
                <a16:creationId xmlns:a16="http://schemas.microsoft.com/office/drawing/2014/main" id="{8230D9AE-017E-8015-C672-C0220898EE10}"/>
              </a:ext>
            </a:extLst>
          </p:cNvPr>
          <p:cNvSpPr txBox="1">
            <a:spLocks/>
          </p:cNvSpPr>
          <p:nvPr/>
        </p:nvSpPr>
        <p:spPr>
          <a:xfrm>
            <a:off x="897621" y="944702"/>
            <a:ext cx="9370503" cy="2352171"/>
          </a:xfrm>
          <a:prstGeom prst="rect">
            <a:avLst/>
          </a:prstGeom>
        </p:spPr>
        <p:txBody>
          <a:bodyPr vert="horz" lIns="91440" tIns="45720" rIns="91440" bIns="45720" rtlCol="0">
            <a:no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pPr marL="0" indent="0">
              <a:buNone/>
            </a:pPr>
            <a:r>
              <a:rPr lang="en-US" sz="2000" dirty="0"/>
              <a:t>32 They came to a place named Gethsemane; and He said to His disciples, “Sit here until I have prayed.” 33 And He took with Him Peter and James and John, and began to be very distressed and troubled. 34 And He said to them, “My soul is deeply grieved to the point of death; remain here and keep watch.” 35 And He went a little beyond them, and fell to the ground and began to pray that if it were possible, the hour might pass Him by. 36 And He was saying, </a:t>
            </a:r>
            <a:r>
              <a:rPr lang="en-US" sz="2000" dirty="0">
                <a:solidFill>
                  <a:srgbClr val="00B050"/>
                </a:solidFill>
              </a:rPr>
              <a:t>“Abba! Father! All things are possible for You; remove this cup from Me; yet not what I will, but what You will.” </a:t>
            </a:r>
            <a:r>
              <a:rPr lang="en-US" sz="2000" dirty="0"/>
              <a:t>37 And He came and found them sleeping, and said to Peter, “Simon, are you asleep? Could you not keep watch for one hour? 38 Keep watching and praying that you may not come into temptation; the spirit is willing, but the flesh is weak.” 39 Again He went away and prayed, saying the same words. 40 And again He came and found them sleeping, for their eyes were very heavy; and they did not know what to answer Him. 41 And He came the third time, and said to them, “Are you still sleeping and resting? It is enough; the hour has come; behold, the Son of Man is being betrayed into the hands of sinners. 42 Get up, let us be going; behold, the one who betrays Me is at hand!”</a:t>
            </a:r>
          </a:p>
        </p:txBody>
      </p:sp>
    </p:spTree>
    <p:extLst>
      <p:ext uri="{BB962C8B-B14F-4D97-AF65-F5344CB8AC3E}">
        <p14:creationId xmlns:p14="http://schemas.microsoft.com/office/powerpoint/2010/main" val="16401654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0978E2FB-1E87-F861-FD9A-36460765E589}"/>
              </a:ext>
            </a:extLst>
          </p:cNvPr>
          <p:cNvSpPr>
            <a:spLocks noGrp="1"/>
          </p:cNvSpPr>
          <p:nvPr>
            <p:ph type="title"/>
          </p:nvPr>
        </p:nvSpPr>
        <p:spPr>
          <a:xfrm>
            <a:off x="897622" y="184558"/>
            <a:ext cx="9692640" cy="760144"/>
          </a:xfrm>
        </p:spPr>
        <p:txBody>
          <a:bodyPr/>
          <a:lstStyle/>
          <a:p>
            <a:r>
              <a:rPr lang="en-US" dirty="0"/>
              <a:t>The Garden</a:t>
            </a:r>
          </a:p>
        </p:txBody>
      </p:sp>
      <p:sp>
        <p:nvSpPr>
          <p:cNvPr id="2" name="Content Placeholder 2">
            <a:extLst>
              <a:ext uri="{FF2B5EF4-FFF2-40B4-BE49-F238E27FC236}">
                <a16:creationId xmlns:a16="http://schemas.microsoft.com/office/drawing/2014/main" id="{8230D9AE-017E-8015-C672-C0220898EE10}"/>
              </a:ext>
            </a:extLst>
          </p:cNvPr>
          <p:cNvSpPr txBox="1">
            <a:spLocks/>
          </p:cNvSpPr>
          <p:nvPr/>
        </p:nvSpPr>
        <p:spPr>
          <a:xfrm>
            <a:off x="897621" y="944702"/>
            <a:ext cx="9370503" cy="2352171"/>
          </a:xfrm>
          <a:prstGeom prst="rect">
            <a:avLst/>
          </a:prstGeom>
        </p:spPr>
        <p:txBody>
          <a:bodyPr vert="horz" lIns="91440" tIns="45720" rIns="91440" bIns="45720" rtlCol="0">
            <a:no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pPr marL="0" indent="0">
              <a:buNone/>
            </a:pPr>
            <a:r>
              <a:rPr lang="en-US" sz="2000" dirty="0"/>
              <a:t>32 They came to a place named Gethsemane; and He said to His disciples, “Sit here until I have prayed.” 33 And He took with Him Peter and James and John, and began to be very distressed and troubled. 34 And He said to them, “My soul is deeply grieved to the point of death; remain here and keep watch.” 35 And He went a little beyond them, and fell to the ground and began to pray that if it were possible, the hour might pass Him by. 36 And He was saying, “Abba! Father! All things are possible for You; remove this cup from Me; yet not what I will, but what You will.” 37 And He came and found them sleeping, and said to Peter, “Simon, are you asleep? Could you not keep watch for one hour? 38 </a:t>
            </a:r>
            <a:r>
              <a:rPr lang="en-US" sz="2000" dirty="0">
                <a:solidFill>
                  <a:srgbClr val="00B050"/>
                </a:solidFill>
              </a:rPr>
              <a:t>Keep watching and praying that you may not come into temptation; the spirit is willing, but the flesh is weak.” </a:t>
            </a:r>
            <a:r>
              <a:rPr lang="en-US" sz="2000" dirty="0"/>
              <a:t>39 Again He went away and prayed, saying the same words. 40 And again He came and found them sleeping, for their eyes were very heavy; and they did not know what to answer Him. 41 And He came the third time, and said to them, “Are you still sleeping and resting? It is enough; the hour has come; behold, the Son of Man is being betrayed into the hands of sinners. 42 Get up, let us be going; behold, the one who betrays Me is at hand!”</a:t>
            </a:r>
          </a:p>
        </p:txBody>
      </p:sp>
    </p:spTree>
    <p:extLst>
      <p:ext uri="{BB962C8B-B14F-4D97-AF65-F5344CB8AC3E}">
        <p14:creationId xmlns:p14="http://schemas.microsoft.com/office/powerpoint/2010/main" val="35557449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0978E2FB-1E87-F861-FD9A-36460765E589}"/>
              </a:ext>
            </a:extLst>
          </p:cNvPr>
          <p:cNvSpPr>
            <a:spLocks noGrp="1"/>
          </p:cNvSpPr>
          <p:nvPr>
            <p:ph type="title"/>
          </p:nvPr>
        </p:nvSpPr>
        <p:spPr>
          <a:xfrm>
            <a:off x="897622" y="184558"/>
            <a:ext cx="9692640" cy="760144"/>
          </a:xfrm>
        </p:spPr>
        <p:txBody>
          <a:bodyPr/>
          <a:lstStyle/>
          <a:p>
            <a:r>
              <a:rPr lang="en-US" dirty="0"/>
              <a:t>The Arrest and Trial</a:t>
            </a:r>
          </a:p>
        </p:txBody>
      </p:sp>
      <p:sp>
        <p:nvSpPr>
          <p:cNvPr id="2" name="Content Placeholder 2">
            <a:extLst>
              <a:ext uri="{FF2B5EF4-FFF2-40B4-BE49-F238E27FC236}">
                <a16:creationId xmlns:a16="http://schemas.microsoft.com/office/drawing/2014/main" id="{8230D9AE-017E-8015-C672-C0220898EE10}"/>
              </a:ext>
            </a:extLst>
          </p:cNvPr>
          <p:cNvSpPr txBox="1">
            <a:spLocks/>
          </p:cNvSpPr>
          <p:nvPr/>
        </p:nvSpPr>
        <p:spPr>
          <a:xfrm>
            <a:off x="897621" y="944702"/>
            <a:ext cx="9756397" cy="2352171"/>
          </a:xfrm>
          <a:prstGeom prst="rect">
            <a:avLst/>
          </a:prstGeom>
        </p:spPr>
        <p:txBody>
          <a:bodyPr vert="horz" lIns="91440" tIns="45720" rIns="91440" bIns="45720" rtlCol="0">
            <a:no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r>
              <a:rPr lang="en-US" dirty="0"/>
              <a:t>Betrayed with a kiss (vs.43-44)</a:t>
            </a:r>
          </a:p>
          <a:p>
            <a:r>
              <a:rPr lang="en-US" dirty="0"/>
              <a:t>Fight the good fight (vs.47)</a:t>
            </a:r>
          </a:p>
          <a:p>
            <a:r>
              <a:rPr lang="en-US" dirty="0"/>
              <a:t>“They all left Him and Fled” (vs. 50)</a:t>
            </a:r>
          </a:p>
          <a:p>
            <a:pPr marL="0" indent="0">
              <a:buNone/>
            </a:pPr>
            <a:r>
              <a:rPr lang="en-US" dirty="0"/>
              <a:t>55 Now the chief priests and the whole Council kept trying to obtain testimony against Jesus to put Him to death, and they were not finding any. 56 For many were giving false testimony against Him, but their testimony was not consistent. 57 Some stood up and began to give false testimony against Him, saying, 58 “We heard Him say, ‘I will destroy this temple made with hands, and in three days I will build another made without hands.’” 59 Not even in this respect was their testimony consistent. 60 The high priest stood up and came forward and questioned Jesus, saying, “Do You not answer? What is it that these men are testifying against You?” 61 But He kept silent and did not answer. Again the high priest was questioning Him, and saying to Him, “Are You the Christ, the Son of the Blessed One?” 62 And Jesus said, “I am; and you shall see THE SON OF MAN SITTING AT THE RIGHT HAND OF POWER, and COMING WITH THE CLOUDS OF HEAVEN.” 63 Tearing his clothes, the high priest *said, “What further need do we have of witnesses? 64 You have heard the blasphemy; how does it seem to you?” And they all condemned Him to be deserving of death. 65 Some began to spit at Him, and to blindfold Him, and to beat Him with their fists, and to say to Him, “Prophesy!” And the officers received Him with slaps in the face.</a:t>
            </a:r>
          </a:p>
          <a:p>
            <a:pPr marL="0" indent="0">
              <a:buNone/>
            </a:pPr>
            <a:endParaRPr lang="en-US" sz="2200" dirty="0"/>
          </a:p>
        </p:txBody>
      </p:sp>
    </p:spTree>
    <p:extLst>
      <p:ext uri="{BB962C8B-B14F-4D97-AF65-F5344CB8AC3E}">
        <p14:creationId xmlns:p14="http://schemas.microsoft.com/office/powerpoint/2010/main" val="737890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0978E2FB-1E87-F861-FD9A-36460765E589}"/>
              </a:ext>
            </a:extLst>
          </p:cNvPr>
          <p:cNvSpPr>
            <a:spLocks noGrp="1"/>
          </p:cNvSpPr>
          <p:nvPr>
            <p:ph type="title"/>
          </p:nvPr>
        </p:nvSpPr>
        <p:spPr>
          <a:xfrm>
            <a:off x="897622" y="184558"/>
            <a:ext cx="9692640" cy="760144"/>
          </a:xfrm>
        </p:spPr>
        <p:txBody>
          <a:bodyPr/>
          <a:lstStyle/>
          <a:p>
            <a:r>
              <a:rPr lang="en-US" dirty="0"/>
              <a:t>The Arrest and Trial</a:t>
            </a:r>
          </a:p>
        </p:txBody>
      </p:sp>
      <p:sp>
        <p:nvSpPr>
          <p:cNvPr id="2" name="Content Placeholder 2">
            <a:extLst>
              <a:ext uri="{FF2B5EF4-FFF2-40B4-BE49-F238E27FC236}">
                <a16:creationId xmlns:a16="http://schemas.microsoft.com/office/drawing/2014/main" id="{8230D9AE-017E-8015-C672-C0220898EE10}"/>
              </a:ext>
            </a:extLst>
          </p:cNvPr>
          <p:cNvSpPr txBox="1">
            <a:spLocks/>
          </p:cNvSpPr>
          <p:nvPr/>
        </p:nvSpPr>
        <p:spPr>
          <a:xfrm>
            <a:off x="897621" y="944702"/>
            <a:ext cx="9756397" cy="2352171"/>
          </a:xfrm>
          <a:prstGeom prst="rect">
            <a:avLst/>
          </a:prstGeom>
        </p:spPr>
        <p:txBody>
          <a:bodyPr vert="horz" lIns="91440" tIns="45720" rIns="91440" bIns="45720" rtlCol="0">
            <a:no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r>
              <a:rPr lang="en-US" dirty="0"/>
              <a:t>Betrayed with a kiss (vs.43-44)</a:t>
            </a:r>
          </a:p>
          <a:p>
            <a:r>
              <a:rPr lang="en-US" dirty="0"/>
              <a:t>Fight the good fight (vs.47)</a:t>
            </a:r>
          </a:p>
          <a:p>
            <a:r>
              <a:rPr lang="en-US" dirty="0"/>
              <a:t>“They all left Him and Fled” (vs. 50)</a:t>
            </a:r>
          </a:p>
          <a:p>
            <a:pPr marL="0" indent="0">
              <a:buNone/>
            </a:pPr>
            <a:r>
              <a:rPr lang="en-US" dirty="0"/>
              <a:t>55 Now the chief priests and </a:t>
            </a:r>
            <a:r>
              <a:rPr lang="en-US" dirty="0">
                <a:solidFill>
                  <a:srgbClr val="FF0000"/>
                </a:solidFill>
              </a:rPr>
              <a:t>the whole Council kept trying to obtain testimony against Jesus to put Him to death</a:t>
            </a:r>
            <a:r>
              <a:rPr lang="en-US" dirty="0"/>
              <a:t>, and they were not finding any. 56 For many were giving false testimony against Him, but their testimony was not consistent. 57 Some stood up and began to give false testimony against Him, saying, 58 “We heard Him say, ‘I will destroy this temple made with hands, and in three days I will build another made without hands.’” 59 Not even in this respect was their testimony consistent. 60 The high priest stood up and came forward and questioned Jesus, saying, “Do You not answer? What is it that these men are testifying against You?” 61 But He kept silent and did not answer. Again the high priest was questioning Him, and saying to Him, “Are You the Christ, the Son of the Blessed One?” 62 And Jesus said, “I am; and you shall see THE SON OF MAN SITTING AT THE RIGHT HAND OF POWER, and COMING WITH THE CLOUDS OF HEAVEN.” 63 Tearing his clothes, the high priest *said, “What further need do we have of witnesses? 64 You have heard the blasphemy; how does it seem to you?” And they all condemned Him to be deserving of death. 65 Some began to spit at Him, and to blindfold Him, and to beat Him with their fists, and to say to Him, “Prophesy!” And the officers received Him with slaps in the face.</a:t>
            </a:r>
          </a:p>
          <a:p>
            <a:pPr marL="0" indent="0">
              <a:buNone/>
            </a:pPr>
            <a:endParaRPr lang="en-US" sz="2200" dirty="0"/>
          </a:p>
        </p:txBody>
      </p:sp>
    </p:spTree>
    <p:extLst>
      <p:ext uri="{BB962C8B-B14F-4D97-AF65-F5344CB8AC3E}">
        <p14:creationId xmlns:p14="http://schemas.microsoft.com/office/powerpoint/2010/main" val="16039501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0978E2FB-1E87-F861-FD9A-36460765E589}"/>
              </a:ext>
            </a:extLst>
          </p:cNvPr>
          <p:cNvSpPr>
            <a:spLocks noGrp="1"/>
          </p:cNvSpPr>
          <p:nvPr>
            <p:ph type="title"/>
          </p:nvPr>
        </p:nvSpPr>
        <p:spPr>
          <a:xfrm>
            <a:off x="897622" y="184558"/>
            <a:ext cx="9692640" cy="760144"/>
          </a:xfrm>
        </p:spPr>
        <p:txBody>
          <a:bodyPr/>
          <a:lstStyle/>
          <a:p>
            <a:r>
              <a:rPr lang="en-US" dirty="0"/>
              <a:t>The Arrest and Trial</a:t>
            </a:r>
          </a:p>
        </p:txBody>
      </p:sp>
      <p:sp>
        <p:nvSpPr>
          <p:cNvPr id="2" name="Content Placeholder 2">
            <a:extLst>
              <a:ext uri="{FF2B5EF4-FFF2-40B4-BE49-F238E27FC236}">
                <a16:creationId xmlns:a16="http://schemas.microsoft.com/office/drawing/2014/main" id="{8230D9AE-017E-8015-C672-C0220898EE10}"/>
              </a:ext>
            </a:extLst>
          </p:cNvPr>
          <p:cNvSpPr txBox="1">
            <a:spLocks/>
          </p:cNvSpPr>
          <p:nvPr/>
        </p:nvSpPr>
        <p:spPr>
          <a:xfrm>
            <a:off x="897621" y="944702"/>
            <a:ext cx="9756397" cy="2352171"/>
          </a:xfrm>
          <a:prstGeom prst="rect">
            <a:avLst/>
          </a:prstGeom>
        </p:spPr>
        <p:txBody>
          <a:bodyPr vert="horz" lIns="91440" tIns="45720" rIns="91440" bIns="45720" rtlCol="0">
            <a:no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r>
              <a:rPr lang="en-US" dirty="0"/>
              <a:t>Betrayed with a kiss (vs.43-44)</a:t>
            </a:r>
          </a:p>
          <a:p>
            <a:r>
              <a:rPr lang="en-US" dirty="0"/>
              <a:t>Fight the good fight (vs.47)</a:t>
            </a:r>
          </a:p>
          <a:p>
            <a:r>
              <a:rPr lang="en-US" dirty="0"/>
              <a:t>“They all left Him and Fled” (vs. 50)</a:t>
            </a:r>
          </a:p>
          <a:p>
            <a:pPr marL="0" indent="0">
              <a:buNone/>
            </a:pPr>
            <a:r>
              <a:rPr lang="en-US" dirty="0"/>
              <a:t>55 Now the chief priests and the whole Council kept trying to obtain testimony against Jesus to put Him to death, and they were not finding any. 56 For many were giving false testimony against Him, but their testimony was not consistent. 57 Some stood up and began to give false testimony against Him, saying, 58 </a:t>
            </a:r>
            <a:r>
              <a:rPr lang="en-US" dirty="0">
                <a:solidFill>
                  <a:srgbClr val="FF0000"/>
                </a:solidFill>
              </a:rPr>
              <a:t>“We heard Him say, ‘I will destroy this temple made with hands, and in three days I will build another made without hands.</a:t>
            </a:r>
            <a:r>
              <a:rPr lang="en-US" dirty="0"/>
              <a:t>’” 59 </a:t>
            </a:r>
            <a:r>
              <a:rPr lang="en-US" dirty="0">
                <a:solidFill>
                  <a:srgbClr val="FF0000"/>
                </a:solidFill>
              </a:rPr>
              <a:t>Not even in this respect was their testimony consistent</a:t>
            </a:r>
            <a:r>
              <a:rPr lang="en-US" dirty="0"/>
              <a:t>. 60 The high priest stood up and came forward and questioned Jesus, saying, “Do You not answer? What is it that these men are testifying against You?” 61 But He kept silent and did not answer. Again the high priest was questioning Him, and saying to Him, “Are You the Christ, the Son of the Blessed One?” 62 And Jesus said, “I am; and you shall see THE SON OF MAN SITTING AT THE RIGHT HAND OF POWER, and COMING WITH THE CLOUDS OF HEAVEN.” 63 Tearing his clothes, the high priest *said, “What further need do we have of witnesses? 64 You have heard the blasphemy; how does it seem to you?” And they all condemned Him to be deserving of death. 65 Some began to spit at Him, and to blindfold Him, and to beat Him with their fists, and to say to Him, “Prophesy!” And the officers received Him with slaps in the face.</a:t>
            </a:r>
          </a:p>
          <a:p>
            <a:pPr marL="0" indent="0">
              <a:buNone/>
            </a:pPr>
            <a:endParaRPr lang="en-US" sz="2200" dirty="0"/>
          </a:p>
        </p:txBody>
      </p:sp>
    </p:spTree>
    <p:extLst>
      <p:ext uri="{BB962C8B-B14F-4D97-AF65-F5344CB8AC3E}">
        <p14:creationId xmlns:p14="http://schemas.microsoft.com/office/powerpoint/2010/main" val="14460479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0978E2FB-1E87-F861-FD9A-36460765E589}"/>
              </a:ext>
            </a:extLst>
          </p:cNvPr>
          <p:cNvSpPr>
            <a:spLocks noGrp="1"/>
          </p:cNvSpPr>
          <p:nvPr>
            <p:ph type="title"/>
          </p:nvPr>
        </p:nvSpPr>
        <p:spPr>
          <a:xfrm>
            <a:off x="897622" y="184558"/>
            <a:ext cx="9692640" cy="760144"/>
          </a:xfrm>
        </p:spPr>
        <p:txBody>
          <a:bodyPr/>
          <a:lstStyle/>
          <a:p>
            <a:r>
              <a:rPr lang="en-US" dirty="0"/>
              <a:t>The Arrest and Trial</a:t>
            </a:r>
          </a:p>
        </p:txBody>
      </p:sp>
      <p:sp>
        <p:nvSpPr>
          <p:cNvPr id="2" name="Content Placeholder 2">
            <a:extLst>
              <a:ext uri="{FF2B5EF4-FFF2-40B4-BE49-F238E27FC236}">
                <a16:creationId xmlns:a16="http://schemas.microsoft.com/office/drawing/2014/main" id="{8230D9AE-017E-8015-C672-C0220898EE10}"/>
              </a:ext>
            </a:extLst>
          </p:cNvPr>
          <p:cNvSpPr txBox="1">
            <a:spLocks/>
          </p:cNvSpPr>
          <p:nvPr/>
        </p:nvSpPr>
        <p:spPr>
          <a:xfrm>
            <a:off x="897621" y="944702"/>
            <a:ext cx="9756397" cy="2352171"/>
          </a:xfrm>
          <a:prstGeom prst="rect">
            <a:avLst/>
          </a:prstGeom>
        </p:spPr>
        <p:txBody>
          <a:bodyPr vert="horz" lIns="91440" tIns="45720" rIns="91440" bIns="45720" rtlCol="0">
            <a:no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r>
              <a:rPr lang="en-US" dirty="0"/>
              <a:t>Betrayed with a kiss (vs.43-44)</a:t>
            </a:r>
          </a:p>
          <a:p>
            <a:r>
              <a:rPr lang="en-US" dirty="0"/>
              <a:t>Fight the good fight (vs.47)</a:t>
            </a:r>
          </a:p>
          <a:p>
            <a:r>
              <a:rPr lang="en-US" dirty="0"/>
              <a:t>“They all left Him and Fled” (vs. 50)</a:t>
            </a:r>
          </a:p>
          <a:p>
            <a:pPr marL="0" indent="0">
              <a:buNone/>
            </a:pPr>
            <a:r>
              <a:rPr lang="en-US" dirty="0"/>
              <a:t>55 Now the chief priests and the whole Council kept trying to obtain testimony against Jesus to put Him to death, and they were not finding any. 56 For many were giving false testimony against Him, but their testimony was not consistent. 57 Some stood up and began to give false testimony against Him, saying, 58 “We heard Him say, ‘I will destroy this temple made with hands, and in three days I will build another made without hands.’” 59 Not even in this respect was their testimony consistent. 60 The high priest stood up and came forward and questioned Jesus, saying, “Do You not answer? What is it that these men are testifying against You?” 61 But He kept silent and did not answer. Again the high priest was questioning Him, and saying to Him, “Are You the Christ, the Son of the Blessed One?” 62 And Jesus said, </a:t>
            </a:r>
            <a:r>
              <a:rPr lang="en-US" dirty="0">
                <a:solidFill>
                  <a:srgbClr val="FF0000"/>
                </a:solidFill>
              </a:rPr>
              <a:t>“I am; and you shall see THE SON OF MAN SITTING AT THE RIGHT HAND OF POWER, and COMING WITH THE CLOUDS OF HEAVEN.”</a:t>
            </a:r>
            <a:r>
              <a:rPr lang="en-US" dirty="0"/>
              <a:t> 63 Tearing his clothes, the high priest *said, “What further need do we have of witnesses? 64 You have heard the blasphemy; how does it seem to you?” And they all condemned Him to be deserving of death. 65 Some began to spit at Him, and to blindfold Him, and to beat Him with their fists, and to say to Him, “Prophesy!” And the officers received Him with slaps in the face.</a:t>
            </a:r>
          </a:p>
          <a:p>
            <a:pPr marL="0" indent="0">
              <a:buNone/>
            </a:pPr>
            <a:endParaRPr lang="en-US" sz="2200" dirty="0"/>
          </a:p>
        </p:txBody>
      </p:sp>
    </p:spTree>
    <p:extLst>
      <p:ext uri="{BB962C8B-B14F-4D97-AF65-F5344CB8AC3E}">
        <p14:creationId xmlns:p14="http://schemas.microsoft.com/office/powerpoint/2010/main" val="41838289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0978E2FB-1E87-F861-FD9A-36460765E589}"/>
              </a:ext>
            </a:extLst>
          </p:cNvPr>
          <p:cNvSpPr>
            <a:spLocks noGrp="1"/>
          </p:cNvSpPr>
          <p:nvPr>
            <p:ph type="title"/>
          </p:nvPr>
        </p:nvSpPr>
        <p:spPr>
          <a:xfrm>
            <a:off x="897622" y="184558"/>
            <a:ext cx="9692640" cy="760144"/>
          </a:xfrm>
        </p:spPr>
        <p:txBody>
          <a:bodyPr/>
          <a:lstStyle/>
          <a:p>
            <a:r>
              <a:rPr lang="en-US" dirty="0"/>
              <a:t>The Arrest and Trial</a:t>
            </a:r>
          </a:p>
        </p:txBody>
      </p:sp>
      <p:sp>
        <p:nvSpPr>
          <p:cNvPr id="2" name="Content Placeholder 2">
            <a:extLst>
              <a:ext uri="{FF2B5EF4-FFF2-40B4-BE49-F238E27FC236}">
                <a16:creationId xmlns:a16="http://schemas.microsoft.com/office/drawing/2014/main" id="{8230D9AE-017E-8015-C672-C0220898EE10}"/>
              </a:ext>
            </a:extLst>
          </p:cNvPr>
          <p:cNvSpPr txBox="1">
            <a:spLocks/>
          </p:cNvSpPr>
          <p:nvPr/>
        </p:nvSpPr>
        <p:spPr>
          <a:xfrm>
            <a:off x="897621" y="944702"/>
            <a:ext cx="9756397" cy="2352171"/>
          </a:xfrm>
          <a:prstGeom prst="rect">
            <a:avLst/>
          </a:prstGeom>
        </p:spPr>
        <p:txBody>
          <a:bodyPr vert="horz" lIns="91440" tIns="45720" rIns="91440" bIns="45720" rtlCol="0">
            <a:no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r>
              <a:rPr lang="en-US" dirty="0"/>
              <a:t>Betrayed with a kiss (vs.43-44)</a:t>
            </a:r>
          </a:p>
          <a:p>
            <a:r>
              <a:rPr lang="en-US" dirty="0"/>
              <a:t>Fight the good fight (vs.47)</a:t>
            </a:r>
          </a:p>
          <a:p>
            <a:r>
              <a:rPr lang="en-US" dirty="0"/>
              <a:t>“They all left Him and Fled” (vs. 50)</a:t>
            </a:r>
          </a:p>
          <a:p>
            <a:pPr marL="0" indent="0">
              <a:buNone/>
            </a:pPr>
            <a:r>
              <a:rPr lang="en-US" dirty="0"/>
              <a:t>55 Now the chief priests and the whole Council kept trying to obtain testimony against Jesus to put Him to death, and they were not finding any. 56 For many were giving false testimony against Him, but their testimony was not consistent. 57 Some stood up and began to give false testimony against Him, saying, 58 “We heard Him say, ‘I will destroy this temple made with hands, and in three days I will build another made without hands.’” 59 Not even in this respect was their testimony consistent. 60 The high priest stood up and came forward and questioned Jesus, saying, “Do You not answer? What is it that these men are testifying against You?” 61 But He kept silent and did not answer. Again the high priest was questioning Him, and saying to Him, “Are You the Christ, the Son of the Blessed One?” 62 And Jesus said, “I am; and you shall see THE SON OF MAN SITTING AT THE RIGHT HAND OF POWER, and COMING WITH THE CLOUDS OF HEAVEN.” 63 Tearing his clothes, the high priest *said, “What further need do we have of witnesses? 64 You have heard the blasphemy; how does it seem to you?” </a:t>
            </a:r>
            <a:r>
              <a:rPr lang="en-US" dirty="0">
                <a:solidFill>
                  <a:srgbClr val="FF0000"/>
                </a:solidFill>
              </a:rPr>
              <a:t>And they all condemned Him to be deserving of death. 65 Some began to spit at Him, and to blindfold Him, and to beat Him with their fists, and to say to Him, “Prophesy!” And the officers received Him with slaps in the face.</a:t>
            </a:r>
          </a:p>
          <a:p>
            <a:pPr marL="0" indent="0">
              <a:buNone/>
            </a:pPr>
            <a:endParaRPr lang="en-US" sz="2200" dirty="0"/>
          </a:p>
        </p:txBody>
      </p:sp>
    </p:spTree>
    <p:extLst>
      <p:ext uri="{BB962C8B-B14F-4D97-AF65-F5344CB8AC3E}">
        <p14:creationId xmlns:p14="http://schemas.microsoft.com/office/powerpoint/2010/main" val="24174556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0978E2FB-1E87-F861-FD9A-36460765E589}"/>
              </a:ext>
            </a:extLst>
          </p:cNvPr>
          <p:cNvSpPr>
            <a:spLocks noGrp="1"/>
          </p:cNvSpPr>
          <p:nvPr>
            <p:ph type="title"/>
          </p:nvPr>
        </p:nvSpPr>
        <p:spPr>
          <a:xfrm>
            <a:off x="897622" y="184558"/>
            <a:ext cx="9692640" cy="760144"/>
          </a:xfrm>
        </p:spPr>
        <p:txBody>
          <a:bodyPr/>
          <a:lstStyle/>
          <a:p>
            <a:r>
              <a:rPr lang="en-US" dirty="0"/>
              <a:t>Peter’s Denial</a:t>
            </a:r>
          </a:p>
        </p:txBody>
      </p:sp>
      <p:sp>
        <p:nvSpPr>
          <p:cNvPr id="2" name="Content Placeholder 2">
            <a:extLst>
              <a:ext uri="{FF2B5EF4-FFF2-40B4-BE49-F238E27FC236}">
                <a16:creationId xmlns:a16="http://schemas.microsoft.com/office/drawing/2014/main" id="{8230D9AE-017E-8015-C672-C0220898EE10}"/>
              </a:ext>
            </a:extLst>
          </p:cNvPr>
          <p:cNvSpPr txBox="1">
            <a:spLocks/>
          </p:cNvSpPr>
          <p:nvPr/>
        </p:nvSpPr>
        <p:spPr>
          <a:xfrm>
            <a:off x="897621" y="944702"/>
            <a:ext cx="9756397" cy="2352171"/>
          </a:xfrm>
          <a:prstGeom prst="rect">
            <a:avLst/>
          </a:prstGeom>
        </p:spPr>
        <p:txBody>
          <a:bodyPr vert="horz" lIns="91440" tIns="45720" rIns="91440" bIns="45720" rtlCol="0">
            <a:no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pPr marL="0" indent="0">
              <a:buNone/>
            </a:pPr>
            <a:r>
              <a:rPr lang="en-US" sz="2200" dirty="0"/>
              <a:t>66 As Peter was below in the courtyard, one of the servant-girls of the high priest came, 67 and seeing Peter warming himself, she looked at him and said, “You also were with Jesus the Nazarene.” 68 But he denied it, saying, “I neither know nor understand what you are talking about.” And he went out onto the porch. 69 The servant-girl saw him, and began once more to say to the bystanders, “This is one of them!” 70 But again he denied it. And after a little while the bystanders were again saying to Peter, “Surely you are one of them, for you are a Galilean too.” 71 But he began to curse and swear, “I do not know this man you are talking about!” 72 Immediately a rooster crowed a second time. And Peter remembered how Jesus had made the remark to him, “Before a rooster crows twice, you will deny Me three times.” And he began to weep.</a:t>
            </a:r>
          </a:p>
        </p:txBody>
      </p:sp>
    </p:spTree>
    <p:extLst>
      <p:ext uri="{BB962C8B-B14F-4D97-AF65-F5344CB8AC3E}">
        <p14:creationId xmlns:p14="http://schemas.microsoft.com/office/powerpoint/2010/main" val="41574873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0978E2FB-1E87-F861-FD9A-36460765E589}"/>
              </a:ext>
            </a:extLst>
          </p:cNvPr>
          <p:cNvSpPr>
            <a:spLocks noGrp="1"/>
          </p:cNvSpPr>
          <p:nvPr>
            <p:ph type="title"/>
          </p:nvPr>
        </p:nvSpPr>
        <p:spPr>
          <a:xfrm>
            <a:off x="897622" y="184558"/>
            <a:ext cx="9692640" cy="760144"/>
          </a:xfrm>
        </p:spPr>
        <p:txBody>
          <a:bodyPr/>
          <a:lstStyle/>
          <a:p>
            <a:r>
              <a:rPr lang="en-US" dirty="0"/>
              <a:t>Peter’s Denial</a:t>
            </a:r>
          </a:p>
        </p:txBody>
      </p:sp>
      <p:sp>
        <p:nvSpPr>
          <p:cNvPr id="2" name="Content Placeholder 2">
            <a:extLst>
              <a:ext uri="{FF2B5EF4-FFF2-40B4-BE49-F238E27FC236}">
                <a16:creationId xmlns:a16="http://schemas.microsoft.com/office/drawing/2014/main" id="{8230D9AE-017E-8015-C672-C0220898EE10}"/>
              </a:ext>
            </a:extLst>
          </p:cNvPr>
          <p:cNvSpPr txBox="1">
            <a:spLocks/>
          </p:cNvSpPr>
          <p:nvPr/>
        </p:nvSpPr>
        <p:spPr>
          <a:xfrm>
            <a:off x="897621" y="944702"/>
            <a:ext cx="9756397" cy="2352171"/>
          </a:xfrm>
          <a:prstGeom prst="rect">
            <a:avLst/>
          </a:prstGeom>
        </p:spPr>
        <p:txBody>
          <a:bodyPr vert="horz" lIns="91440" tIns="45720" rIns="91440" bIns="45720" rtlCol="0">
            <a:no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pPr marL="0" indent="0">
              <a:buNone/>
            </a:pPr>
            <a:r>
              <a:rPr lang="en-US" sz="2200" dirty="0"/>
              <a:t>66 As Peter was below in the courtyard, </a:t>
            </a:r>
            <a:r>
              <a:rPr lang="en-US" sz="2200" dirty="0">
                <a:solidFill>
                  <a:srgbClr val="FF0000"/>
                </a:solidFill>
              </a:rPr>
              <a:t>one of the servant-girls </a:t>
            </a:r>
            <a:r>
              <a:rPr lang="en-US" sz="2200" dirty="0"/>
              <a:t>of the high priest came, 67 and seeing Peter warming himself, she looked at him and said, “You also were with Jesus the Nazarene.” 68 But he denied it, saying, “I neither know nor understand what you are talking about.” And he went out onto the porch. 69 The servant-girl saw him, and began once more to say to the bystanders, “This is one of them!” 70 But again he denied it. And after a little while the bystanders were again saying to Peter, “Surely you are one of them, for you are a Galilean too.” 71 But he began to curse and swear, “I do not know this man you are talking about!” 72 Immediately a rooster crowed a second time. And Peter remembered how Jesus had made the remark to him, “Before a rooster crows twice, you will deny Me three times.” And he began to weep.</a:t>
            </a:r>
          </a:p>
        </p:txBody>
      </p:sp>
    </p:spTree>
    <p:extLst>
      <p:ext uri="{BB962C8B-B14F-4D97-AF65-F5344CB8AC3E}">
        <p14:creationId xmlns:p14="http://schemas.microsoft.com/office/powerpoint/2010/main" val="4177904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0978E2FB-1E87-F861-FD9A-36460765E589}"/>
              </a:ext>
            </a:extLst>
          </p:cNvPr>
          <p:cNvSpPr>
            <a:spLocks noGrp="1"/>
          </p:cNvSpPr>
          <p:nvPr>
            <p:ph type="title"/>
          </p:nvPr>
        </p:nvSpPr>
        <p:spPr>
          <a:xfrm>
            <a:off x="897622" y="184558"/>
            <a:ext cx="9692640" cy="760144"/>
          </a:xfrm>
        </p:spPr>
        <p:txBody>
          <a:bodyPr/>
          <a:lstStyle/>
          <a:p>
            <a:r>
              <a:rPr lang="en-US" dirty="0"/>
              <a:t>Breaking the Vial</a:t>
            </a:r>
          </a:p>
        </p:txBody>
      </p:sp>
      <p:sp>
        <p:nvSpPr>
          <p:cNvPr id="2" name="Content Placeholder 2">
            <a:extLst>
              <a:ext uri="{FF2B5EF4-FFF2-40B4-BE49-F238E27FC236}">
                <a16:creationId xmlns:a16="http://schemas.microsoft.com/office/drawing/2014/main" id="{8230D9AE-017E-8015-C672-C0220898EE10}"/>
              </a:ext>
            </a:extLst>
          </p:cNvPr>
          <p:cNvSpPr txBox="1">
            <a:spLocks/>
          </p:cNvSpPr>
          <p:nvPr/>
        </p:nvSpPr>
        <p:spPr>
          <a:xfrm>
            <a:off x="897621" y="944702"/>
            <a:ext cx="9370503" cy="3556933"/>
          </a:xfrm>
          <a:prstGeom prst="rect">
            <a:avLst/>
          </a:prstGeom>
        </p:spPr>
        <p:txBody>
          <a:bodyPr vert="horz" lIns="91440" tIns="45720" rIns="91440" bIns="45720" rtlCol="0">
            <a:no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pPr marL="0" indent="0">
              <a:buNone/>
            </a:pPr>
            <a:r>
              <a:rPr lang="en-US" dirty="0"/>
              <a:t>1 Now the Passover and Unleavened Bread were two days away; and the chief priests and the scribes were seeking how to seize Him </a:t>
            </a:r>
            <a:r>
              <a:rPr lang="en-US" dirty="0">
                <a:solidFill>
                  <a:srgbClr val="00B050"/>
                </a:solidFill>
              </a:rPr>
              <a:t>by stealth and kill Him</a:t>
            </a:r>
            <a:r>
              <a:rPr lang="en-US" dirty="0"/>
              <a:t>; 2 for they were saying, </a:t>
            </a:r>
            <a:r>
              <a:rPr lang="en-US" dirty="0">
                <a:solidFill>
                  <a:srgbClr val="00B050"/>
                </a:solidFill>
              </a:rPr>
              <a:t>“Not during the festival, otherwise there might be a riot of the people.”</a:t>
            </a:r>
          </a:p>
          <a:p>
            <a:pPr marL="0" indent="0">
              <a:buNone/>
            </a:pPr>
            <a:r>
              <a:rPr lang="en-US" dirty="0"/>
              <a:t>3 While He was in Bethany at the home of Simon the leper, and reclining at the table, there came a woman with an alabaster vial of very costly perfume of pure nard; and she broke the vial and poured it over His head. 4 But some were indignantly remarking to one another, “Why has this perfume been wasted? 5 For this perfume might have been sold for over three hundred denarii, and the money given to the poor.” And they were scolding her. 6 But Jesus said, “Let her alone; why do you bother her? She has done a good deed to Me. 7 For you always have the poor with you, and whenever you wish you can do good to them; but you do not always have Me. 8 She has done what she could; she has anointed My body beforehand for the burial. 9 Truly I say to you, wherever the gospel is preached in the whole world, what this woman has done will also be spoken of in memory of her.”</a:t>
            </a:r>
          </a:p>
          <a:p>
            <a:pPr marL="0" indent="0">
              <a:buNone/>
            </a:pPr>
            <a:r>
              <a:rPr lang="en-US" dirty="0"/>
              <a:t>10 Then Judas Iscariot, who was one of the twelve, went off to the chief priests in order to betray Him to them. 11 They were glad when they heard this, and promised to give him money. And he began seeking how to betray Him at an opportune time.</a:t>
            </a:r>
          </a:p>
        </p:txBody>
      </p:sp>
    </p:spTree>
    <p:extLst>
      <p:ext uri="{BB962C8B-B14F-4D97-AF65-F5344CB8AC3E}">
        <p14:creationId xmlns:p14="http://schemas.microsoft.com/office/powerpoint/2010/main" val="6504647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0978E2FB-1E87-F861-FD9A-36460765E589}"/>
              </a:ext>
            </a:extLst>
          </p:cNvPr>
          <p:cNvSpPr>
            <a:spLocks noGrp="1"/>
          </p:cNvSpPr>
          <p:nvPr>
            <p:ph type="title"/>
          </p:nvPr>
        </p:nvSpPr>
        <p:spPr>
          <a:xfrm>
            <a:off x="897622" y="184558"/>
            <a:ext cx="9692640" cy="760144"/>
          </a:xfrm>
        </p:spPr>
        <p:txBody>
          <a:bodyPr/>
          <a:lstStyle/>
          <a:p>
            <a:r>
              <a:rPr lang="en-US" dirty="0"/>
              <a:t>Breaking the Vial</a:t>
            </a:r>
          </a:p>
        </p:txBody>
      </p:sp>
      <p:sp>
        <p:nvSpPr>
          <p:cNvPr id="2" name="Content Placeholder 2">
            <a:extLst>
              <a:ext uri="{FF2B5EF4-FFF2-40B4-BE49-F238E27FC236}">
                <a16:creationId xmlns:a16="http://schemas.microsoft.com/office/drawing/2014/main" id="{8230D9AE-017E-8015-C672-C0220898EE10}"/>
              </a:ext>
            </a:extLst>
          </p:cNvPr>
          <p:cNvSpPr txBox="1">
            <a:spLocks/>
          </p:cNvSpPr>
          <p:nvPr/>
        </p:nvSpPr>
        <p:spPr>
          <a:xfrm>
            <a:off x="897621" y="944702"/>
            <a:ext cx="9370503" cy="3556933"/>
          </a:xfrm>
          <a:prstGeom prst="rect">
            <a:avLst/>
          </a:prstGeom>
        </p:spPr>
        <p:txBody>
          <a:bodyPr vert="horz" lIns="91440" tIns="45720" rIns="91440" bIns="45720" rtlCol="0">
            <a:no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pPr marL="0" indent="0">
              <a:buNone/>
            </a:pPr>
            <a:r>
              <a:rPr lang="en-US" dirty="0"/>
              <a:t>1 Now the Passover and Unleavened Bread were two days away; and the chief priests and the scribes were seeking how to seize Him by stealth and kill Him; 2 for they were saying, “Not during the festival, otherwise there might be a riot of the people.”</a:t>
            </a:r>
            <a:endParaRPr lang="en-US" dirty="0">
              <a:solidFill>
                <a:srgbClr val="00B050"/>
              </a:solidFill>
            </a:endParaRPr>
          </a:p>
          <a:p>
            <a:pPr marL="0" indent="0">
              <a:buNone/>
            </a:pPr>
            <a:r>
              <a:rPr lang="en-US" dirty="0"/>
              <a:t>3 While He was in Bethany at the home of Simon the leper, and reclining at the table, there came a woman with an alabaster vial of very costly perfume of pure nard; and </a:t>
            </a:r>
            <a:r>
              <a:rPr lang="en-US" dirty="0">
                <a:solidFill>
                  <a:srgbClr val="00B050"/>
                </a:solidFill>
              </a:rPr>
              <a:t>she broke the vial and poured it over His head</a:t>
            </a:r>
            <a:r>
              <a:rPr lang="en-US" dirty="0"/>
              <a:t>. 4 But some were indignantly remarking to one another, “Why has this perfume been wasted? 5 For this perfume might have been sold for over three hundred denarii, and the money given to the poor.” And they were scolding her. 6 But Jesus said, “Let her alone; why do you bother her? She has done a good deed to Me. 7 For you always have the poor with you, and whenever you wish you can do good to them; but you do not always have Me. 8 She has done what she could; she has anointed My body beforehand for the burial.</a:t>
            </a:r>
            <a:r>
              <a:rPr lang="en-US" dirty="0">
                <a:solidFill>
                  <a:srgbClr val="00B050"/>
                </a:solidFill>
              </a:rPr>
              <a:t> </a:t>
            </a:r>
            <a:r>
              <a:rPr lang="en-US" dirty="0"/>
              <a:t>9 Truly I say to you, wherever the gospel is preached in the whole world, what this woman has done will also be spoken of in memory of her.”</a:t>
            </a:r>
          </a:p>
          <a:p>
            <a:pPr marL="0" indent="0">
              <a:buNone/>
            </a:pPr>
            <a:r>
              <a:rPr lang="en-US" dirty="0"/>
              <a:t>10 Then Judas Iscariot, who was one of the twelve, went off to the chief priests in order to betray Him to them. 11 They were glad when they heard this, and promised to give him money. And he began seeking how to betray Him at an opportune time.</a:t>
            </a:r>
          </a:p>
        </p:txBody>
      </p:sp>
    </p:spTree>
    <p:extLst>
      <p:ext uri="{BB962C8B-B14F-4D97-AF65-F5344CB8AC3E}">
        <p14:creationId xmlns:p14="http://schemas.microsoft.com/office/powerpoint/2010/main" val="15745666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0978E2FB-1E87-F861-FD9A-36460765E589}"/>
              </a:ext>
            </a:extLst>
          </p:cNvPr>
          <p:cNvSpPr>
            <a:spLocks noGrp="1"/>
          </p:cNvSpPr>
          <p:nvPr>
            <p:ph type="title"/>
          </p:nvPr>
        </p:nvSpPr>
        <p:spPr>
          <a:xfrm>
            <a:off x="897622" y="184558"/>
            <a:ext cx="9692640" cy="760144"/>
          </a:xfrm>
        </p:spPr>
        <p:txBody>
          <a:bodyPr/>
          <a:lstStyle/>
          <a:p>
            <a:r>
              <a:rPr lang="en-US" dirty="0"/>
              <a:t>Breaking the Vial</a:t>
            </a:r>
          </a:p>
        </p:txBody>
      </p:sp>
      <p:sp>
        <p:nvSpPr>
          <p:cNvPr id="2" name="Content Placeholder 2">
            <a:extLst>
              <a:ext uri="{FF2B5EF4-FFF2-40B4-BE49-F238E27FC236}">
                <a16:creationId xmlns:a16="http://schemas.microsoft.com/office/drawing/2014/main" id="{8230D9AE-017E-8015-C672-C0220898EE10}"/>
              </a:ext>
            </a:extLst>
          </p:cNvPr>
          <p:cNvSpPr txBox="1">
            <a:spLocks/>
          </p:cNvSpPr>
          <p:nvPr/>
        </p:nvSpPr>
        <p:spPr>
          <a:xfrm>
            <a:off x="897621" y="944702"/>
            <a:ext cx="9370503" cy="3556933"/>
          </a:xfrm>
          <a:prstGeom prst="rect">
            <a:avLst/>
          </a:prstGeom>
        </p:spPr>
        <p:txBody>
          <a:bodyPr vert="horz" lIns="91440" tIns="45720" rIns="91440" bIns="45720" rtlCol="0">
            <a:no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pPr marL="0" indent="0">
              <a:buNone/>
            </a:pPr>
            <a:r>
              <a:rPr lang="en-US" dirty="0"/>
              <a:t>1 Now the Passover and Unleavened Bread were two days away; and the chief priests and the scribes were seeking how to seize Him by stealth and kill Him; 2 for they were saying, “Not during the festival, otherwise there might be a riot of the people.”</a:t>
            </a:r>
          </a:p>
          <a:p>
            <a:pPr marL="0" indent="0">
              <a:buNone/>
            </a:pPr>
            <a:r>
              <a:rPr lang="en-US" dirty="0"/>
              <a:t>3 While He was in Bethany at the home of Simon the leper, and reclining at the table, there came a woman with an alabaster vial of very costly perfume of pure nard; and she broke the vial and poured it over His head. 4 But some were indignantly remarking to one another, </a:t>
            </a:r>
            <a:r>
              <a:rPr lang="en-US" dirty="0">
                <a:solidFill>
                  <a:srgbClr val="00B050"/>
                </a:solidFill>
              </a:rPr>
              <a:t>“Why has this perfume been wasted?</a:t>
            </a:r>
            <a:r>
              <a:rPr lang="en-US" dirty="0"/>
              <a:t> 5 For this perfume might have been sold for over three hundred denarii, and the money given to the poor.” And </a:t>
            </a:r>
            <a:r>
              <a:rPr lang="en-US" dirty="0">
                <a:solidFill>
                  <a:srgbClr val="00B050"/>
                </a:solidFill>
              </a:rPr>
              <a:t>they were scolding her</a:t>
            </a:r>
            <a:r>
              <a:rPr lang="en-US" dirty="0"/>
              <a:t>. 6 But Jesus said, “Let her alone; why do you bother her? She has done a good deed to Me. 7 For you always have the poor with you, and whenever you wish you can do good to them; but you do not always have Me. 8 She has done what she could; she has anointed My body beforehand for the burial. 9 Truly I say to you, wherever the gospel is preached in the whole world, what this woman has done will also be spoken of in memory of her.”</a:t>
            </a:r>
          </a:p>
          <a:p>
            <a:pPr marL="0" indent="0">
              <a:buNone/>
            </a:pPr>
            <a:r>
              <a:rPr lang="en-US" dirty="0"/>
              <a:t>10 Then Judas Iscariot, who was one of the twelve, went off to the chief priests in order to betray Him to them. 11 They were glad when they heard this, and promised to give him money. And he began seeking how to betray Him at an opportune time.</a:t>
            </a:r>
          </a:p>
        </p:txBody>
      </p:sp>
    </p:spTree>
    <p:extLst>
      <p:ext uri="{BB962C8B-B14F-4D97-AF65-F5344CB8AC3E}">
        <p14:creationId xmlns:p14="http://schemas.microsoft.com/office/powerpoint/2010/main" val="1348716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0978E2FB-1E87-F861-FD9A-36460765E589}"/>
              </a:ext>
            </a:extLst>
          </p:cNvPr>
          <p:cNvSpPr>
            <a:spLocks noGrp="1"/>
          </p:cNvSpPr>
          <p:nvPr>
            <p:ph type="title"/>
          </p:nvPr>
        </p:nvSpPr>
        <p:spPr>
          <a:xfrm>
            <a:off x="897622" y="184558"/>
            <a:ext cx="9692640" cy="760144"/>
          </a:xfrm>
        </p:spPr>
        <p:txBody>
          <a:bodyPr/>
          <a:lstStyle/>
          <a:p>
            <a:r>
              <a:rPr lang="en-US" dirty="0"/>
              <a:t>Breaking the Vial</a:t>
            </a:r>
          </a:p>
        </p:txBody>
      </p:sp>
      <p:sp>
        <p:nvSpPr>
          <p:cNvPr id="2" name="Content Placeholder 2">
            <a:extLst>
              <a:ext uri="{FF2B5EF4-FFF2-40B4-BE49-F238E27FC236}">
                <a16:creationId xmlns:a16="http://schemas.microsoft.com/office/drawing/2014/main" id="{8230D9AE-017E-8015-C672-C0220898EE10}"/>
              </a:ext>
            </a:extLst>
          </p:cNvPr>
          <p:cNvSpPr txBox="1">
            <a:spLocks/>
          </p:cNvSpPr>
          <p:nvPr/>
        </p:nvSpPr>
        <p:spPr>
          <a:xfrm>
            <a:off x="897621" y="944702"/>
            <a:ext cx="9370503" cy="3556933"/>
          </a:xfrm>
          <a:prstGeom prst="rect">
            <a:avLst/>
          </a:prstGeom>
        </p:spPr>
        <p:txBody>
          <a:bodyPr vert="horz" lIns="91440" tIns="45720" rIns="91440" bIns="45720" rtlCol="0">
            <a:no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pPr marL="0" indent="0">
              <a:buNone/>
            </a:pPr>
            <a:r>
              <a:rPr lang="en-US" dirty="0"/>
              <a:t>1 Now the Passover and Unleavened Bread were two days away; and the chief priests and the scribes were seeking how to seize Him by stealth and kill Him; 2 for they were saying, “Not during the festival, otherwise there might be a riot of the people.”</a:t>
            </a:r>
          </a:p>
          <a:p>
            <a:pPr marL="0" indent="0">
              <a:buNone/>
            </a:pPr>
            <a:r>
              <a:rPr lang="en-US" dirty="0"/>
              <a:t>3 While He was in Bethany at the home of Simon the leper, and reclining at the table, there came a woman with an alabaster vial of very costly perfume of pure nard; and she broke the vial and poured it over His head. 4 But some were indignantly remarking to one another, “Why has this perfume been wasted? 5 For this perfume might have been sold for over three hundred denarii, and the money given to the poor.” And they were scolding her. 6 But Jesus said, </a:t>
            </a:r>
            <a:r>
              <a:rPr lang="en-US" dirty="0">
                <a:solidFill>
                  <a:srgbClr val="00B050"/>
                </a:solidFill>
              </a:rPr>
              <a:t>“Let her alone;</a:t>
            </a:r>
            <a:r>
              <a:rPr lang="en-US" dirty="0"/>
              <a:t> why do you bother her? She has done a good deed to Me. 7 For you always have the poor with you, and whenever you wish you can do good to them; but you do not always have Me. 8 </a:t>
            </a:r>
            <a:r>
              <a:rPr lang="en-US" dirty="0">
                <a:solidFill>
                  <a:srgbClr val="00B050"/>
                </a:solidFill>
              </a:rPr>
              <a:t>She has done what she could; she has anointed My body beforehand for the burial. </a:t>
            </a:r>
            <a:r>
              <a:rPr lang="en-US" dirty="0"/>
              <a:t>9 Truly I say to you, wherever the gospel is preached in the whole world, what this woman has done will also be spoken of in memory of her.”</a:t>
            </a:r>
          </a:p>
          <a:p>
            <a:pPr marL="0" indent="0">
              <a:buNone/>
            </a:pPr>
            <a:r>
              <a:rPr lang="en-US" dirty="0"/>
              <a:t>10 Then Judas Iscariot, who was one of the twelve, went off to the chief priests in order to betray Him to them. 11 They were glad when they heard this, and promised to give him money. And he began seeking how to betray Him at an opportune time.</a:t>
            </a:r>
          </a:p>
        </p:txBody>
      </p:sp>
    </p:spTree>
    <p:extLst>
      <p:ext uri="{BB962C8B-B14F-4D97-AF65-F5344CB8AC3E}">
        <p14:creationId xmlns:p14="http://schemas.microsoft.com/office/powerpoint/2010/main" val="6660366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0978E2FB-1E87-F861-FD9A-36460765E589}"/>
              </a:ext>
            </a:extLst>
          </p:cNvPr>
          <p:cNvSpPr>
            <a:spLocks noGrp="1"/>
          </p:cNvSpPr>
          <p:nvPr>
            <p:ph type="title"/>
          </p:nvPr>
        </p:nvSpPr>
        <p:spPr>
          <a:xfrm>
            <a:off x="897622" y="184558"/>
            <a:ext cx="9692640" cy="760144"/>
          </a:xfrm>
        </p:spPr>
        <p:txBody>
          <a:bodyPr/>
          <a:lstStyle/>
          <a:p>
            <a:r>
              <a:rPr lang="en-US" dirty="0"/>
              <a:t>Breaking the Vial</a:t>
            </a:r>
          </a:p>
        </p:txBody>
      </p:sp>
      <p:sp>
        <p:nvSpPr>
          <p:cNvPr id="2" name="Content Placeholder 2">
            <a:extLst>
              <a:ext uri="{FF2B5EF4-FFF2-40B4-BE49-F238E27FC236}">
                <a16:creationId xmlns:a16="http://schemas.microsoft.com/office/drawing/2014/main" id="{8230D9AE-017E-8015-C672-C0220898EE10}"/>
              </a:ext>
            </a:extLst>
          </p:cNvPr>
          <p:cNvSpPr txBox="1">
            <a:spLocks/>
          </p:cNvSpPr>
          <p:nvPr/>
        </p:nvSpPr>
        <p:spPr>
          <a:xfrm>
            <a:off x="897621" y="944702"/>
            <a:ext cx="9370503" cy="3556933"/>
          </a:xfrm>
          <a:prstGeom prst="rect">
            <a:avLst/>
          </a:prstGeom>
        </p:spPr>
        <p:txBody>
          <a:bodyPr vert="horz" lIns="91440" tIns="45720" rIns="91440" bIns="45720" rtlCol="0">
            <a:no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pPr marL="0" indent="0">
              <a:buNone/>
            </a:pPr>
            <a:r>
              <a:rPr lang="en-US" dirty="0"/>
              <a:t>1 Now the Passover and Unleavened Bread were two days away; and the chief priests and the scribes were seeking how to seize Him </a:t>
            </a:r>
            <a:r>
              <a:rPr lang="en-US" dirty="0">
                <a:solidFill>
                  <a:srgbClr val="00B050"/>
                </a:solidFill>
              </a:rPr>
              <a:t>by stealth and kill Him</a:t>
            </a:r>
            <a:r>
              <a:rPr lang="en-US" dirty="0"/>
              <a:t>; 2 for they were saying, </a:t>
            </a:r>
            <a:r>
              <a:rPr lang="en-US" dirty="0">
                <a:solidFill>
                  <a:srgbClr val="00B050"/>
                </a:solidFill>
              </a:rPr>
              <a:t>“Not during the festival, otherwise there might be a riot of the people.”</a:t>
            </a:r>
          </a:p>
          <a:p>
            <a:pPr marL="0" indent="0">
              <a:buNone/>
            </a:pPr>
            <a:r>
              <a:rPr lang="en-US" dirty="0"/>
              <a:t>3 While He was in Bethany at the home of Simon the leper, and reclining at the table, there came a woman with an alabaster vial of very costly perfume of pure nard; and she broke the vial and poured it over His head. 4 But some were indignantly remarking to one another, “Why has this perfume been wasted? 5 For this perfume might have been sold for over three hundred denarii, and the money given to the poor.” And they were scolding her. 6 But Jesus said, “Let her alone; why do you bother her? She has done a good deed to Me. 7 For you always have the poor with you, and whenever you wish you can do good to them; but you do not always have Me. 8 She has done what she could; she has anointed My body beforehand for the burial. 9 Truly I say to you, wherever the gospel is preached in the whole world, what this woman has done will also be spoken of in memory of her.”</a:t>
            </a:r>
          </a:p>
          <a:p>
            <a:pPr marL="0" indent="0">
              <a:buNone/>
            </a:pPr>
            <a:r>
              <a:rPr lang="en-US" dirty="0"/>
              <a:t>10 Then Judas Iscariot, who was one of the twelve, went off to the chief priests in </a:t>
            </a:r>
            <a:r>
              <a:rPr lang="en-US" dirty="0">
                <a:solidFill>
                  <a:srgbClr val="00B050"/>
                </a:solidFill>
              </a:rPr>
              <a:t>order to betray Him to them</a:t>
            </a:r>
            <a:r>
              <a:rPr lang="en-US" dirty="0"/>
              <a:t>. 11 They were glad when they heard this, and </a:t>
            </a:r>
            <a:r>
              <a:rPr lang="en-US" dirty="0">
                <a:solidFill>
                  <a:srgbClr val="00B050"/>
                </a:solidFill>
              </a:rPr>
              <a:t>promised to give him money.</a:t>
            </a:r>
            <a:r>
              <a:rPr lang="en-US" dirty="0"/>
              <a:t> And he began seeking how to betray Him at an opportune time.</a:t>
            </a:r>
          </a:p>
        </p:txBody>
      </p:sp>
      <p:sp>
        <p:nvSpPr>
          <p:cNvPr id="3" name="TextBox 2">
            <a:extLst>
              <a:ext uri="{FF2B5EF4-FFF2-40B4-BE49-F238E27FC236}">
                <a16:creationId xmlns:a16="http://schemas.microsoft.com/office/drawing/2014/main" id="{8E87BE4D-EF85-908C-CB80-4C6E311A4599}"/>
              </a:ext>
            </a:extLst>
          </p:cNvPr>
          <p:cNvSpPr txBox="1"/>
          <p:nvPr/>
        </p:nvSpPr>
        <p:spPr>
          <a:xfrm>
            <a:off x="692092" y="6048462"/>
            <a:ext cx="10103700" cy="369332"/>
          </a:xfrm>
          <a:prstGeom prst="rect">
            <a:avLst/>
          </a:prstGeom>
          <a:noFill/>
        </p:spPr>
        <p:txBody>
          <a:bodyPr wrap="square" rtlCol="0">
            <a:spAutoFit/>
          </a:bodyPr>
          <a:lstStyle/>
          <a:p>
            <a:r>
              <a:rPr lang="en-US" dirty="0"/>
              <a:t>She sought to do what she could for Jesus.  They sought to get what they could out of Jesus.</a:t>
            </a:r>
          </a:p>
        </p:txBody>
      </p:sp>
    </p:spTree>
    <p:extLst>
      <p:ext uri="{BB962C8B-B14F-4D97-AF65-F5344CB8AC3E}">
        <p14:creationId xmlns:p14="http://schemas.microsoft.com/office/powerpoint/2010/main" val="2040365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0978E2FB-1E87-F861-FD9A-36460765E589}"/>
              </a:ext>
            </a:extLst>
          </p:cNvPr>
          <p:cNvSpPr>
            <a:spLocks noGrp="1"/>
          </p:cNvSpPr>
          <p:nvPr>
            <p:ph type="title"/>
          </p:nvPr>
        </p:nvSpPr>
        <p:spPr>
          <a:xfrm>
            <a:off x="897622" y="184558"/>
            <a:ext cx="9692640" cy="760144"/>
          </a:xfrm>
        </p:spPr>
        <p:txBody>
          <a:bodyPr/>
          <a:lstStyle/>
          <a:p>
            <a:r>
              <a:rPr lang="en-US" dirty="0"/>
              <a:t>The Lord’s Supper</a:t>
            </a:r>
          </a:p>
        </p:txBody>
      </p:sp>
      <p:sp>
        <p:nvSpPr>
          <p:cNvPr id="2" name="Content Placeholder 2">
            <a:extLst>
              <a:ext uri="{FF2B5EF4-FFF2-40B4-BE49-F238E27FC236}">
                <a16:creationId xmlns:a16="http://schemas.microsoft.com/office/drawing/2014/main" id="{8230D9AE-017E-8015-C672-C0220898EE10}"/>
              </a:ext>
            </a:extLst>
          </p:cNvPr>
          <p:cNvSpPr txBox="1">
            <a:spLocks/>
          </p:cNvSpPr>
          <p:nvPr/>
        </p:nvSpPr>
        <p:spPr>
          <a:xfrm>
            <a:off x="897621" y="944702"/>
            <a:ext cx="9370503" cy="2352171"/>
          </a:xfrm>
          <a:prstGeom prst="rect">
            <a:avLst/>
          </a:prstGeom>
        </p:spPr>
        <p:txBody>
          <a:bodyPr vert="horz" lIns="91440" tIns="45720" rIns="91440" bIns="45720" rtlCol="0">
            <a:no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pPr marL="0" indent="0">
              <a:buNone/>
            </a:pPr>
            <a:r>
              <a:rPr lang="en-US" dirty="0"/>
              <a:t>22 While they were eating, He took some bread, and [</a:t>
            </a:r>
            <a:r>
              <a:rPr lang="en-US" dirty="0" err="1"/>
              <a:t>fn</a:t>
            </a:r>
            <a:r>
              <a:rPr lang="en-US" dirty="0"/>
              <a:t>]after a blessing He broke it, and gave it to them, and said, “Take it; this is My body.” 23 And when He had taken a cup and given thanks, He gave it to them, and they all drank from it. 24 And He said to them, “This is My blood of the covenant, which is poured out for many. 25 Truly I say to you, I will never again drink of the fruit of the vine until that day when I drink it new in the kingdom of God.”</a:t>
            </a:r>
          </a:p>
          <a:p>
            <a:pPr marL="0" indent="0">
              <a:buNone/>
            </a:pPr>
            <a:r>
              <a:rPr lang="en-US" dirty="0"/>
              <a:t>26 After singing a hymn, they went out to the Mount of Olives.</a:t>
            </a:r>
          </a:p>
        </p:txBody>
      </p:sp>
    </p:spTree>
    <p:extLst>
      <p:ext uri="{BB962C8B-B14F-4D97-AF65-F5344CB8AC3E}">
        <p14:creationId xmlns:p14="http://schemas.microsoft.com/office/powerpoint/2010/main" val="391878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0978E2FB-1E87-F861-FD9A-36460765E589}"/>
              </a:ext>
            </a:extLst>
          </p:cNvPr>
          <p:cNvSpPr>
            <a:spLocks noGrp="1"/>
          </p:cNvSpPr>
          <p:nvPr>
            <p:ph type="title"/>
          </p:nvPr>
        </p:nvSpPr>
        <p:spPr>
          <a:xfrm>
            <a:off x="897622" y="184558"/>
            <a:ext cx="9692640" cy="760144"/>
          </a:xfrm>
        </p:spPr>
        <p:txBody>
          <a:bodyPr/>
          <a:lstStyle/>
          <a:p>
            <a:r>
              <a:rPr lang="en-US" dirty="0"/>
              <a:t>The Garden</a:t>
            </a:r>
          </a:p>
        </p:txBody>
      </p:sp>
      <p:sp>
        <p:nvSpPr>
          <p:cNvPr id="2" name="Content Placeholder 2">
            <a:extLst>
              <a:ext uri="{FF2B5EF4-FFF2-40B4-BE49-F238E27FC236}">
                <a16:creationId xmlns:a16="http://schemas.microsoft.com/office/drawing/2014/main" id="{8230D9AE-017E-8015-C672-C0220898EE10}"/>
              </a:ext>
            </a:extLst>
          </p:cNvPr>
          <p:cNvSpPr txBox="1">
            <a:spLocks/>
          </p:cNvSpPr>
          <p:nvPr/>
        </p:nvSpPr>
        <p:spPr>
          <a:xfrm>
            <a:off x="897621" y="944702"/>
            <a:ext cx="9370503" cy="2352171"/>
          </a:xfrm>
          <a:prstGeom prst="rect">
            <a:avLst/>
          </a:prstGeom>
        </p:spPr>
        <p:txBody>
          <a:bodyPr vert="horz" lIns="91440" tIns="45720" rIns="91440" bIns="45720" rtlCol="0">
            <a:no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pPr marL="0" indent="0">
              <a:buNone/>
            </a:pPr>
            <a:r>
              <a:rPr lang="en-US" sz="2000" dirty="0"/>
              <a:t>32 They came to a place named Gethsemane; and He said to His disciples, “Sit here until I have prayed.” 33 And He took with Him Peter and James and John, and began to be very distressed and troubled. 34 And He said to them, “My soul is deeply grieved to the point of death; remain here and keep watch.” 35 And He went a little beyond them, and fell to the ground and began to pray that if it were possible, the hour might pass Him by. 36 And He was saying, “Abba! Father! All things are possible for You; remove this cup from Me; yet not what I will, but what You will.” 37 And He came and found them sleeping, and said to Peter, “Simon, are you asleep? Could you not keep watch for one hour? 38 Keep watching and praying that you may not come into temptation; the spirit is willing, but the flesh is weak.” 39 Again He went away and prayed, saying the same words. 40 And again He came and found them sleeping, for their eyes were very heavy; and they did not know what to answer Him. 41 And He came the third time, and said to them, “Are you still sleeping and resting? It is enough; the hour has come; behold, the Son of Man is being betrayed into the hands of sinners. 42 Get up, let us be going; behold, the one who betrays Me is at hand!”</a:t>
            </a:r>
          </a:p>
        </p:txBody>
      </p:sp>
    </p:spTree>
    <p:extLst>
      <p:ext uri="{BB962C8B-B14F-4D97-AF65-F5344CB8AC3E}">
        <p14:creationId xmlns:p14="http://schemas.microsoft.com/office/powerpoint/2010/main" val="24942335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0978E2FB-1E87-F861-FD9A-36460765E589}"/>
              </a:ext>
            </a:extLst>
          </p:cNvPr>
          <p:cNvSpPr>
            <a:spLocks noGrp="1"/>
          </p:cNvSpPr>
          <p:nvPr>
            <p:ph type="title"/>
          </p:nvPr>
        </p:nvSpPr>
        <p:spPr>
          <a:xfrm>
            <a:off x="897622" y="184558"/>
            <a:ext cx="9692640" cy="760144"/>
          </a:xfrm>
        </p:spPr>
        <p:txBody>
          <a:bodyPr/>
          <a:lstStyle/>
          <a:p>
            <a:r>
              <a:rPr lang="en-US" dirty="0"/>
              <a:t>The Garden</a:t>
            </a:r>
          </a:p>
        </p:txBody>
      </p:sp>
      <p:sp>
        <p:nvSpPr>
          <p:cNvPr id="2" name="Content Placeholder 2">
            <a:extLst>
              <a:ext uri="{FF2B5EF4-FFF2-40B4-BE49-F238E27FC236}">
                <a16:creationId xmlns:a16="http://schemas.microsoft.com/office/drawing/2014/main" id="{8230D9AE-017E-8015-C672-C0220898EE10}"/>
              </a:ext>
            </a:extLst>
          </p:cNvPr>
          <p:cNvSpPr txBox="1">
            <a:spLocks/>
          </p:cNvSpPr>
          <p:nvPr/>
        </p:nvSpPr>
        <p:spPr>
          <a:xfrm>
            <a:off x="897621" y="944702"/>
            <a:ext cx="9370503" cy="2352171"/>
          </a:xfrm>
          <a:prstGeom prst="rect">
            <a:avLst/>
          </a:prstGeom>
        </p:spPr>
        <p:txBody>
          <a:bodyPr vert="horz" lIns="91440" tIns="45720" rIns="91440" bIns="45720" rtlCol="0">
            <a:no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pPr marL="0" indent="0">
              <a:buNone/>
            </a:pPr>
            <a:r>
              <a:rPr lang="en-US" sz="2000" dirty="0"/>
              <a:t>32 They came to a place named Gethsemane; and He said to His disciples, “Sit here until I have prayed.” 33 And He took with Him Peter and James and John, and began to be very distressed and troubled. 34 And He said to them, </a:t>
            </a:r>
            <a:r>
              <a:rPr lang="en-US" sz="2000" dirty="0">
                <a:solidFill>
                  <a:srgbClr val="00B050"/>
                </a:solidFill>
              </a:rPr>
              <a:t>“My soul is deeply grieved to the point of death; remain here and keep watch.” </a:t>
            </a:r>
            <a:r>
              <a:rPr lang="en-US" sz="2000" dirty="0"/>
              <a:t>35 And He went a little beyond them, and fell to the ground and began to pray that if it were possible, the hour might pass Him by. 36 And He was saying, “Abba! Father! All things are possible for You; remove this cup from Me; yet not what I will, but what You will.” 37 And He came and found them sleeping, and said to Peter, “Simon, are you asleep? Could you not keep watch for one hour? 38 Keep watching and praying that you may not come into temptation; the spirit is willing, but the flesh is weak.” 39 Again He went away and prayed, saying the same words. 40 And again He came and found them sleeping, for their eyes were very heavy; and they did not know what to answer Him. 41 And He came the third time, and said to them, “Are you still sleeping and resting? It is enough; the hour has come; behold, the Son of Man is being betrayed into the hands of sinners. 42 Get up, let us be going; behold, the one who betrays Me is at hand!”</a:t>
            </a:r>
          </a:p>
        </p:txBody>
      </p:sp>
    </p:spTree>
    <p:extLst>
      <p:ext uri="{BB962C8B-B14F-4D97-AF65-F5344CB8AC3E}">
        <p14:creationId xmlns:p14="http://schemas.microsoft.com/office/powerpoint/2010/main" val="1688746810"/>
      </p:ext>
    </p:extLst>
  </p:cSld>
  <p:clrMapOvr>
    <a:masterClrMapping/>
  </p:clrMapOvr>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docProps/app.xml><?xml version="1.0" encoding="utf-8"?>
<Properties xmlns="http://schemas.openxmlformats.org/officeDocument/2006/extended-properties" xmlns:vt="http://schemas.openxmlformats.org/officeDocument/2006/docPropsVTypes">
  <Template>View</Template>
  <TotalTime>529</TotalTime>
  <Words>4904</Words>
  <Application>Microsoft Office PowerPoint</Application>
  <PresentationFormat>Widescreen</PresentationFormat>
  <Paragraphs>64</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Century Schoolbook</vt:lpstr>
      <vt:lpstr>Wingdings 2</vt:lpstr>
      <vt:lpstr>View</vt:lpstr>
      <vt:lpstr>The Gospel of Mark</vt:lpstr>
      <vt:lpstr>Breaking the Vial</vt:lpstr>
      <vt:lpstr>Breaking the Vial</vt:lpstr>
      <vt:lpstr>Breaking the Vial</vt:lpstr>
      <vt:lpstr>Breaking the Vial</vt:lpstr>
      <vt:lpstr>Breaking the Vial</vt:lpstr>
      <vt:lpstr>The Lord’s Supper</vt:lpstr>
      <vt:lpstr>The Garden</vt:lpstr>
      <vt:lpstr>The Garden</vt:lpstr>
      <vt:lpstr>The Garden</vt:lpstr>
      <vt:lpstr>The Garden</vt:lpstr>
      <vt:lpstr>The Arrest and Trial</vt:lpstr>
      <vt:lpstr>The Arrest and Trial</vt:lpstr>
      <vt:lpstr>The Arrest and Trial</vt:lpstr>
      <vt:lpstr>The Arrest and Trial</vt:lpstr>
      <vt:lpstr>The Arrest and Trial</vt:lpstr>
      <vt:lpstr>Peter’s Denial</vt:lpstr>
      <vt:lpstr>Peter’s Denial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Gospel of Mark</dc:title>
  <dc:creator>Ryan Poe</dc:creator>
  <cp:lastModifiedBy>Ryan Poe</cp:lastModifiedBy>
  <cp:revision>21</cp:revision>
  <dcterms:created xsi:type="dcterms:W3CDTF">2023-10-29T00:36:01Z</dcterms:created>
  <dcterms:modified xsi:type="dcterms:W3CDTF">2023-12-10T13:19:26Z</dcterms:modified>
</cp:coreProperties>
</file>