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65" r:id="rId4"/>
    <p:sldId id="258" r:id="rId5"/>
    <p:sldId id="276" r:id="rId6"/>
    <p:sldId id="297" r:id="rId7"/>
    <p:sldId id="278" r:id="rId8"/>
    <p:sldId id="302" r:id="rId9"/>
    <p:sldId id="303" r:id="rId10"/>
    <p:sldId id="304" r:id="rId11"/>
    <p:sldId id="305" r:id="rId12"/>
    <p:sldId id="306" r:id="rId13"/>
    <p:sldId id="307" r:id="rId14"/>
    <p:sldId id="308" r:id="rId15"/>
  </p:sldIdLst>
  <p:sldSz cx="9144000" cy="5715000" type="screen16x10"/>
  <p:notesSz cx="7102475" cy="9388475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4B534E"/>
    <a:srgbClr val="383E3A"/>
    <a:srgbClr val="272D2C"/>
    <a:srgbClr val="3B4544"/>
    <a:srgbClr val="00FFFF"/>
    <a:srgbClr val="0000FF"/>
    <a:srgbClr val="004742"/>
    <a:srgbClr val="34535A"/>
    <a:srgbClr val="314E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3F2D58-3F5E-4123-A261-D8B785C61DB0}" v="1888" dt="2023-12-27T21:29:02.2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60" autoAdjust="0"/>
    <p:restoredTop sz="94657" autoAdjust="0"/>
  </p:normalViewPr>
  <p:slideViewPr>
    <p:cSldViewPr snapToGrid="0">
      <p:cViewPr varScale="1">
        <p:scale>
          <a:sx n="81" d="100"/>
          <a:sy n="81" d="100"/>
        </p:scale>
        <p:origin x="88" y="60"/>
      </p:cViewPr>
      <p:guideLst/>
    </p:cSldViewPr>
  </p:slideViewPr>
  <p:outlineViewPr>
    <p:cViewPr>
      <p:scale>
        <a:sx n="33" d="100"/>
        <a:sy n="33" d="100"/>
      </p:scale>
      <p:origin x="0" y="-764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54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ss LaGrone" userId="b680fa769da6443c" providerId="LiveId" clId="{903F2D58-3F5E-4123-A261-D8B785C61DB0}"/>
    <pc:docChg chg="undo custSel addSld delSld modSld sldOrd delMainMaster modNotesMaster">
      <pc:chgData name="Russ LaGrone" userId="b680fa769da6443c" providerId="LiveId" clId="{903F2D58-3F5E-4123-A261-D8B785C61DB0}" dt="2023-12-27T21:29:02.296" v="2319" actId="27636"/>
      <pc:docMkLst>
        <pc:docMk/>
      </pc:docMkLst>
      <pc:sldChg chg="del">
        <pc:chgData name="Russ LaGrone" userId="b680fa769da6443c" providerId="LiveId" clId="{903F2D58-3F5E-4123-A261-D8B785C61DB0}" dt="2023-12-27T15:58:10.566" v="2080" actId="47"/>
        <pc:sldMkLst>
          <pc:docMk/>
          <pc:sldMk cId="1648667393" sldId="256"/>
        </pc:sldMkLst>
      </pc:sldChg>
      <pc:sldChg chg="addSp delSp modSp add mod setBg delDesignElem">
        <pc:chgData name="Russ LaGrone" userId="b680fa769da6443c" providerId="LiveId" clId="{903F2D58-3F5E-4123-A261-D8B785C61DB0}" dt="2023-12-27T16:08:32.532" v="2121" actId="1076"/>
        <pc:sldMkLst>
          <pc:docMk/>
          <pc:sldMk cId="3645789479" sldId="256"/>
        </pc:sldMkLst>
        <pc:spChg chg="mod">
          <ac:chgData name="Russ LaGrone" userId="b680fa769da6443c" providerId="LiveId" clId="{903F2D58-3F5E-4123-A261-D8B785C61DB0}" dt="2023-12-27T16:02:57.844" v="2120" actId="1076"/>
          <ac:spMkLst>
            <pc:docMk/>
            <pc:sldMk cId="3645789479" sldId="256"/>
            <ac:spMk id="2" creationId="{ED2E1BDA-DFE5-8D71-8419-8BAF881DF5E1}"/>
          </ac:spMkLst>
        </pc:spChg>
        <pc:spChg chg="del mod">
          <ac:chgData name="Russ LaGrone" userId="b680fa769da6443c" providerId="LiveId" clId="{903F2D58-3F5E-4123-A261-D8B785C61DB0}" dt="2023-12-27T16:00:34.642" v="2110" actId="478"/>
          <ac:spMkLst>
            <pc:docMk/>
            <pc:sldMk cId="3645789479" sldId="256"/>
            <ac:spMk id="3" creationId="{05633DF0-729C-92B7-7115-A9B9555F2AB1}"/>
          </ac:spMkLst>
        </pc:spChg>
        <pc:spChg chg="add del mod">
          <ac:chgData name="Russ LaGrone" userId="b680fa769da6443c" providerId="LiveId" clId="{903F2D58-3F5E-4123-A261-D8B785C61DB0}" dt="2023-12-27T16:01:02.899" v="2115" actId="478"/>
          <ac:spMkLst>
            <pc:docMk/>
            <pc:sldMk cId="3645789479" sldId="256"/>
            <ac:spMk id="6" creationId="{0001D36D-6D8D-E2D7-1502-448FC0273AB6}"/>
          </ac:spMkLst>
        </pc:spChg>
        <pc:spChg chg="del">
          <ac:chgData name="Russ LaGrone" userId="b680fa769da6443c" providerId="LiveId" clId="{903F2D58-3F5E-4123-A261-D8B785C61DB0}" dt="2023-12-27T15:58:55.795" v="2082"/>
          <ac:spMkLst>
            <pc:docMk/>
            <pc:sldMk cId="3645789479" sldId="256"/>
            <ac:spMk id="10" creationId="{C1D1F24C-BA9D-41EE-B46F-6C4F5B35D367}"/>
          </ac:spMkLst>
        </pc:spChg>
        <pc:spChg chg="del">
          <ac:chgData name="Russ LaGrone" userId="b680fa769da6443c" providerId="LiveId" clId="{903F2D58-3F5E-4123-A261-D8B785C61DB0}" dt="2023-12-27T15:58:55.795" v="2082"/>
          <ac:spMkLst>
            <pc:docMk/>
            <pc:sldMk cId="3645789479" sldId="256"/>
            <ac:spMk id="40" creationId="{9DEDD006-D91C-4989-B39C-EEEA43F868FF}"/>
          </ac:spMkLst>
        </pc:spChg>
        <pc:spChg chg="del">
          <ac:chgData name="Russ LaGrone" userId="b680fa769da6443c" providerId="LiveId" clId="{903F2D58-3F5E-4123-A261-D8B785C61DB0}" dt="2023-12-27T15:58:55.795" v="2082"/>
          <ac:spMkLst>
            <pc:docMk/>
            <pc:sldMk cId="3645789479" sldId="256"/>
            <ac:spMk id="42" creationId="{35EF7FFE-55CC-444E-A630-F40A5C9C5C8B}"/>
          </ac:spMkLst>
        </pc:spChg>
        <pc:grpChg chg="del">
          <ac:chgData name="Russ LaGrone" userId="b680fa769da6443c" providerId="LiveId" clId="{903F2D58-3F5E-4123-A261-D8B785C61DB0}" dt="2023-12-27T15:58:55.795" v="2082"/>
          <ac:grpSpMkLst>
            <pc:docMk/>
            <pc:sldMk cId="3645789479" sldId="256"/>
            <ac:grpSpMk id="12" creationId="{C13B8118-80AF-4C0C-BC64-74291987FF28}"/>
          </ac:grpSpMkLst>
        </pc:grpChg>
        <pc:grpChg chg="del">
          <ac:chgData name="Russ LaGrone" userId="b680fa769da6443c" providerId="LiveId" clId="{903F2D58-3F5E-4123-A261-D8B785C61DB0}" dt="2023-12-27T15:58:55.795" v="2082"/>
          <ac:grpSpMkLst>
            <pc:docMk/>
            <pc:sldMk cId="3645789479" sldId="256"/>
            <ac:grpSpMk id="26" creationId="{502F7C86-D374-4969-AB87-CA4108CE95BE}"/>
          </ac:grpSpMkLst>
        </pc:grpChg>
        <pc:picChg chg="add del mod">
          <ac:chgData name="Russ LaGrone" userId="b680fa769da6443c" providerId="LiveId" clId="{903F2D58-3F5E-4123-A261-D8B785C61DB0}" dt="2023-12-27T16:08:32.532" v="2121" actId="1076"/>
          <ac:picMkLst>
            <pc:docMk/>
            <pc:sldMk cId="3645789479" sldId="256"/>
            <ac:picMk id="5" creationId="{7D3EF9E9-18EF-0C8D-F2DE-5F1FF3A3D203}"/>
          </ac:picMkLst>
        </pc:picChg>
      </pc:sldChg>
      <pc:sldChg chg="del ord">
        <pc:chgData name="Russ LaGrone" userId="b680fa769da6443c" providerId="LiveId" clId="{903F2D58-3F5E-4123-A261-D8B785C61DB0}" dt="2023-12-27T15:46:17.545" v="2045" actId="47"/>
        <pc:sldMkLst>
          <pc:docMk/>
          <pc:sldMk cId="4217528999" sldId="257"/>
        </pc:sldMkLst>
      </pc:sldChg>
      <pc:sldChg chg="modSp mod">
        <pc:chgData name="Russ LaGrone" userId="b680fa769da6443c" providerId="LiveId" clId="{903F2D58-3F5E-4123-A261-D8B785C61DB0}" dt="2023-12-27T15:23:13.459" v="1418" actId="122"/>
        <pc:sldMkLst>
          <pc:docMk/>
          <pc:sldMk cId="2557175434" sldId="258"/>
        </pc:sldMkLst>
        <pc:spChg chg="mod">
          <ac:chgData name="Russ LaGrone" userId="b680fa769da6443c" providerId="LiveId" clId="{903F2D58-3F5E-4123-A261-D8B785C61DB0}" dt="2023-12-27T15:23:13.459" v="1418" actId="122"/>
          <ac:spMkLst>
            <pc:docMk/>
            <pc:sldMk cId="2557175434" sldId="258"/>
            <ac:spMk id="2" creationId="{0646745F-F29A-DB49-0340-B4219D5D9536}"/>
          </ac:spMkLst>
        </pc:spChg>
        <pc:graphicFrameChg chg="mod modGraphic">
          <ac:chgData name="Russ LaGrone" userId="b680fa769da6443c" providerId="LiveId" clId="{903F2D58-3F5E-4123-A261-D8B785C61DB0}" dt="2023-12-27T15:23:03.768" v="1416" actId="207"/>
          <ac:graphicFrameMkLst>
            <pc:docMk/>
            <pc:sldMk cId="2557175434" sldId="258"/>
            <ac:graphicFrameMk id="3" creationId="{92578226-2EA5-22CE-7B4F-AC5CA82FF526}"/>
          </ac:graphicFrameMkLst>
        </pc:graphicFrameChg>
      </pc:sldChg>
      <pc:sldChg chg="addSp modSp mod">
        <pc:chgData name="Russ LaGrone" userId="b680fa769da6443c" providerId="LiveId" clId="{903F2D58-3F5E-4123-A261-D8B785C61DB0}" dt="2023-12-27T15:52:38.319" v="2072" actId="113"/>
        <pc:sldMkLst>
          <pc:docMk/>
          <pc:sldMk cId="3848005582" sldId="259"/>
        </pc:sldMkLst>
        <pc:spChg chg="mod">
          <ac:chgData name="Russ LaGrone" userId="b680fa769da6443c" providerId="LiveId" clId="{903F2D58-3F5E-4123-A261-D8B785C61DB0}" dt="2023-12-27T15:48:43.516" v="2058"/>
          <ac:spMkLst>
            <pc:docMk/>
            <pc:sldMk cId="3848005582" sldId="259"/>
            <ac:spMk id="2" creationId="{26A5E957-B175-9E59-92F4-611BC96627FC}"/>
          </ac:spMkLst>
        </pc:spChg>
        <pc:spChg chg="mod">
          <ac:chgData name="Russ LaGrone" userId="b680fa769da6443c" providerId="LiveId" clId="{903F2D58-3F5E-4123-A261-D8B785C61DB0}" dt="2023-12-27T15:51:28.854" v="2068" actId="255"/>
          <ac:spMkLst>
            <pc:docMk/>
            <pc:sldMk cId="3848005582" sldId="259"/>
            <ac:spMk id="3" creationId="{171E484F-1185-1DA7-9995-0DBB4D7A8D65}"/>
          </ac:spMkLst>
        </pc:spChg>
        <pc:spChg chg="add mod">
          <ac:chgData name="Russ LaGrone" userId="b680fa769da6443c" providerId="LiveId" clId="{903F2D58-3F5E-4123-A261-D8B785C61DB0}" dt="2023-12-27T15:52:38.319" v="2072" actId="113"/>
          <ac:spMkLst>
            <pc:docMk/>
            <pc:sldMk cId="3848005582" sldId="259"/>
            <ac:spMk id="4" creationId="{01BC5EE5-0BDA-95E3-0121-19B280A3BECE}"/>
          </ac:spMkLst>
        </pc:spChg>
      </pc:sldChg>
      <pc:sldChg chg="modSp add del mod">
        <pc:chgData name="Russ LaGrone" userId="b680fa769da6443c" providerId="LiveId" clId="{903F2D58-3F5E-4123-A261-D8B785C61DB0}" dt="2023-12-27T15:54:30.171" v="2079" actId="14100"/>
        <pc:sldMkLst>
          <pc:docMk/>
          <pc:sldMk cId="100945660" sldId="265"/>
        </pc:sldMkLst>
        <pc:spChg chg="mod">
          <ac:chgData name="Russ LaGrone" userId="b680fa769da6443c" providerId="LiveId" clId="{903F2D58-3F5E-4123-A261-D8B785C61DB0}" dt="2023-12-27T15:22:36.245" v="1415" actId="1076"/>
          <ac:spMkLst>
            <pc:docMk/>
            <pc:sldMk cId="100945660" sldId="265"/>
            <ac:spMk id="3" creationId="{0C35AA72-49BC-3A8C-C19A-F6BA3048FD86}"/>
          </ac:spMkLst>
        </pc:spChg>
        <pc:spChg chg="mod">
          <ac:chgData name="Russ LaGrone" userId="b680fa769da6443c" providerId="LiveId" clId="{903F2D58-3F5E-4123-A261-D8B785C61DB0}" dt="2023-12-27T15:54:05.601" v="2077" actId="27636"/>
          <ac:spMkLst>
            <pc:docMk/>
            <pc:sldMk cId="100945660" sldId="265"/>
            <ac:spMk id="4" creationId="{528EEC6C-EB90-E677-7117-FD639161EB75}"/>
          </ac:spMkLst>
        </pc:spChg>
        <pc:spChg chg="mod">
          <ac:chgData name="Russ LaGrone" userId="b680fa769da6443c" providerId="LiveId" clId="{903F2D58-3F5E-4123-A261-D8B785C61DB0}" dt="2023-12-27T15:54:30.171" v="2079" actId="14100"/>
          <ac:spMkLst>
            <pc:docMk/>
            <pc:sldMk cId="100945660" sldId="265"/>
            <ac:spMk id="5" creationId="{38F436CF-950E-FD6A-F64A-CEAB7FAC896E}"/>
          </ac:spMkLst>
        </pc:spChg>
      </pc:sldChg>
      <pc:sldChg chg="del">
        <pc:chgData name="Russ LaGrone" userId="b680fa769da6443c" providerId="LiveId" clId="{903F2D58-3F5E-4123-A261-D8B785C61DB0}" dt="2023-12-27T15:45:52.731" v="2040" actId="47"/>
        <pc:sldMkLst>
          <pc:docMk/>
          <pc:sldMk cId="0" sldId="274"/>
        </pc:sldMkLst>
      </pc:sldChg>
      <pc:sldChg chg="modSp mod">
        <pc:chgData name="Russ LaGrone" userId="b680fa769da6443c" providerId="LiveId" clId="{903F2D58-3F5E-4123-A261-D8B785C61DB0}" dt="2023-12-27T15:23:40.082" v="1421" actId="1076"/>
        <pc:sldMkLst>
          <pc:docMk/>
          <pc:sldMk cId="0" sldId="276"/>
        </pc:sldMkLst>
        <pc:spChg chg="mod">
          <ac:chgData name="Russ LaGrone" userId="b680fa769da6443c" providerId="LiveId" clId="{903F2D58-3F5E-4123-A261-D8B785C61DB0}" dt="2023-12-27T15:23:31.474" v="1420" actId="1076"/>
          <ac:spMkLst>
            <pc:docMk/>
            <pc:sldMk cId="0" sldId="276"/>
            <ac:spMk id="4098" creationId="{2EE2B632-06BC-04E8-9A6F-EB62473D0079}"/>
          </ac:spMkLst>
        </pc:spChg>
        <pc:spChg chg="mod">
          <ac:chgData name="Russ LaGrone" userId="b680fa769da6443c" providerId="LiveId" clId="{903F2D58-3F5E-4123-A261-D8B785C61DB0}" dt="2023-12-27T15:23:40.082" v="1421" actId="1076"/>
          <ac:spMkLst>
            <pc:docMk/>
            <pc:sldMk cId="0" sldId="276"/>
            <ac:spMk id="4099" creationId="{B40E1F01-7F45-2185-EB3B-4938494C1325}"/>
          </ac:spMkLst>
        </pc:spChg>
      </pc:sldChg>
      <pc:sldChg chg="del">
        <pc:chgData name="Russ LaGrone" userId="b680fa769da6443c" providerId="LiveId" clId="{903F2D58-3F5E-4123-A261-D8B785C61DB0}" dt="2023-12-27T15:45:58.395" v="2044" actId="47"/>
        <pc:sldMkLst>
          <pc:docMk/>
          <pc:sldMk cId="0" sldId="277"/>
        </pc:sldMkLst>
      </pc:sldChg>
      <pc:sldChg chg="addSp delSp modSp mod ord delAnim">
        <pc:chgData name="Russ LaGrone" userId="b680fa769da6443c" providerId="LiveId" clId="{903F2D58-3F5E-4123-A261-D8B785C61DB0}" dt="2023-12-27T14:47:41.852" v="524" actId="27636"/>
        <pc:sldMkLst>
          <pc:docMk/>
          <pc:sldMk cId="0" sldId="278"/>
        </pc:sldMkLst>
        <pc:spChg chg="del">
          <ac:chgData name="Russ LaGrone" userId="b680fa769da6443c" providerId="LiveId" clId="{903F2D58-3F5E-4123-A261-D8B785C61DB0}" dt="2023-12-27T14:41:01.886" v="492" actId="478"/>
          <ac:spMkLst>
            <pc:docMk/>
            <pc:sldMk cId="0" sldId="278"/>
            <ac:spMk id="2" creationId="{37F9F2B9-95BB-BC15-07D1-D8C9B3F7D5BC}"/>
          </ac:spMkLst>
        </pc:spChg>
        <pc:spChg chg="del">
          <ac:chgData name="Russ LaGrone" userId="b680fa769da6443c" providerId="LiveId" clId="{903F2D58-3F5E-4123-A261-D8B785C61DB0}" dt="2023-12-27T14:41:52.428" v="500" actId="478"/>
          <ac:spMkLst>
            <pc:docMk/>
            <pc:sldMk cId="0" sldId="278"/>
            <ac:spMk id="3" creationId="{5C4AF4D7-6ABC-3B6B-5AF7-4C8B0A3EECC9}"/>
          </ac:spMkLst>
        </pc:spChg>
        <pc:spChg chg="add mod">
          <ac:chgData name="Russ LaGrone" userId="b680fa769da6443c" providerId="LiveId" clId="{903F2D58-3F5E-4123-A261-D8B785C61DB0}" dt="2023-12-27T14:41:46.290" v="499" actId="1076"/>
          <ac:spMkLst>
            <pc:docMk/>
            <pc:sldMk cId="0" sldId="278"/>
            <ac:spMk id="4" creationId="{00CA6CD6-1789-DF30-4BD8-933173E88D72}"/>
          </ac:spMkLst>
        </pc:spChg>
        <pc:spChg chg="add del mod">
          <ac:chgData name="Russ LaGrone" userId="b680fa769da6443c" providerId="LiveId" clId="{903F2D58-3F5E-4123-A261-D8B785C61DB0}" dt="2023-12-27T14:41:40.118" v="498" actId="478"/>
          <ac:spMkLst>
            <pc:docMk/>
            <pc:sldMk cId="0" sldId="278"/>
            <ac:spMk id="6" creationId="{8A1C552E-DC97-6250-D57C-25F23F3A14B5}"/>
          </ac:spMkLst>
        </pc:spChg>
        <pc:spChg chg="del mod">
          <ac:chgData name="Russ LaGrone" userId="b680fa769da6443c" providerId="LiveId" clId="{903F2D58-3F5E-4123-A261-D8B785C61DB0}" dt="2023-12-27T14:41:36.915" v="497" actId="478"/>
          <ac:spMkLst>
            <pc:docMk/>
            <pc:sldMk cId="0" sldId="278"/>
            <ac:spMk id="10242" creationId="{5941B808-6AAD-2110-D493-57E35D80D04C}"/>
          </ac:spMkLst>
        </pc:spChg>
        <pc:spChg chg="mod">
          <ac:chgData name="Russ LaGrone" userId="b680fa769da6443c" providerId="LiveId" clId="{903F2D58-3F5E-4123-A261-D8B785C61DB0}" dt="2023-12-27T14:47:41.852" v="524" actId="27636"/>
          <ac:spMkLst>
            <pc:docMk/>
            <pc:sldMk cId="0" sldId="278"/>
            <ac:spMk id="10243" creationId="{0E48AC0C-E2B4-FD46-01DB-C3A0C11BBAED}"/>
          </ac:spMkLst>
        </pc:spChg>
      </pc:sldChg>
      <pc:sldChg chg="del">
        <pc:chgData name="Russ LaGrone" userId="b680fa769da6443c" providerId="LiveId" clId="{903F2D58-3F5E-4123-A261-D8B785C61DB0}" dt="2023-12-27T15:45:56.109" v="2042" actId="47"/>
        <pc:sldMkLst>
          <pc:docMk/>
          <pc:sldMk cId="0" sldId="281"/>
        </pc:sldMkLst>
      </pc:sldChg>
      <pc:sldChg chg="del">
        <pc:chgData name="Russ LaGrone" userId="b680fa769da6443c" providerId="LiveId" clId="{903F2D58-3F5E-4123-A261-D8B785C61DB0}" dt="2023-12-27T15:45:57.244" v="2043" actId="47"/>
        <pc:sldMkLst>
          <pc:docMk/>
          <pc:sldMk cId="0" sldId="282"/>
        </pc:sldMkLst>
      </pc:sldChg>
      <pc:sldChg chg="del">
        <pc:chgData name="Russ LaGrone" userId="b680fa769da6443c" providerId="LiveId" clId="{903F2D58-3F5E-4123-A261-D8B785C61DB0}" dt="2023-12-27T15:46:32.724" v="2051" actId="47"/>
        <pc:sldMkLst>
          <pc:docMk/>
          <pc:sldMk cId="0" sldId="283"/>
        </pc:sldMkLst>
      </pc:sldChg>
      <pc:sldChg chg="del">
        <pc:chgData name="Russ LaGrone" userId="b680fa769da6443c" providerId="LiveId" clId="{903F2D58-3F5E-4123-A261-D8B785C61DB0}" dt="2023-12-27T15:46:34.629" v="2053" actId="47"/>
        <pc:sldMkLst>
          <pc:docMk/>
          <pc:sldMk cId="0" sldId="284"/>
        </pc:sldMkLst>
      </pc:sldChg>
      <pc:sldChg chg="del ord">
        <pc:chgData name="Russ LaGrone" userId="b680fa769da6443c" providerId="LiveId" clId="{903F2D58-3F5E-4123-A261-D8B785C61DB0}" dt="2023-12-27T15:45:54.592" v="2041" actId="47"/>
        <pc:sldMkLst>
          <pc:docMk/>
          <pc:sldMk cId="0" sldId="285"/>
        </pc:sldMkLst>
      </pc:sldChg>
      <pc:sldChg chg="del">
        <pc:chgData name="Russ LaGrone" userId="b680fa769da6443c" providerId="LiveId" clId="{903F2D58-3F5E-4123-A261-D8B785C61DB0}" dt="2023-12-27T15:46:18.812" v="2046" actId="47"/>
        <pc:sldMkLst>
          <pc:docMk/>
          <pc:sldMk cId="0" sldId="286"/>
        </pc:sldMkLst>
      </pc:sldChg>
      <pc:sldChg chg="del">
        <pc:chgData name="Russ LaGrone" userId="b680fa769da6443c" providerId="LiveId" clId="{903F2D58-3F5E-4123-A261-D8B785C61DB0}" dt="2023-12-27T15:46:23.116" v="2047" actId="47"/>
        <pc:sldMkLst>
          <pc:docMk/>
          <pc:sldMk cId="0" sldId="287"/>
        </pc:sldMkLst>
      </pc:sldChg>
      <pc:sldChg chg="del">
        <pc:chgData name="Russ LaGrone" userId="b680fa769da6443c" providerId="LiveId" clId="{903F2D58-3F5E-4123-A261-D8B785C61DB0}" dt="2023-12-27T15:46:36.677" v="2055" actId="47"/>
        <pc:sldMkLst>
          <pc:docMk/>
          <pc:sldMk cId="0" sldId="288"/>
        </pc:sldMkLst>
      </pc:sldChg>
      <pc:sldChg chg="del">
        <pc:chgData name="Russ LaGrone" userId="b680fa769da6443c" providerId="LiveId" clId="{903F2D58-3F5E-4123-A261-D8B785C61DB0}" dt="2023-12-27T15:46:33.791" v="2052" actId="47"/>
        <pc:sldMkLst>
          <pc:docMk/>
          <pc:sldMk cId="0" sldId="289"/>
        </pc:sldMkLst>
      </pc:sldChg>
      <pc:sldChg chg="del">
        <pc:chgData name="Russ LaGrone" userId="b680fa769da6443c" providerId="LiveId" clId="{903F2D58-3F5E-4123-A261-D8B785C61DB0}" dt="2023-12-27T15:46:30.956" v="2050" actId="47"/>
        <pc:sldMkLst>
          <pc:docMk/>
          <pc:sldMk cId="0" sldId="290"/>
        </pc:sldMkLst>
      </pc:sldChg>
      <pc:sldChg chg="del">
        <pc:chgData name="Russ LaGrone" userId="b680fa769da6443c" providerId="LiveId" clId="{903F2D58-3F5E-4123-A261-D8B785C61DB0}" dt="2023-12-27T15:46:26.636" v="2048" actId="47"/>
        <pc:sldMkLst>
          <pc:docMk/>
          <pc:sldMk cId="0" sldId="291"/>
        </pc:sldMkLst>
      </pc:sldChg>
      <pc:sldChg chg="del">
        <pc:chgData name="Russ LaGrone" userId="b680fa769da6443c" providerId="LiveId" clId="{903F2D58-3F5E-4123-A261-D8B785C61DB0}" dt="2023-12-27T15:46:35.577" v="2054" actId="47"/>
        <pc:sldMkLst>
          <pc:docMk/>
          <pc:sldMk cId="0" sldId="293"/>
        </pc:sldMkLst>
      </pc:sldChg>
      <pc:sldChg chg="del">
        <pc:chgData name="Russ LaGrone" userId="b680fa769da6443c" providerId="LiveId" clId="{903F2D58-3F5E-4123-A261-D8B785C61DB0}" dt="2023-12-27T15:45:45.719" v="2038" actId="47"/>
        <pc:sldMkLst>
          <pc:docMk/>
          <pc:sldMk cId="4173979387" sldId="295"/>
        </pc:sldMkLst>
      </pc:sldChg>
      <pc:sldChg chg="del">
        <pc:chgData name="Russ LaGrone" userId="b680fa769da6443c" providerId="LiveId" clId="{903F2D58-3F5E-4123-A261-D8B785C61DB0}" dt="2023-12-27T15:45:44.710" v="2037" actId="47"/>
        <pc:sldMkLst>
          <pc:docMk/>
          <pc:sldMk cId="1620922770" sldId="296"/>
        </pc:sldMkLst>
      </pc:sldChg>
      <pc:sldChg chg="addSp delSp modSp mod ord modAnim">
        <pc:chgData name="Russ LaGrone" userId="b680fa769da6443c" providerId="LiveId" clId="{903F2D58-3F5E-4123-A261-D8B785C61DB0}" dt="2023-12-27T20:29:56.662" v="2123" actId="20577"/>
        <pc:sldMkLst>
          <pc:docMk/>
          <pc:sldMk cId="1073579135" sldId="297"/>
        </pc:sldMkLst>
        <pc:spChg chg="mod">
          <ac:chgData name="Russ LaGrone" userId="b680fa769da6443c" providerId="LiveId" clId="{903F2D58-3F5E-4123-A261-D8B785C61DB0}" dt="2023-12-27T14:19:46.413" v="122" actId="207"/>
          <ac:spMkLst>
            <pc:docMk/>
            <pc:sldMk cId="1073579135" sldId="297"/>
            <ac:spMk id="2" creationId="{4D1F9658-D60C-0CC2-ACD6-C9B6332E0D43}"/>
          </ac:spMkLst>
        </pc:spChg>
        <pc:spChg chg="mod">
          <ac:chgData name="Russ LaGrone" userId="b680fa769da6443c" providerId="LiveId" clId="{903F2D58-3F5E-4123-A261-D8B785C61DB0}" dt="2023-12-27T20:29:56.662" v="2123" actId="20577"/>
          <ac:spMkLst>
            <pc:docMk/>
            <pc:sldMk cId="1073579135" sldId="297"/>
            <ac:spMk id="3" creationId="{4CF202F0-C5E7-C199-60B7-771DA87761CA}"/>
          </ac:spMkLst>
        </pc:spChg>
        <pc:spChg chg="del">
          <ac:chgData name="Russ LaGrone" userId="b680fa769da6443c" providerId="LiveId" clId="{903F2D58-3F5E-4123-A261-D8B785C61DB0}" dt="2023-12-27T14:18:06.424" v="116" actId="478"/>
          <ac:spMkLst>
            <pc:docMk/>
            <pc:sldMk cId="1073579135" sldId="297"/>
            <ac:spMk id="4" creationId="{99736522-CC4E-49C8-6489-A644700412CD}"/>
          </ac:spMkLst>
        </pc:spChg>
        <pc:spChg chg="add mod">
          <ac:chgData name="Russ LaGrone" userId="b680fa769da6443c" providerId="LiveId" clId="{903F2D58-3F5E-4123-A261-D8B785C61DB0}" dt="2023-12-27T14:35:45.615" v="448" actId="1076"/>
          <ac:spMkLst>
            <pc:docMk/>
            <pc:sldMk cId="1073579135" sldId="297"/>
            <ac:spMk id="5" creationId="{347099D0-F252-A00B-CEF8-5DAED7C3837E}"/>
          </ac:spMkLst>
        </pc:spChg>
      </pc:sldChg>
      <pc:sldChg chg="del">
        <pc:chgData name="Russ LaGrone" userId="b680fa769da6443c" providerId="LiveId" clId="{903F2D58-3F5E-4123-A261-D8B785C61DB0}" dt="2023-12-27T15:46:29.054" v="2049" actId="47"/>
        <pc:sldMkLst>
          <pc:docMk/>
          <pc:sldMk cId="4196379419" sldId="298"/>
        </pc:sldMkLst>
      </pc:sldChg>
      <pc:sldChg chg="del">
        <pc:chgData name="Russ LaGrone" userId="b680fa769da6443c" providerId="LiveId" clId="{903F2D58-3F5E-4123-A261-D8B785C61DB0}" dt="2023-12-27T15:45:48.411" v="2039" actId="47"/>
        <pc:sldMkLst>
          <pc:docMk/>
          <pc:sldMk cId="1656026208" sldId="299"/>
        </pc:sldMkLst>
      </pc:sldChg>
      <pc:sldChg chg="del">
        <pc:chgData name="Russ LaGrone" userId="b680fa769da6443c" providerId="LiveId" clId="{903F2D58-3F5E-4123-A261-D8B785C61DB0}" dt="2023-12-27T15:46:44.133" v="2056" actId="47"/>
        <pc:sldMkLst>
          <pc:docMk/>
          <pc:sldMk cId="1449730911" sldId="300"/>
        </pc:sldMkLst>
      </pc:sldChg>
      <pc:sldChg chg="modSp add del mod">
        <pc:chgData name="Russ LaGrone" userId="b680fa769da6443c" providerId="LiveId" clId="{903F2D58-3F5E-4123-A261-D8B785C61DB0}" dt="2023-12-26T16:30:24.212" v="70" actId="47"/>
        <pc:sldMkLst>
          <pc:docMk/>
          <pc:sldMk cId="723291649" sldId="301"/>
        </pc:sldMkLst>
        <pc:spChg chg="mod">
          <ac:chgData name="Russ LaGrone" userId="b680fa769da6443c" providerId="LiveId" clId="{903F2D58-3F5E-4123-A261-D8B785C61DB0}" dt="2023-12-26T16:30:16.566" v="69" actId="27636"/>
          <ac:spMkLst>
            <pc:docMk/>
            <pc:sldMk cId="723291649" sldId="301"/>
            <ac:spMk id="4" creationId="{528EEC6C-EB90-E677-7117-FD639161EB75}"/>
          </ac:spMkLst>
        </pc:spChg>
      </pc:sldChg>
      <pc:sldChg chg="modSp add del mod">
        <pc:chgData name="Russ LaGrone" userId="b680fa769da6443c" providerId="LiveId" clId="{903F2D58-3F5E-4123-A261-D8B785C61DB0}" dt="2023-12-27T15:45:23.967" v="2036" actId="47"/>
        <pc:sldMkLst>
          <pc:docMk/>
          <pc:sldMk cId="4153842752" sldId="301"/>
        </pc:sldMkLst>
        <pc:spChg chg="mod">
          <ac:chgData name="Russ LaGrone" userId="b680fa769da6443c" providerId="LiveId" clId="{903F2D58-3F5E-4123-A261-D8B785C61DB0}" dt="2023-12-27T14:38:14.947" v="478" actId="20577"/>
          <ac:spMkLst>
            <pc:docMk/>
            <pc:sldMk cId="4153842752" sldId="301"/>
            <ac:spMk id="2" creationId="{4D1F9658-D60C-0CC2-ACD6-C9B6332E0D43}"/>
          </ac:spMkLst>
        </pc:spChg>
        <pc:spChg chg="mod">
          <ac:chgData name="Russ LaGrone" userId="b680fa769da6443c" providerId="LiveId" clId="{903F2D58-3F5E-4123-A261-D8B785C61DB0}" dt="2023-12-27T14:39:00.467" v="479" actId="1076"/>
          <ac:spMkLst>
            <pc:docMk/>
            <pc:sldMk cId="4153842752" sldId="301"/>
            <ac:spMk id="5" creationId="{347099D0-F252-A00B-CEF8-5DAED7C3837E}"/>
          </ac:spMkLst>
        </pc:spChg>
      </pc:sldChg>
      <pc:sldChg chg="modSp add mod">
        <pc:chgData name="Russ LaGrone" userId="b680fa769da6443c" providerId="LiveId" clId="{903F2D58-3F5E-4123-A261-D8B785C61DB0}" dt="2023-12-27T14:48:04.888" v="529" actId="27636"/>
        <pc:sldMkLst>
          <pc:docMk/>
          <pc:sldMk cId="1848925891" sldId="302"/>
        </pc:sldMkLst>
        <pc:spChg chg="mod">
          <ac:chgData name="Russ LaGrone" userId="b680fa769da6443c" providerId="LiveId" clId="{903F2D58-3F5E-4123-A261-D8B785C61DB0}" dt="2023-12-27T14:48:04.888" v="529" actId="27636"/>
          <ac:spMkLst>
            <pc:docMk/>
            <pc:sldMk cId="1848925891" sldId="302"/>
            <ac:spMk id="10243" creationId="{0E48AC0C-E2B4-FD46-01DB-C3A0C11BBAED}"/>
          </ac:spMkLst>
        </pc:spChg>
      </pc:sldChg>
      <pc:sldChg chg="addSp modSp add mod modAnim">
        <pc:chgData name="Russ LaGrone" userId="b680fa769da6443c" providerId="LiveId" clId="{903F2D58-3F5E-4123-A261-D8B785C61DB0}" dt="2023-12-27T14:57:24.203" v="842" actId="27636"/>
        <pc:sldMkLst>
          <pc:docMk/>
          <pc:sldMk cId="4145282691" sldId="303"/>
        </pc:sldMkLst>
        <pc:spChg chg="add mod">
          <ac:chgData name="Russ LaGrone" userId="b680fa769da6443c" providerId="LiveId" clId="{903F2D58-3F5E-4123-A261-D8B785C61DB0}" dt="2023-12-27T14:57:24.203" v="842" actId="27636"/>
          <ac:spMkLst>
            <pc:docMk/>
            <pc:sldMk cId="4145282691" sldId="303"/>
            <ac:spMk id="2" creationId="{58810ACE-179C-0267-2A94-9832C2C04C98}"/>
          </ac:spMkLst>
        </pc:spChg>
        <pc:spChg chg="mod">
          <ac:chgData name="Russ LaGrone" userId="b680fa769da6443c" providerId="LiveId" clId="{903F2D58-3F5E-4123-A261-D8B785C61DB0}" dt="2023-12-27T14:55:02.385" v="720" actId="14100"/>
          <ac:spMkLst>
            <pc:docMk/>
            <pc:sldMk cId="4145282691" sldId="303"/>
            <ac:spMk id="10243" creationId="{0E48AC0C-E2B4-FD46-01DB-C3A0C11BBAED}"/>
          </ac:spMkLst>
        </pc:spChg>
      </pc:sldChg>
      <pc:sldChg chg="addSp delSp modSp add mod modAnim">
        <pc:chgData name="Russ LaGrone" userId="b680fa769da6443c" providerId="LiveId" clId="{903F2D58-3F5E-4123-A261-D8B785C61DB0}" dt="2023-12-27T15:09:53.294" v="1119" actId="5793"/>
        <pc:sldMkLst>
          <pc:docMk/>
          <pc:sldMk cId="1171855783" sldId="304"/>
        </pc:sldMkLst>
        <pc:spChg chg="add del mod">
          <ac:chgData name="Russ LaGrone" userId="b680fa769da6443c" providerId="LiveId" clId="{903F2D58-3F5E-4123-A261-D8B785C61DB0}" dt="2023-12-27T14:58:12.677" v="848"/>
          <ac:spMkLst>
            <pc:docMk/>
            <pc:sldMk cId="1171855783" sldId="304"/>
            <ac:spMk id="2" creationId="{B668B234-02B1-27FC-3FE8-CD22A9D29015}"/>
          </ac:spMkLst>
        </pc:spChg>
        <pc:spChg chg="add mod">
          <ac:chgData name="Russ LaGrone" userId="b680fa769da6443c" providerId="LiveId" clId="{903F2D58-3F5E-4123-A261-D8B785C61DB0}" dt="2023-12-27T15:09:53.294" v="1119" actId="5793"/>
          <ac:spMkLst>
            <pc:docMk/>
            <pc:sldMk cId="1171855783" sldId="304"/>
            <ac:spMk id="3" creationId="{A790BB5C-962C-77DD-83C0-8D81BB4A2F12}"/>
          </ac:spMkLst>
        </pc:spChg>
        <pc:spChg chg="mod">
          <ac:chgData name="Russ LaGrone" userId="b680fa769da6443c" providerId="LiveId" clId="{903F2D58-3F5E-4123-A261-D8B785C61DB0}" dt="2023-12-27T14:57:52.644" v="845" actId="1076"/>
          <ac:spMkLst>
            <pc:docMk/>
            <pc:sldMk cId="1171855783" sldId="304"/>
            <ac:spMk id="4" creationId="{00CA6CD6-1789-DF30-4BD8-933173E88D72}"/>
          </ac:spMkLst>
        </pc:spChg>
        <pc:spChg chg="mod">
          <ac:chgData name="Russ LaGrone" userId="b680fa769da6443c" providerId="LiveId" clId="{903F2D58-3F5E-4123-A261-D8B785C61DB0}" dt="2023-12-27T15:05:40.600" v="950" actId="14100"/>
          <ac:spMkLst>
            <pc:docMk/>
            <pc:sldMk cId="1171855783" sldId="304"/>
            <ac:spMk id="10243" creationId="{0E48AC0C-E2B4-FD46-01DB-C3A0C11BBAED}"/>
          </ac:spMkLst>
        </pc:spChg>
      </pc:sldChg>
      <pc:sldChg chg="modSp add mod modAnim">
        <pc:chgData name="Russ LaGrone" userId="b680fa769da6443c" providerId="LiveId" clId="{903F2D58-3F5E-4123-A261-D8B785C61DB0}" dt="2023-12-27T15:13:28.472" v="1164" actId="27636"/>
        <pc:sldMkLst>
          <pc:docMk/>
          <pc:sldMk cId="1751147769" sldId="305"/>
        </pc:sldMkLst>
        <pc:spChg chg="mod">
          <ac:chgData name="Russ LaGrone" userId="b680fa769da6443c" providerId="LiveId" clId="{903F2D58-3F5E-4123-A261-D8B785C61DB0}" dt="2023-12-27T15:11:25.837" v="1153" actId="14100"/>
          <ac:spMkLst>
            <pc:docMk/>
            <pc:sldMk cId="1751147769" sldId="305"/>
            <ac:spMk id="3" creationId="{A790BB5C-962C-77DD-83C0-8D81BB4A2F12}"/>
          </ac:spMkLst>
        </pc:spChg>
        <pc:spChg chg="mod">
          <ac:chgData name="Russ LaGrone" userId="b680fa769da6443c" providerId="LiveId" clId="{903F2D58-3F5E-4123-A261-D8B785C61DB0}" dt="2023-12-27T15:13:28.472" v="1164" actId="27636"/>
          <ac:spMkLst>
            <pc:docMk/>
            <pc:sldMk cId="1751147769" sldId="305"/>
            <ac:spMk id="10243" creationId="{0E48AC0C-E2B4-FD46-01DB-C3A0C11BBAED}"/>
          </ac:spMkLst>
        </pc:spChg>
      </pc:sldChg>
      <pc:sldChg chg="delSp modSp add mod delAnim modAnim">
        <pc:chgData name="Russ LaGrone" userId="b680fa769da6443c" providerId="LiveId" clId="{903F2D58-3F5E-4123-A261-D8B785C61DB0}" dt="2023-12-27T21:08:39.161" v="2134" actId="20577"/>
        <pc:sldMkLst>
          <pc:docMk/>
          <pc:sldMk cId="1745110633" sldId="306"/>
        </pc:sldMkLst>
        <pc:spChg chg="mod">
          <ac:chgData name="Russ LaGrone" userId="b680fa769da6443c" providerId="LiveId" clId="{903F2D58-3F5E-4123-A261-D8B785C61DB0}" dt="2023-12-27T15:15:18.164" v="1196" actId="20577"/>
          <ac:spMkLst>
            <pc:docMk/>
            <pc:sldMk cId="1745110633" sldId="306"/>
            <ac:spMk id="2" creationId="{4D1F9658-D60C-0CC2-ACD6-C9B6332E0D43}"/>
          </ac:spMkLst>
        </pc:spChg>
        <pc:spChg chg="mod">
          <ac:chgData name="Russ LaGrone" userId="b680fa769da6443c" providerId="LiveId" clId="{903F2D58-3F5E-4123-A261-D8B785C61DB0}" dt="2023-12-27T21:08:39.161" v="2134" actId="20577"/>
          <ac:spMkLst>
            <pc:docMk/>
            <pc:sldMk cId="1745110633" sldId="306"/>
            <ac:spMk id="3" creationId="{4CF202F0-C5E7-C199-60B7-771DA87761CA}"/>
          </ac:spMkLst>
        </pc:spChg>
        <pc:spChg chg="del mod">
          <ac:chgData name="Russ LaGrone" userId="b680fa769da6443c" providerId="LiveId" clId="{903F2D58-3F5E-4123-A261-D8B785C61DB0}" dt="2023-12-27T15:20:16.645" v="1399" actId="478"/>
          <ac:spMkLst>
            <pc:docMk/>
            <pc:sldMk cId="1745110633" sldId="306"/>
            <ac:spMk id="5" creationId="{347099D0-F252-A00B-CEF8-5DAED7C3837E}"/>
          </ac:spMkLst>
        </pc:spChg>
      </pc:sldChg>
      <pc:sldChg chg="add del">
        <pc:chgData name="Russ LaGrone" userId="b680fa769da6443c" providerId="LiveId" clId="{903F2D58-3F5E-4123-A261-D8B785C61DB0}" dt="2023-12-27T15:24:44.919" v="1423"/>
        <pc:sldMkLst>
          <pc:docMk/>
          <pc:sldMk cId="2225056751" sldId="307"/>
        </pc:sldMkLst>
      </pc:sldChg>
      <pc:sldChg chg="modSp add mod modAnim">
        <pc:chgData name="Russ LaGrone" userId="b680fa769da6443c" providerId="LiveId" clId="{903F2D58-3F5E-4123-A261-D8B785C61DB0}" dt="2023-12-27T21:14:15.429" v="2157" actId="20577"/>
        <pc:sldMkLst>
          <pc:docMk/>
          <pc:sldMk cId="2532743827" sldId="307"/>
        </pc:sldMkLst>
        <pc:spChg chg="mod">
          <ac:chgData name="Russ LaGrone" userId="b680fa769da6443c" providerId="LiveId" clId="{903F2D58-3F5E-4123-A261-D8B785C61DB0}" dt="2023-12-27T15:27:19.931" v="1450" actId="20577"/>
          <ac:spMkLst>
            <pc:docMk/>
            <pc:sldMk cId="2532743827" sldId="307"/>
            <ac:spMk id="2" creationId="{4D1F9658-D60C-0CC2-ACD6-C9B6332E0D43}"/>
          </ac:spMkLst>
        </pc:spChg>
        <pc:spChg chg="mod">
          <ac:chgData name="Russ LaGrone" userId="b680fa769da6443c" providerId="LiveId" clId="{903F2D58-3F5E-4123-A261-D8B785C61DB0}" dt="2023-12-27T21:14:15.429" v="2157" actId="20577"/>
          <ac:spMkLst>
            <pc:docMk/>
            <pc:sldMk cId="2532743827" sldId="307"/>
            <ac:spMk id="3" creationId="{4CF202F0-C5E7-C199-60B7-771DA87761CA}"/>
          </ac:spMkLst>
        </pc:spChg>
      </pc:sldChg>
      <pc:sldChg chg="modSp add mod modAnim">
        <pc:chgData name="Russ LaGrone" userId="b680fa769da6443c" providerId="LiveId" clId="{903F2D58-3F5E-4123-A261-D8B785C61DB0}" dt="2023-12-27T21:29:02.296" v="2319" actId="27636"/>
        <pc:sldMkLst>
          <pc:docMk/>
          <pc:sldMk cId="424103402" sldId="308"/>
        </pc:sldMkLst>
        <pc:spChg chg="mod">
          <ac:chgData name="Russ LaGrone" userId="b680fa769da6443c" providerId="LiveId" clId="{903F2D58-3F5E-4123-A261-D8B785C61DB0}" dt="2023-12-27T15:38:24.968" v="1809" actId="20577"/>
          <ac:spMkLst>
            <pc:docMk/>
            <pc:sldMk cId="424103402" sldId="308"/>
            <ac:spMk id="2" creationId="{4D1F9658-D60C-0CC2-ACD6-C9B6332E0D43}"/>
          </ac:spMkLst>
        </pc:spChg>
        <pc:spChg chg="mod">
          <ac:chgData name="Russ LaGrone" userId="b680fa769da6443c" providerId="LiveId" clId="{903F2D58-3F5E-4123-A261-D8B785C61DB0}" dt="2023-12-27T21:29:02.296" v="2319" actId="27636"/>
          <ac:spMkLst>
            <pc:docMk/>
            <pc:sldMk cId="424103402" sldId="308"/>
            <ac:spMk id="3" creationId="{4CF202F0-C5E7-C199-60B7-771DA87761CA}"/>
          </ac:spMkLst>
        </pc:spChg>
      </pc:sldChg>
      <pc:sldMasterChg chg="del delSldLayout">
        <pc:chgData name="Russ LaGrone" userId="b680fa769da6443c" providerId="LiveId" clId="{903F2D58-3F5E-4123-A261-D8B785C61DB0}" dt="2023-12-26T16:30:24.212" v="70" actId="47"/>
        <pc:sldMasterMkLst>
          <pc:docMk/>
          <pc:sldMasterMk cId="2366507457" sldId="2147483670"/>
        </pc:sldMasterMkLst>
        <pc:sldLayoutChg chg="del">
          <pc:chgData name="Russ LaGrone" userId="b680fa769da6443c" providerId="LiveId" clId="{903F2D58-3F5E-4123-A261-D8B785C61DB0}" dt="2023-12-26T16:30:24.212" v="70" actId="47"/>
          <pc:sldLayoutMkLst>
            <pc:docMk/>
            <pc:sldMasterMk cId="2366507457" sldId="2147483670"/>
            <pc:sldLayoutMk cId="1123597345" sldId="2147483671"/>
          </pc:sldLayoutMkLst>
        </pc:sldLayoutChg>
        <pc:sldLayoutChg chg="del">
          <pc:chgData name="Russ LaGrone" userId="b680fa769da6443c" providerId="LiveId" clId="{903F2D58-3F5E-4123-A261-D8B785C61DB0}" dt="2023-12-26T16:30:24.212" v="70" actId="47"/>
          <pc:sldLayoutMkLst>
            <pc:docMk/>
            <pc:sldMasterMk cId="2366507457" sldId="2147483670"/>
            <pc:sldLayoutMk cId="3466588045" sldId="2147483672"/>
          </pc:sldLayoutMkLst>
        </pc:sldLayoutChg>
        <pc:sldLayoutChg chg="del">
          <pc:chgData name="Russ LaGrone" userId="b680fa769da6443c" providerId="LiveId" clId="{903F2D58-3F5E-4123-A261-D8B785C61DB0}" dt="2023-12-26T16:30:24.212" v="70" actId="47"/>
          <pc:sldLayoutMkLst>
            <pc:docMk/>
            <pc:sldMasterMk cId="2366507457" sldId="2147483670"/>
            <pc:sldLayoutMk cId="3549057020" sldId="2147483673"/>
          </pc:sldLayoutMkLst>
        </pc:sldLayoutChg>
        <pc:sldLayoutChg chg="del">
          <pc:chgData name="Russ LaGrone" userId="b680fa769da6443c" providerId="LiveId" clId="{903F2D58-3F5E-4123-A261-D8B785C61DB0}" dt="2023-12-26T16:30:24.212" v="70" actId="47"/>
          <pc:sldLayoutMkLst>
            <pc:docMk/>
            <pc:sldMasterMk cId="2366507457" sldId="2147483670"/>
            <pc:sldLayoutMk cId="2335507722" sldId="2147483674"/>
          </pc:sldLayoutMkLst>
        </pc:sldLayoutChg>
        <pc:sldLayoutChg chg="del">
          <pc:chgData name="Russ LaGrone" userId="b680fa769da6443c" providerId="LiveId" clId="{903F2D58-3F5E-4123-A261-D8B785C61DB0}" dt="2023-12-26T16:30:24.212" v="70" actId="47"/>
          <pc:sldLayoutMkLst>
            <pc:docMk/>
            <pc:sldMasterMk cId="2366507457" sldId="2147483670"/>
            <pc:sldLayoutMk cId="796714733" sldId="2147483675"/>
          </pc:sldLayoutMkLst>
        </pc:sldLayoutChg>
        <pc:sldLayoutChg chg="del">
          <pc:chgData name="Russ LaGrone" userId="b680fa769da6443c" providerId="LiveId" clId="{903F2D58-3F5E-4123-A261-D8B785C61DB0}" dt="2023-12-26T16:30:24.212" v="70" actId="47"/>
          <pc:sldLayoutMkLst>
            <pc:docMk/>
            <pc:sldMasterMk cId="2366507457" sldId="2147483670"/>
            <pc:sldLayoutMk cId="2679697715" sldId="2147483676"/>
          </pc:sldLayoutMkLst>
        </pc:sldLayoutChg>
        <pc:sldLayoutChg chg="del">
          <pc:chgData name="Russ LaGrone" userId="b680fa769da6443c" providerId="LiveId" clId="{903F2D58-3F5E-4123-A261-D8B785C61DB0}" dt="2023-12-26T16:30:24.212" v="70" actId="47"/>
          <pc:sldLayoutMkLst>
            <pc:docMk/>
            <pc:sldMasterMk cId="2366507457" sldId="2147483670"/>
            <pc:sldLayoutMk cId="556859357" sldId="2147483677"/>
          </pc:sldLayoutMkLst>
        </pc:sldLayoutChg>
        <pc:sldLayoutChg chg="del">
          <pc:chgData name="Russ LaGrone" userId="b680fa769da6443c" providerId="LiveId" clId="{903F2D58-3F5E-4123-A261-D8B785C61DB0}" dt="2023-12-26T16:30:24.212" v="70" actId="47"/>
          <pc:sldLayoutMkLst>
            <pc:docMk/>
            <pc:sldMasterMk cId="2366507457" sldId="2147483670"/>
            <pc:sldLayoutMk cId="3177848073" sldId="2147483678"/>
          </pc:sldLayoutMkLst>
        </pc:sldLayoutChg>
        <pc:sldLayoutChg chg="del">
          <pc:chgData name="Russ LaGrone" userId="b680fa769da6443c" providerId="LiveId" clId="{903F2D58-3F5E-4123-A261-D8B785C61DB0}" dt="2023-12-26T16:30:24.212" v="70" actId="47"/>
          <pc:sldLayoutMkLst>
            <pc:docMk/>
            <pc:sldMasterMk cId="2366507457" sldId="2147483670"/>
            <pc:sldLayoutMk cId="3403410626" sldId="2147483679"/>
          </pc:sldLayoutMkLst>
        </pc:sldLayoutChg>
        <pc:sldLayoutChg chg="del">
          <pc:chgData name="Russ LaGrone" userId="b680fa769da6443c" providerId="LiveId" clId="{903F2D58-3F5E-4123-A261-D8B785C61DB0}" dt="2023-12-26T16:30:24.212" v="70" actId="47"/>
          <pc:sldLayoutMkLst>
            <pc:docMk/>
            <pc:sldMasterMk cId="2366507457" sldId="2147483670"/>
            <pc:sldLayoutMk cId="3848713494" sldId="2147483680"/>
          </pc:sldLayoutMkLst>
        </pc:sldLayoutChg>
        <pc:sldLayoutChg chg="del">
          <pc:chgData name="Russ LaGrone" userId="b680fa769da6443c" providerId="LiveId" clId="{903F2D58-3F5E-4123-A261-D8B785C61DB0}" dt="2023-12-26T16:30:24.212" v="70" actId="47"/>
          <pc:sldLayoutMkLst>
            <pc:docMk/>
            <pc:sldMasterMk cId="2366507457" sldId="2147483670"/>
            <pc:sldLayoutMk cId="3190845350" sldId="2147483681"/>
          </pc:sldLayoutMkLst>
        </pc:sldLayoutChg>
        <pc:sldLayoutChg chg="del">
          <pc:chgData name="Russ LaGrone" userId="b680fa769da6443c" providerId="LiveId" clId="{903F2D58-3F5E-4123-A261-D8B785C61DB0}" dt="2023-12-26T16:30:24.212" v="70" actId="47"/>
          <pc:sldLayoutMkLst>
            <pc:docMk/>
            <pc:sldMasterMk cId="2366507457" sldId="2147483670"/>
            <pc:sldLayoutMk cId="2124656679" sldId="2147483682"/>
          </pc:sldLayoutMkLst>
        </pc:sldLayoutChg>
        <pc:sldLayoutChg chg="del">
          <pc:chgData name="Russ LaGrone" userId="b680fa769da6443c" providerId="LiveId" clId="{903F2D58-3F5E-4123-A261-D8B785C61DB0}" dt="2023-12-26T16:30:24.212" v="70" actId="47"/>
          <pc:sldLayoutMkLst>
            <pc:docMk/>
            <pc:sldMasterMk cId="2366507457" sldId="2147483670"/>
            <pc:sldLayoutMk cId="1139856835" sldId="2147483683"/>
          </pc:sldLayoutMkLst>
        </pc:sldLayoutChg>
        <pc:sldLayoutChg chg="del">
          <pc:chgData name="Russ LaGrone" userId="b680fa769da6443c" providerId="LiveId" clId="{903F2D58-3F5E-4123-A261-D8B785C61DB0}" dt="2023-12-26T16:30:24.212" v="70" actId="47"/>
          <pc:sldLayoutMkLst>
            <pc:docMk/>
            <pc:sldMasterMk cId="2366507457" sldId="2147483670"/>
            <pc:sldLayoutMk cId="1459492345" sldId="2147483684"/>
          </pc:sldLayoutMkLst>
        </pc:sldLayoutChg>
        <pc:sldLayoutChg chg="del">
          <pc:chgData name="Russ LaGrone" userId="b680fa769da6443c" providerId="LiveId" clId="{903F2D58-3F5E-4123-A261-D8B785C61DB0}" dt="2023-12-26T16:30:24.212" v="70" actId="47"/>
          <pc:sldLayoutMkLst>
            <pc:docMk/>
            <pc:sldMasterMk cId="2366507457" sldId="2147483670"/>
            <pc:sldLayoutMk cId="1746449557" sldId="2147483685"/>
          </pc:sldLayoutMkLst>
        </pc:sldLayoutChg>
        <pc:sldLayoutChg chg="del">
          <pc:chgData name="Russ LaGrone" userId="b680fa769da6443c" providerId="LiveId" clId="{903F2D58-3F5E-4123-A261-D8B785C61DB0}" dt="2023-12-26T16:30:24.212" v="70" actId="47"/>
          <pc:sldLayoutMkLst>
            <pc:docMk/>
            <pc:sldMasterMk cId="2366507457" sldId="2147483670"/>
            <pc:sldLayoutMk cId="2321040429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100CA59-922D-4096-BF68-2DDF8A2FE3E5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0" y="1173163"/>
            <a:ext cx="507047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AF7773D-F850-44B4-A8CD-AB12A202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19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Material in multiple locations in the foyer; will also </a:t>
            </a:r>
            <a:r>
              <a:rPr lang="en-US"/>
              <a:t>be online.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7773D-F850-44B4-A8CD-AB12A20260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5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ADDC1-056F-4A8C-AB7B-B125339A75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D7904-67A2-C252-B8DA-E0BBBB97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1513F-CCEF-59F3-DF54-A8B5B50B8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C4FEF4DE-2034-4CF6-AD28-5A1EDB35CEA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raphic of a logo&#10;&#10;Description automatically generated with medium confidence">
            <a:extLst>
              <a:ext uri="{FF2B5EF4-FFF2-40B4-BE49-F238E27FC236}">
                <a16:creationId xmlns:a16="http://schemas.microsoft.com/office/drawing/2014/main" id="{3F36C049-A9C6-743E-FEDA-D4BAB741F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73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E9E29-1205-C4C0-8DE5-674F2629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D53EA-5D17-9B18-40EB-DC55E0B8F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8189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96C17-2D6D-C7A8-4570-A6C4A480E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64974"/>
            <a:ext cx="7886700" cy="2185051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6532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CBDDA-5BAF-4A30-16BE-5471DD690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D960E-4CDA-8687-C6C3-C1083ACFF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8783" y="1216404"/>
            <a:ext cx="4196067" cy="4330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E3C5C-4782-EA46-44A0-0BD8B9DAE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216404"/>
            <a:ext cx="4196067" cy="4330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6552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DB259-4F92-FF9B-E16F-954831973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304271"/>
            <a:ext cx="8636000" cy="8641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EC483-6504-2D8F-A410-3DDDAE55B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80" y="1279049"/>
            <a:ext cx="4213702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E91FA-BAA1-9F8E-6D88-EB88FEA80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4480" y="1965642"/>
            <a:ext cx="4213702" cy="355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14ED91-7CA9-68CD-3888-3BA2DA66D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79049"/>
            <a:ext cx="429133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D283E0-0C56-246D-D320-CA4D53A1E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965643"/>
            <a:ext cx="4291330" cy="3551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27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CC95-4232-8D5E-F6D9-464FA82DF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071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331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,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400C477-EB3B-888C-84CE-4E0A2035FD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1050" y="3149600"/>
            <a:ext cx="6711950" cy="1289050"/>
          </a:xfrm>
        </p:spPr>
        <p:txBody>
          <a:bodyPr anchor="ctr"/>
          <a:lstStyle>
            <a:lvl1pPr marL="0" indent="0" algn="just">
              <a:buNone/>
              <a:defRPr b="1" i="1">
                <a:solidFill>
                  <a:srgbClr val="004742"/>
                </a:solidFill>
                <a:effectLst/>
                <a:latin typeface="Metropolis Light" panose="000004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62334935-7153-A1B3-29E3-1C508ED994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9088" y="3149600"/>
            <a:ext cx="1598612" cy="1289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Class Logo</a:t>
            </a:r>
          </a:p>
        </p:txBody>
      </p:sp>
    </p:spTree>
    <p:extLst>
      <p:ext uri="{BB962C8B-B14F-4D97-AF65-F5344CB8AC3E}">
        <p14:creationId xmlns:p14="http://schemas.microsoft.com/office/powerpoint/2010/main" val="1503705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DCBC9-A2CB-F9A5-87E3-F219BA2D0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" y="381000"/>
            <a:ext cx="3258297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E253A-0FE2-7719-1AA5-1E1EE686B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663" y="648268"/>
            <a:ext cx="5001904" cy="48381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B5619-30D8-5710-ED27-C0743B411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0722" y="1714500"/>
            <a:ext cx="3258297" cy="3771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2636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29954-F227-3E0A-9C93-F624D79F5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70" y="381000"/>
            <a:ext cx="3244649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5651EB-BA0E-D8A4-7B14-05F26FD19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0" y="822855"/>
            <a:ext cx="4922239" cy="43701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B0315-5674-F405-30D8-818D0AF66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370" y="1714500"/>
            <a:ext cx="3244649" cy="37514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5962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B85D-D739-D7E7-4AA1-E2CAE77F8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A539D-65EC-9288-3F82-9D04FCFC4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791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DC303A33-CA30-68A6-0A5C-A784CB5447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24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9CC352-EAB7-1459-6F62-12F629DC4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0"/>
            <a:ext cx="1971675" cy="51411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1F920D-74A0-3CD5-4219-454428D95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5786" y="304271"/>
            <a:ext cx="6033590" cy="51411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8696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4CCE34B0-B2A8-0525-D12E-78FA2741E6A1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969823"/>
            <a:ext cx="8153400" cy="1333500"/>
            <a:chOff x="288" y="1489"/>
            <a:chExt cx="5136" cy="1008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88F168C8-5052-C120-F08F-2C48B7948A5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T0" fmla="*/ 25 w 21912"/>
                <a:gd name="T1" fmla="*/ 0 h 43200"/>
                <a:gd name="T2" fmla="*/ 0 w 21912"/>
                <a:gd name="T3" fmla="*/ 1008 h 43200"/>
                <a:gd name="T4" fmla="*/ 26 w 21912"/>
                <a:gd name="T5" fmla="*/ 504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972"/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2F05036D-F8E7-3A4B-DD58-02109BEFE84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T0" fmla="*/ 26 w 21924"/>
                <a:gd name="T1" fmla="*/ 0 h 43200"/>
                <a:gd name="T2" fmla="*/ 0 w 21924"/>
                <a:gd name="T3" fmla="*/ 800 h 43200"/>
                <a:gd name="T4" fmla="*/ 27 w 21924"/>
                <a:gd name="T5" fmla="*/ 4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972"/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FB771AC9-3B30-E80C-3BF1-3920D8E1E63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T0" fmla="*/ 26 w 21925"/>
                <a:gd name="T1" fmla="*/ 0 h 43200"/>
                <a:gd name="T2" fmla="*/ 0 w 21925"/>
                <a:gd name="T3" fmla="*/ 522 h 43200"/>
                <a:gd name="T4" fmla="*/ 27 w 21925"/>
                <a:gd name="T5" fmla="*/ 261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972"/>
            </a:p>
          </p:txBody>
        </p:sp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FE39076E-158B-A64E-65E9-63C4CC854774}"/>
                </a:ext>
              </a:extLst>
            </p:cNvPr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/>
            </a:p>
          </p:txBody>
        </p:sp>
      </p:grpSp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06500"/>
            <a:ext cx="7772400" cy="952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111500"/>
            <a:ext cx="6400800" cy="14605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865294C-69B1-84AD-F7A8-6F7222DBCF0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5270500"/>
            <a:ext cx="19050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CF1BF1B8-3386-1546-C998-0B958174FF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5270500"/>
            <a:ext cx="28956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62D7EC3A-F6E6-D732-E43B-5AEE7CCB1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52705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3CBB770E-1F82-47A2-8997-521E0C1AA6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25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 F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a hand holding coins&#10;&#10;Description automatically generated">
            <a:extLst>
              <a:ext uri="{FF2B5EF4-FFF2-40B4-BE49-F238E27FC236}">
                <a16:creationId xmlns:a16="http://schemas.microsoft.com/office/drawing/2014/main" id="{C0350440-62A5-9220-CD28-E7932654F6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6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A1F9498-9634-F493-250A-7B1CA58A7FA8}"/>
              </a:ext>
            </a:extLst>
          </p:cNvPr>
          <p:cNvGrpSpPr/>
          <p:nvPr userDrawn="1"/>
        </p:nvGrpSpPr>
        <p:grpSpPr>
          <a:xfrm>
            <a:off x="-4762" y="0"/>
            <a:ext cx="9150824" cy="5738249"/>
            <a:chOff x="-4762" y="0"/>
            <a:chExt cx="9150824" cy="5738249"/>
          </a:xfrm>
        </p:grpSpPr>
        <p:pic>
          <p:nvPicPr>
            <p:cNvPr id="8" name="Picture 7" descr="A logo with a hand and plants&#10;&#10;Description automatically generated">
              <a:extLst>
                <a:ext uri="{FF2B5EF4-FFF2-40B4-BE49-F238E27FC236}">
                  <a16:creationId xmlns:a16="http://schemas.microsoft.com/office/drawing/2014/main" id="{CDC5FCA7-E07F-2F8D-0D56-C034934F73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" t="7046"/>
            <a:stretch/>
          </p:blipFill>
          <p:spPr>
            <a:xfrm>
              <a:off x="-4762" y="0"/>
              <a:ext cx="9136190" cy="5332856"/>
            </a:xfrm>
            <a:prstGeom prst="rect">
              <a:avLst/>
            </a:prstGeom>
          </p:spPr>
        </p:pic>
        <p:pic>
          <p:nvPicPr>
            <p:cNvPr id="7" name="Picture 6" descr="A logo with a hand and plants&#10;&#10;Description automatically generated">
              <a:extLst>
                <a:ext uri="{FF2B5EF4-FFF2-40B4-BE49-F238E27FC236}">
                  <a16:creationId xmlns:a16="http://schemas.microsoft.com/office/drawing/2014/main" id="{3F8405A3-4E24-DF4D-CA36-DF47D4F811F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20" b="6730"/>
            <a:stretch/>
          </p:blipFill>
          <p:spPr>
            <a:xfrm>
              <a:off x="0" y="3889859"/>
              <a:ext cx="9144000" cy="1442997"/>
            </a:xfrm>
            <a:prstGeom prst="rect">
              <a:avLst/>
            </a:prstGeom>
          </p:spPr>
        </p:pic>
        <p:pic>
          <p:nvPicPr>
            <p:cNvPr id="9" name="Picture 8" descr="A logo with a hand and plants&#10;&#10;Description automatically generated">
              <a:extLst>
                <a:ext uri="{FF2B5EF4-FFF2-40B4-BE49-F238E27FC236}">
                  <a16:creationId xmlns:a16="http://schemas.microsoft.com/office/drawing/2014/main" id="{250400B2-2A50-B6DE-8FA7-7EF5702B2B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01"/>
            <a:stretch/>
          </p:blipFill>
          <p:spPr>
            <a:xfrm>
              <a:off x="-4762" y="3490768"/>
              <a:ext cx="9144000" cy="428586"/>
            </a:xfrm>
            <a:prstGeom prst="rect">
              <a:avLst/>
            </a:prstGeom>
          </p:spPr>
        </p:pic>
        <p:pic>
          <p:nvPicPr>
            <p:cNvPr id="10" name="Picture 9" descr="A logo with a hand and plants&#10;&#10;Description automatically generated">
              <a:extLst>
                <a:ext uri="{FF2B5EF4-FFF2-40B4-BE49-F238E27FC236}">
                  <a16:creationId xmlns:a16="http://schemas.microsoft.com/office/drawing/2014/main" id="{50E05EB7-65E5-9806-FE97-F655EEB114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01" b="-303"/>
            <a:stretch/>
          </p:blipFill>
          <p:spPr>
            <a:xfrm>
              <a:off x="0" y="5288959"/>
              <a:ext cx="9144000" cy="449290"/>
            </a:xfrm>
            <a:prstGeom prst="rect">
              <a:avLst/>
            </a:prstGeom>
          </p:spPr>
        </p:pic>
        <p:pic>
          <p:nvPicPr>
            <p:cNvPr id="11" name="Picture 10" descr="A logo with a hand and plants&#10;&#10;Description automatically generated">
              <a:extLst>
                <a:ext uri="{FF2B5EF4-FFF2-40B4-BE49-F238E27FC236}">
                  <a16:creationId xmlns:a16="http://schemas.microsoft.com/office/drawing/2014/main" id="{B66CA338-B86A-9EDF-E110-67A7608C56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0" t="97048" r="21419" b="1124"/>
            <a:stretch/>
          </p:blipFill>
          <p:spPr>
            <a:xfrm rot="16200000">
              <a:off x="6235926" y="2804864"/>
              <a:ext cx="5715000" cy="105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7921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a lamp in the middle&#10;&#10;Description automatically generated">
            <a:extLst>
              <a:ext uri="{FF2B5EF4-FFF2-40B4-BE49-F238E27FC236}">
                <a16:creationId xmlns:a16="http://schemas.microsoft.com/office/drawing/2014/main" id="{2D65D62F-812B-9D30-AB23-B19EA098D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66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or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grapes in a circle&#10;&#10;Description automatically generated">
            <a:extLst>
              <a:ext uri="{FF2B5EF4-FFF2-40B4-BE49-F238E27FC236}">
                <a16:creationId xmlns:a16="http://schemas.microsoft.com/office/drawing/2014/main" id="{6AEB74B7-A1B2-53B2-A4DC-EC6B456D8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14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dding F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ogo with a letter in the middle&#10;&#10;Description automatically generated">
            <a:extLst>
              <a:ext uri="{FF2B5EF4-FFF2-40B4-BE49-F238E27FC236}">
                <a16:creationId xmlns:a16="http://schemas.microsoft.com/office/drawing/2014/main" id="{8D1EA6FA-E500-8750-9412-46FF45F13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02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ngd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a crown&#10;&#10;Description automatically generated">
            <a:extLst>
              <a:ext uri="{FF2B5EF4-FFF2-40B4-BE49-F238E27FC236}">
                <a16:creationId xmlns:a16="http://schemas.microsoft.com/office/drawing/2014/main" id="{C0AD2CAC-F10B-3C8C-C264-D7A424B7D4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6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E9E29-1205-C4C0-8DE5-674F2629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D53EA-5D17-9B18-40EB-DC55E0B8F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83" y="1719618"/>
            <a:ext cx="8649048" cy="2572603"/>
          </a:xfrm>
        </p:spPr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0133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microsoft.com/office/2007/relationships/hdphoto" Target="../media/hdphoto2.wdp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6DF40E-5CFC-9C14-CF59-DD473028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83" y="304272"/>
            <a:ext cx="8649047" cy="79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8D918-7DB7-B105-C250-66922472F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783" y="1098646"/>
            <a:ext cx="8649048" cy="4530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black and green background with text&#10;&#10;Description automatically generated with medium confidence">
            <a:extLst>
              <a:ext uri="{FF2B5EF4-FFF2-40B4-BE49-F238E27FC236}">
                <a16:creationId xmlns:a16="http://schemas.microsoft.com/office/drawing/2014/main" id="{8CE12B7C-E6F7-2641-A411-D0942871F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9300"/>
                    </a14:imgEffect>
                    <a14:imgEffect>
                      <a14:saturation sat="3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10463" r="38537" b="63323"/>
          <a:stretch/>
        </p:blipFill>
        <p:spPr>
          <a:xfrm rot="2626564">
            <a:off x="8038977" y="-150209"/>
            <a:ext cx="1478050" cy="1052925"/>
          </a:xfrm>
          <a:prstGeom prst="diamond">
            <a:avLst/>
          </a:prstGeom>
        </p:spPr>
      </p:pic>
      <p:pic>
        <p:nvPicPr>
          <p:cNvPr id="6" name="Picture 5" descr="A black and green background with text&#10;&#10;Description automatically generated with medium confidence">
            <a:extLst>
              <a:ext uri="{FF2B5EF4-FFF2-40B4-BE49-F238E27FC236}">
                <a16:creationId xmlns:a16="http://schemas.microsoft.com/office/drawing/2014/main" id="{77373658-6070-0B73-4126-FEB09E8D7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9300"/>
                    </a14:imgEffect>
                    <a14:imgEffect>
                      <a14:saturation sat="3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00" t="56448" r="38917" b="23546"/>
          <a:stretch/>
        </p:blipFill>
        <p:spPr>
          <a:xfrm>
            <a:off x="-384127" y="4975266"/>
            <a:ext cx="1443307" cy="799134"/>
          </a:xfrm>
          <a:prstGeom prst="diamond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489596-1536-87BC-5447-94D793EAEF0D}"/>
              </a:ext>
            </a:extLst>
          </p:cNvPr>
          <p:cNvSpPr txBox="1"/>
          <p:nvPr userDrawn="1"/>
        </p:nvSpPr>
        <p:spPr>
          <a:xfrm>
            <a:off x="8635180" y="5393289"/>
            <a:ext cx="508819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4621001-BA4A-4D2B-B410-934182B66713}" type="slidenum">
              <a:rPr lang="en-US" b="1" smtClean="0">
                <a:solidFill>
                  <a:schemeClr val="bg1"/>
                </a:solidFill>
              </a:rPr>
              <a:pPr algn="r"/>
              <a:t>‹#›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1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50" r:id="rId9"/>
    <p:sldLayoutId id="2147483666" r:id="rId10"/>
    <p:sldLayoutId id="2147483667" r:id="rId11"/>
    <p:sldLayoutId id="2147483652" r:id="rId12"/>
    <p:sldLayoutId id="2147483653" r:id="rId13"/>
    <p:sldLayoutId id="2147483654" r:id="rId14"/>
    <p:sldLayoutId id="2147483668" r:id="rId15"/>
    <p:sldLayoutId id="2147483655" r:id="rId16"/>
    <p:sldLayoutId id="2147483656" r:id="rId17"/>
    <p:sldLayoutId id="2147483657" r:id="rId18"/>
    <p:sldLayoutId id="2147483658" r:id="rId19"/>
    <p:sldLayoutId id="2147483659" r:id="rId20"/>
    <p:sldLayoutId id="214748366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75000"/>
        <a:buFont typeface="Wingdings" panose="05000000000000000000" pitchFamily="2" charset="2"/>
        <a:buChar char="Ø"/>
        <a:defRPr sz="28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Ø"/>
        <a:defRPr sz="24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Ø"/>
        <a:defRPr sz="20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Ø"/>
        <a:defRPr sz="18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Ø"/>
        <a:defRPr sz="18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3EF9E9-18EF-0C8D-F2DE-5F1FF3A3D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9480" b="879"/>
          <a:stretch/>
        </p:blipFill>
        <p:spPr>
          <a:xfrm>
            <a:off x="15" y="503664"/>
            <a:ext cx="9143985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2E1BDA-DFE5-8D71-8419-8BAF881DF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460" y="2857499"/>
            <a:ext cx="6686549" cy="169708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150" dirty="0"/>
              <a:t>Laborers in the Kingdom/</a:t>
            </a:r>
            <a:br>
              <a:rPr lang="en-US" sz="3150" dirty="0"/>
            </a:br>
            <a:r>
              <a:rPr lang="en-US" sz="3150" i="1" dirty="0" err="1"/>
              <a:t>Trabajadores</a:t>
            </a:r>
            <a:r>
              <a:rPr lang="en-US" sz="3150" i="1" dirty="0"/>
              <a:t> </a:t>
            </a:r>
            <a:r>
              <a:rPr lang="en-US" sz="3150" i="1" dirty="0" err="1"/>
              <a:t>en</a:t>
            </a:r>
            <a:r>
              <a:rPr lang="en-US" sz="3150" i="1" dirty="0"/>
              <a:t> </a:t>
            </a:r>
            <a:r>
              <a:rPr lang="en-US" sz="3150" i="1" dirty="0" err="1"/>
              <a:t>el</a:t>
            </a:r>
            <a:r>
              <a:rPr lang="en-US" sz="3150" i="1" dirty="0"/>
              <a:t> </a:t>
            </a:r>
            <a:r>
              <a:rPr lang="en-US" sz="3150" i="1" dirty="0" err="1"/>
              <a:t>Reino</a:t>
            </a:r>
            <a:endParaRPr lang="en-US" sz="3150" i="1" dirty="0"/>
          </a:p>
        </p:txBody>
      </p:sp>
    </p:spTree>
    <p:extLst>
      <p:ext uri="{BB962C8B-B14F-4D97-AF65-F5344CB8AC3E}">
        <p14:creationId xmlns:p14="http://schemas.microsoft.com/office/powerpoint/2010/main" val="3645789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0E48AC0C-E2B4-FD46-01DB-C3A0C11B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0700" y="799191"/>
            <a:ext cx="8883787" cy="258011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rgbClr val="CCFFFF"/>
              </a:buClr>
              <a:buSzPct val="50000"/>
              <a:buNone/>
            </a:pPr>
            <a:r>
              <a:rPr lang="en-US" sz="1600" b="1" i="1" baseline="30000" dirty="0">
                <a:effectLst/>
                <a:latin typeface="Metropolis" panose="00000500000000000000"/>
              </a:rPr>
              <a:t>8 </a:t>
            </a:r>
            <a:r>
              <a:rPr lang="en-US" sz="1600" b="0" i="1" dirty="0">
                <a:effectLst/>
                <a:latin typeface="Metropolis" panose="00000500000000000000"/>
              </a:rPr>
              <a:t>And when evening came, the owner of the vineyard said to his foreman, ‘Call the laborers and pay them their wages, beginning with the last, up to the first.’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9 </a:t>
            </a:r>
            <a:r>
              <a:rPr lang="en-US" sz="1600" b="0" i="1" dirty="0">
                <a:effectLst/>
                <a:latin typeface="Metropolis" panose="00000500000000000000"/>
              </a:rPr>
              <a:t>And when those hired about the eleventh hour came, each of them received a denarius.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10 </a:t>
            </a:r>
            <a:r>
              <a:rPr lang="en-US" sz="1600" b="0" i="1" dirty="0">
                <a:effectLst/>
                <a:latin typeface="Metropolis" panose="00000500000000000000"/>
              </a:rPr>
              <a:t>Now when those hired first came, they thought they would receive more, but each of them also received a denarius.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11 </a:t>
            </a:r>
            <a:r>
              <a:rPr lang="en-US" sz="1600" b="0" i="1" dirty="0">
                <a:effectLst/>
                <a:latin typeface="Metropolis" panose="00000500000000000000"/>
              </a:rPr>
              <a:t>And on receiving it they grumbled at the master of the house,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12 </a:t>
            </a:r>
            <a:r>
              <a:rPr lang="en-US" sz="1600" b="0" i="1" dirty="0">
                <a:effectLst/>
                <a:latin typeface="Metropolis" panose="00000500000000000000"/>
              </a:rPr>
              <a:t>saying, ‘These last worked only one hour, and you have made them equal to us who have borne the burden of the day and the scorching heat.’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13 </a:t>
            </a:r>
            <a:r>
              <a:rPr lang="en-US" sz="1600" b="0" i="1" dirty="0">
                <a:effectLst/>
                <a:latin typeface="Metropolis" panose="00000500000000000000"/>
              </a:rPr>
              <a:t>But he replied to one of them, ‘Friend, I am doing you no wrong. Did you not agree with me for a denarius?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14 </a:t>
            </a:r>
            <a:r>
              <a:rPr lang="en-US" sz="1600" b="0" i="1" dirty="0">
                <a:effectLst/>
                <a:latin typeface="Metropolis" panose="00000500000000000000"/>
              </a:rPr>
              <a:t>Take what belongs to you and go. I choose to give to this last worker as I give to you.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15 </a:t>
            </a:r>
            <a:r>
              <a:rPr lang="en-US" sz="1600" b="0" i="1" dirty="0">
                <a:effectLst/>
                <a:latin typeface="Metropolis" panose="00000500000000000000"/>
              </a:rPr>
              <a:t>Am I not allowed to do what I choose with what belongs to me? Or do you begrudge my generosity?’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16 </a:t>
            </a:r>
            <a:r>
              <a:rPr lang="en-US" sz="1600" b="0" i="1" dirty="0">
                <a:effectLst/>
                <a:latin typeface="Metropolis" panose="00000500000000000000"/>
              </a:rPr>
              <a:t>So the last will be first, and the first last.”</a:t>
            </a:r>
            <a:endParaRPr lang="en-US" altLang="en-US" sz="4400" i="1" dirty="0">
              <a:latin typeface="Metropolis" panose="0000050000000000000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CA6CD6-1789-DF30-4BD8-933173E88D72}"/>
              </a:ext>
            </a:extLst>
          </p:cNvPr>
          <p:cNvSpPr txBox="1">
            <a:spLocks/>
          </p:cNvSpPr>
          <p:nvPr/>
        </p:nvSpPr>
        <p:spPr>
          <a:xfrm>
            <a:off x="247474" y="84330"/>
            <a:ext cx="8649047" cy="79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Parable – Matthew 20:1-16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0BB5C-962C-77DD-83C0-8D81BB4A2F12}"/>
              </a:ext>
            </a:extLst>
          </p:cNvPr>
          <p:cNvSpPr txBox="1">
            <a:spLocks/>
          </p:cNvSpPr>
          <p:nvPr/>
        </p:nvSpPr>
        <p:spPr>
          <a:xfrm>
            <a:off x="508676" y="3379304"/>
            <a:ext cx="8227834" cy="2088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+mj-lt"/>
              <a:buAutoNum type="arabicPeriod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>
                <a:effectLst/>
                <a:latin typeface="Metropolis" panose="00000500000000000000"/>
                <a:ea typeface="Calibri" panose="020F0502020204030204" pitchFamily="34" charset="0"/>
              </a:rPr>
              <a:t>In what order are the laborers paid (vs. 8)?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>
                <a:effectLst/>
                <a:latin typeface="Metropolis" panose="00000500000000000000"/>
                <a:ea typeface="Calibri" panose="020F0502020204030204" pitchFamily="34" charset="0"/>
              </a:rPr>
              <a:t>What did the eleventh hour laborers receive (vs. 9)?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>
                <a:effectLst/>
                <a:latin typeface="Metropolis" panose="00000500000000000000"/>
                <a:ea typeface="Calibri" panose="020F0502020204030204" pitchFamily="34" charset="0"/>
              </a:rPr>
              <a:t>Why were the first hired upset (vs. 12)?  Does their complaint seem justified?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>
                <a:effectLst/>
                <a:latin typeface="Metropolis" panose="00000500000000000000"/>
                <a:ea typeface="Calibri" panose="020F0502020204030204" pitchFamily="34" charset="0"/>
              </a:rPr>
              <a:t>What is the owner’s reply (vs. 13-15)?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None/>
            </a:pPr>
            <a:endParaRPr lang="en-US" sz="2200" dirty="0">
              <a:effectLst/>
              <a:latin typeface="Metropolis" panose="0000050000000000000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85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0E48AC0C-E2B4-FD46-01DB-C3A0C11B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0700" y="799191"/>
            <a:ext cx="9185937" cy="264372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rgbClr val="CCFFFF"/>
              </a:buClr>
              <a:buSzPct val="50000"/>
              <a:buNone/>
            </a:pPr>
            <a:r>
              <a:rPr lang="en-US" sz="1600" b="1" i="1" baseline="30000" dirty="0">
                <a:effectLst/>
                <a:latin typeface="Metropolis" panose="00000500000000000000"/>
              </a:rPr>
              <a:t>8 </a:t>
            </a:r>
            <a:r>
              <a:rPr lang="en-US" sz="1600" b="0" i="1" dirty="0">
                <a:effectLst/>
                <a:latin typeface="Metropolis" panose="00000500000000000000"/>
              </a:rPr>
              <a:t>And when evening came, the owner of the vineyard said to his foreman, ‘Call the laborers and pay them their wages, beginning with the last, up to the first.’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9 </a:t>
            </a:r>
            <a:r>
              <a:rPr lang="en-US" sz="1600" b="0" i="1" dirty="0">
                <a:effectLst/>
                <a:latin typeface="Metropolis" panose="00000500000000000000"/>
              </a:rPr>
              <a:t>And when those hired about the eleventh hour came, each of them received a denarius.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10 </a:t>
            </a:r>
            <a:r>
              <a:rPr lang="en-US" sz="1600" b="0" i="1" dirty="0">
                <a:effectLst/>
                <a:latin typeface="Metropolis" panose="00000500000000000000"/>
              </a:rPr>
              <a:t>Now when those hired first came, they thought they would receive more, but each of them also received a denarius.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11 </a:t>
            </a:r>
            <a:r>
              <a:rPr lang="en-US" sz="1600" b="0" i="1" dirty="0">
                <a:effectLst/>
                <a:latin typeface="Metropolis" panose="00000500000000000000"/>
              </a:rPr>
              <a:t>And on receiving it they grumbled at the master of the house,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12 </a:t>
            </a:r>
            <a:r>
              <a:rPr lang="en-US" sz="1600" b="0" i="1" dirty="0">
                <a:effectLst/>
                <a:latin typeface="Metropolis" panose="00000500000000000000"/>
              </a:rPr>
              <a:t>saying, ‘These last worked only one hour, and you have made them equal to us who have borne the burden of the day and the scorching heat.’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13 </a:t>
            </a:r>
            <a:r>
              <a:rPr lang="en-US" sz="1600" b="0" i="1" dirty="0">
                <a:effectLst/>
                <a:latin typeface="Metropolis" panose="00000500000000000000"/>
              </a:rPr>
              <a:t>But he replied to one of them, ‘Friend, I am doing you no wrong. Did you not agree with me for a denarius?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14 </a:t>
            </a:r>
            <a:r>
              <a:rPr lang="en-US" sz="1600" b="0" i="1" dirty="0">
                <a:effectLst/>
                <a:latin typeface="Metropolis" panose="00000500000000000000"/>
              </a:rPr>
              <a:t>Take what belongs to you and go. I choose to give to this last worker as I give to you.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15 </a:t>
            </a:r>
            <a:r>
              <a:rPr lang="en-US" sz="1600" b="0" i="1" dirty="0">
                <a:effectLst/>
                <a:latin typeface="Metropolis" panose="00000500000000000000"/>
              </a:rPr>
              <a:t>Am I not allowed to do what I choose with what belongs to me? Or do you begrudge my generosity?’ </a:t>
            </a:r>
            <a:r>
              <a:rPr lang="en-US" sz="2000" i="1" baseline="300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etropolis" panose="00000500000000000000"/>
              </a:rPr>
              <a:t>16 </a:t>
            </a:r>
            <a:r>
              <a:rPr lang="en-US" sz="2000" i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etropolis" panose="00000500000000000000"/>
              </a:rPr>
              <a:t>So the last will be first, and the first last.”</a:t>
            </a:r>
            <a:endParaRPr lang="en-US" altLang="en-US" sz="4400" i="1" dirty="0">
              <a:solidFill>
                <a:schemeClr val="accent5">
                  <a:lumMod val="60000"/>
                  <a:lumOff val="40000"/>
                </a:schemeClr>
              </a:solidFill>
              <a:latin typeface="Metropolis" panose="0000050000000000000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CA6CD6-1789-DF30-4BD8-933173E88D72}"/>
              </a:ext>
            </a:extLst>
          </p:cNvPr>
          <p:cNvSpPr txBox="1">
            <a:spLocks/>
          </p:cNvSpPr>
          <p:nvPr/>
        </p:nvSpPr>
        <p:spPr>
          <a:xfrm>
            <a:off x="247474" y="84330"/>
            <a:ext cx="8649047" cy="79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Parable – Matthew 20:1-16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0BB5C-962C-77DD-83C0-8D81BB4A2F12}"/>
              </a:ext>
            </a:extLst>
          </p:cNvPr>
          <p:cNvSpPr txBox="1">
            <a:spLocks/>
          </p:cNvSpPr>
          <p:nvPr/>
        </p:nvSpPr>
        <p:spPr>
          <a:xfrm>
            <a:off x="668687" y="3442914"/>
            <a:ext cx="8227834" cy="218775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+mj-lt"/>
              <a:buAutoNum type="arabicPeriod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600" dirty="0">
                <a:effectLst/>
                <a:latin typeface="Metropolis" panose="00000500000000000000"/>
                <a:ea typeface="Calibri" panose="020F0502020204030204" pitchFamily="34" charset="0"/>
              </a:rPr>
              <a:t>In what order are the laborers paid (vs. 8)?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600" dirty="0">
                <a:effectLst/>
                <a:latin typeface="Metropolis" panose="00000500000000000000"/>
                <a:ea typeface="Calibri" panose="020F0502020204030204" pitchFamily="34" charset="0"/>
              </a:rPr>
              <a:t>What did the eleventh hour laborers receive (vs. 9)?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600" dirty="0">
                <a:effectLst/>
                <a:latin typeface="Metropolis" panose="00000500000000000000"/>
                <a:ea typeface="Calibri" panose="020F0502020204030204" pitchFamily="34" charset="0"/>
              </a:rPr>
              <a:t>Why were the first hired upset (vs. 12)?  Does their complaint seem justified?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600" dirty="0">
                <a:effectLst/>
                <a:latin typeface="Metropolis" panose="00000500000000000000"/>
                <a:ea typeface="Calibri" panose="020F0502020204030204" pitchFamily="34" charset="0"/>
              </a:rPr>
              <a:t>What is the owner’s reply (vs. 13-15)?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600" dirty="0">
                <a:effectLst/>
                <a:latin typeface="Metropolis" panose="00000500000000000000"/>
                <a:ea typeface="Calibri" panose="020F0502020204030204" pitchFamily="34" charset="0"/>
              </a:rPr>
              <a:t>Key verse – Matthew 20:16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None/>
            </a:pPr>
            <a:endParaRPr lang="en-US" sz="2200" dirty="0">
              <a:effectLst/>
              <a:latin typeface="Metropolis" panose="0000050000000000000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14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F9658-D60C-0CC2-ACD6-C9B6332E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Possible but incomplete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202F0-C5E7-C199-60B7-771DA8776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83" y="1370355"/>
            <a:ext cx="8435603" cy="363896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Salvation is available even at our deathbed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Jews were to be supplanted or supplemented by sinners or the Gentiles (two parables – Matthew 21:28-46)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Other inadequate lessons?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en-US" dirty="0">
              <a:effectLst/>
              <a:latin typeface="Metropolis" panose="0000050000000000000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F9658-D60C-0CC2-ACD6-C9B6332E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Lesson(s) for the Apostles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202F0-C5E7-C199-60B7-771DA8776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83" y="1195426"/>
            <a:ext cx="8649047" cy="404037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None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Given the discussion of Matthew 19:23-30), what lessons should the apostles have gleaned from this parable?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Live faithful to (and thankful for) the opportunity you are given (Luke 12:48)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Avoid comparisons with others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Saved by grace (error of self-righteousness)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First shall be last and the last first – but what does this mean? (cf. Luke 13:30)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en-US" dirty="0">
              <a:effectLst/>
              <a:latin typeface="Metropolis" panose="0000050000000000000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4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F9658-D60C-0CC2-ACD6-C9B6332E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Lessons (questions) for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202F0-C5E7-C199-60B7-771DA8776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83" y="1195426"/>
            <a:ext cx="8649047" cy="4040373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Are you bothered by the easier life some Christians have?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Do you compare the effort/sacrifice you are making for Christ to the actions of others?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Do you feel unworthy – not good enough – to be saved?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Do you feel superior to others because of (your good decisions, deeper Bible knowledge, where you go to church, how hard you work for God</a:t>
            </a:r>
            <a:r>
              <a:rPr lang="en-US">
                <a:effectLst/>
                <a:latin typeface="Metropolis" panose="00000500000000000000"/>
                <a:ea typeface="Calibri" panose="020F0502020204030204" pitchFamily="34" charset="0"/>
              </a:rPr>
              <a:t>, etc.)?</a:t>
            </a:r>
            <a:endParaRPr lang="en-US" dirty="0">
              <a:effectLst/>
              <a:latin typeface="Metropolis" panose="0000050000000000000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0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E957-B175-9E59-92F4-611BC9662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Summary/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Resumen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E484F-1185-1DA7-9995-0DBB4D7A8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78" y="1098646"/>
            <a:ext cx="8570444" cy="1954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A study of parables that call us to radically </a:t>
            </a: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change our hearts and actions</a:t>
            </a:r>
            <a:r>
              <a:rPr lang="en-US" sz="3000" dirty="0"/>
              <a:t> to be true kingdom citizens:  we want to find </a:t>
            </a: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specific changes</a:t>
            </a:r>
            <a:r>
              <a:rPr lang="en-US" sz="3000" dirty="0"/>
              <a:t> to make as we start a new year of service to God.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BC5EE5-0BDA-95E3-0121-19B280A3BECE}"/>
              </a:ext>
            </a:extLst>
          </p:cNvPr>
          <p:cNvSpPr txBox="1">
            <a:spLocks/>
          </p:cNvSpPr>
          <p:nvPr/>
        </p:nvSpPr>
        <p:spPr>
          <a:xfrm>
            <a:off x="318783" y="3199116"/>
            <a:ext cx="8570444" cy="1954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+mj-lt"/>
              <a:buAutoNum type="arabicPeriod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s-ES" sz="3200" dirty="0"/>
              <a:t>Un estudio de las parábolas que nos llaman a </a:t>
            </a:r>
            <a:r>
              <a:rPr lang="es-ES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cambiar radicalmente nuestros corazones y acciones</a:t>
            </a:r>
            <a:r>
              <a:rPr lang="es-ES" sz="3200" dirty="0"/>
              <a:t> para ser verdaderos ciudadanos del reino: queremos encontrar </a:t>
            </a:r>
            <a:r>
              <a:rPr lang="es-ES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cambios específicos </a:t>
            </a:r>
            <a:r>
              <a:rPr lang="es-ES" sz="3200" dirty="0"/>
              <a:t>que hacer al comenzar un nuevo año de servicio a Dios.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8005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35AA72-49BC-3A8C-C19A-F6BA3048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986" y="164296"/>
            <a:ext cx="6442028" cy="76805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Year-End Study Goals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8EEC6C-EB90-E677-7117-FD639161EB75}"/>
              </a:ext>
            </a:extLst>
          </p:cNvPr>
          <p:cNvSpPr txBox="1">
            <a:spLocks/>
          </p:cNvSpPr>
          <p:nvPr/>
        </p:nvSpPr>
        <p:spPr>
          <a:xfrm>
            <a:off x="204491" y="1330623"/>
            <a:ext cx="4002597" cy="37118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Improve our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skill in reading </a:t>
            </a:r>
            <a:r>
              <a:rPr lang="en-US" sz="2400" dirty="0">
                <a:solidFill>
                  <a:schemeClr val="bg1"/>
                </a:solidFill>
              </a:rPr>
              <a:t>and applying Jesus’ parables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Better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understand</a:t>
            </a:r>
            <a:r>
              <a:rPr lang="en-US" sz="2400" dirty="0">
                <a:solidFill>
                  <a:schemeClr val="bg1"/>
                </a:solidFill>
              </a:rPr>
              <a:t> the nature of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God’s Kingdom </a:t>
            </a:r>
            <a:r>
              <a:rPr lang="en-US" sz="2400" dirty="0">
                <a:solidFill>
                  <a:schemeClr val="bg1"/>
                </a:solidFill>
              </a:rPr>
              <a:t>and our roles within it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Make specific changes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to our thinking and daily lives to be better Kingdom citizens</a:t>
            </a:r>
          </a:p>
          <a:p>
            <a:endParaRPr lang="en-US" sz="1650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F436CF-950E-FD6A-F64A-CEAB7FAC896E}"/>
              </a:ext>
            </a:extLst>
          </p:cNvPr>
          <p:cNvSpPr txBox="1">
            <a:spLocks/>
          </p:cNvSpPr>
          <p:nvPr/>
        </p:nvSpPr>
        <p:spPr>
          <a:xfrm>
            <a:off x="4572000" y="1297440"/>
            <a:ext cx="4367509" cy="24873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Font typeface="+mj-lt"/>
              <a:buAutoNum type="arabicPeriod"/>
            </a:pPr>
            <a:r>
              <a:rPr lang="es-ES" sz="2400" dirty="0">
                <a:solidFill>
                  <a:schemeClr val="bg1"/>
                </a:solidFill>
              </a:rPr>
              <a:t>Mejorar nuestra </a:t>
            </a:r>
            <a:r>
              <a:rPr lang="es-E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habilidad en la lectura</a:t>
            </a:r>
            <a:r>
              <a:rPr lang="es-E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>
                <a:solidFill>
                  <a:schemeClr val="bg1"/>
                </a:solidFill>
              </a:rPr>
              <a:t>y aplicación de las parábolas de Jesús.</a:t>
            </a:r>
          </a:p>
          <a:p>
            <a:pPr>
              <a:buClr>
                <a:schemeClr val="bg1"/>
              </a:buClr>
              <a:buFont typeface="+mj-lt"/>
              <a:buAutoNum type="arabicPeriod"/>
            </a:pPr>
            <a:r>
              <a:rPr lang="es-E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Comprender mejor </a:t>
            </a:r>
            <a:r>
              <a:rPr lang="es-ES" sz="2400" dirty="0">
                <a:solidFill>
                  <a:schemeClr val="bg1"/>
                </a:solidFill>
              </a:rPr>
              <a:t>la naturaleza del </a:t>
            </a:r>
            <a:r>
              <a:rPr lang="es-E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Reino de Dios </a:t>
            </a:r>
            <a:r>
              <a:rPr lang="es-ES" sz="2400" dirty="0">
                <a:solidFill>
                  <a:schemeClr val="bg1"/>
                </a:solidFill>
              </a:rPr>
              <a:t>y nuestros roles dentro de él.</a:t>
            </a:r>
          </a:p>
          <a:p>
            <a:pPr>
              <a:buClr>
                <a:schemeClr val="bg1"/>
              </a:buClr>
              <a:buFont typeface="+mj-lt"/>
              <a:buAutoNum type="arabicPeriod"/>
            </a:pPr>
            <a:r>
              <a:rPr lang="es-E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Realizar cambios específicos </a:t>
            </a:r>
            <a:r>
              <a:rPr lang="es-ES" sz="2400" dirty="0">
                <a:solidFill>
                  <a:schemeClr val="bg1"/>
                </a:solidFill>
              </a:rPr>
              <a:t>en nuestro modo de pensar y en nuestra vida diaria para ser mejores ciudadanos del Reino.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5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6745F-F29A-DB49-0340-B4219D5D9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45" y="0"/>
            <a:ext cx="8649047" cy="79437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Year-End Study Schedule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2578226-2EA5-22CE-7B4F-AC5CA82FF5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63322"/>
              </p:ext>
            </p:extLst>
          </p:nvPr>
        </p:nvGraphicFramePr>
        <p:xfrm>
          <a:off x="182880" y="713983"/>
          <a:ext cx="8763747" cy="4815840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1118382">
                  <a:extLst>
                    <a:ext uri="{9D8B030D-6E8A-4147-A177-3AD203B41FA5}">
                      <a16:colId xmlns:a16="http://schemas.microsoft.com/office/drawing/2014/main" val="2939089606"/>
                    </a:ext>
                  </a:extLst>
                </a:gridCol>
                <a:gridCol w="3433576">
                  <a:extLst>
                    <a:ext uri="{9D8B030D-6E8A-4147-A177-3AD203B41FA5}">
                      <a16:colId xmlns:a16="http://schemas.microsoft.com/office/drawing/2014/main" val="4007716169"/>
                    </a:ext>
                  </a:extLst>
                </a:gridCol>
                <a:gridCol w="2440319">
                  <a:extLst>
                    <a:ext uri="{9D8B030D-6E8A-4147-A177-3AD203B41FA5}">
                      <a16:colId xmlns:a16="http://schemas.microsoft.com/office/drawing/2014/main" val="2925967975"/>
                    </a:ext>
                  </a:extLst>
                </a:gridCol>
                <a:gridCol w="807308">
                  <a:extLst>
                    <a:ext uri="{9D8B030D-6E8A-4147-A177-3AD203B41FA5}">
                      <a16:colId xmlns:a16="http://schemas.microsoft.com/office/drawing/2014/main" val="3368226158"/>
                    </a:ext>
                  </a:extLst>
                </a:gridCol>
                <a:gridCol w="964162">
                  <a:extLst>
                    <a:ext uri="{9D8B030D-6E8A-4147-A177-3AD203B41FA5}">
                      <a16:colId xmlns:a16="http://schemas.microsoft.com/office/drawing/2014/main" val="963277350"/>
                    </a:ext>
                  </a:extLst>
                </a:gridCol>
              </a:tblGrid>
              <a:tr h="2814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kern="0" dirty="0">
                          <a:effectLst/>
                          <a:latin typeface="Metropolis Medium" panose="00000600000000000000" pitchFamily="2" charset="0"/>
                        </a:rPr>
                        <a:t>Date</a:t>
                      </a:r>
                      <a:endParaRPr lang="en-US" sz="2000" b="1" i="1" kern="100" dirty="0">
                        <a:effectLst/>
                        <a:latin typeface="Metropolis Medium" panose="00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kern="0" dirty="0">
                          <a:effectLst/>
                          <a:latin typeface="Metropolis Medium" panose="00000600000000000000" pitchFamily="2" charset="0"/>
                        </a:rPr>
                        <a:t>Topic</a:t>
                      </a:r>
                      <a:endParaRPr lang="en-US" sz="2000" b="1" i="1" kern="100" dirty="0">
                        <a:effectLst/>
                        <a:latin typeface="Metropolis Medium" panose="00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kern="0" dirty="0">
                          <a:effectLst/>
                          <a:latin typeface="Metropolis Medium" panose="00000600000000000000" pitchFamily="2" charset="0"/>
                        </a:rPr>
                        <a:t>Application</a:t>
                      </a:r>
                      <a:endParaRPr lang="en-US" sz="2000" b="1" i="1" kern="100" dirty="0">
                        <a:effectLst/>
                        <a:latin typeface="Metropolis Medium" panose="00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kern="0" dirty="0">
                          <a:effectLst/>
                          <a:latin typeface="Metropolis Medium" panose="00000600000000000000" pitchFamily="2" charset="0"/>
                        </a:rPr>
                        <a:t>Session</a:t>
                      </a:r>
                      <a:endParaRPr lang="en-US" sz="2000" b="1" i="1" kern="100" dirty="0">
                        <a:effectLst/>
                        <a:latin typeface="Metropolis Medium" panose="00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kern="0" dirty="0">
                          <a:effectLst/>
                          <a:latin typeface="Metropolis Medium" panose="00000600000000000000" pitchFamily="2" charset="0"/>
                        </a:rPr>
                        <a:t>Speaker</a:t>
                      </a:r>
                      <a:endParaRPr lang="en-US" sz="2000" b="1" i="1" kern="100" dirty="0">
                        <a:effectLst/>
                        <a:latin typeface="Metropolis Medium" panose="00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103956049"/>
                  </a:ext>
                </a:extLst>
              </a:tr>
              <a:tr h="5534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Metropolis Light" panose="00000400000000000000" pitchFamily="2" charset="0"/>
                        </a:rPr>
                        <a:t>Sun, Dec 17</a:t>
                      </a:r>
                      <a:endParaRPr lang="en-US" sz="1800" b="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Metropolis Light" panose="00000400000000000000" pitchFamily="2" charset="0"/>
                        </a:rPr>
                        <a:t>Parable of the Soils</a:t>
                      </a:r>
                      <a:br>
                        <a:rPr lang="en-US" sz="1800" kern="0" dirty="0">
                          <a:effectLst/>
                          <a:latin typeface="Metropolis Light" panose="00000400000000000000" pitchFamily="2" charset="0"/>
                        </a:rPr>
                      </a:br>
                      <a:r>
                        <a:rPr lang="en-US" sz="1400" kern="0" dirty="0">
                          <a:effectLst/>
                          <a:latin typeface="Metropolis Light" panose="00000400000000000000" pitchFamily="2" charset="0"/>
                        </a:rPr>
                        <a:t>Mark 4:1-23</a:t>
                      </a:r>
                      <a:endParaRPr lang="en-US" sz="200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Metropolis Light" panose="00000400000000000000" pitchFamily="2" charset="0"/>
                        </a:rPr>
                        <a:t>Learning to Understand the Parables</a:t>
                      </a:r>
                      <a:endParaRPr lang="en-US" sz="180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Metropolis Light" panose="00000400000000000000" pitchFamily="2" charset="0"/>
                        </a:rPr>
                        <a:t>AM Sermon</a:t>
                      </a:r>
                      <a:endParaRPr lang="en-US" sz="160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Metropolis Light" panose="00000400000000000000" pitchFamily="2" charset="0"/>
                        </a:rPr>
                        <a:t>Bill </a:t>
                      </a:r>
                      <a:br>
                        <a:rPr lang="en-US" sz="1400" kern="0" dirty="0">
                          <a:effectLst/>
                          <a:latin typeface="Metropolis Light" panose="00000400000000000000" pitchFamily="2" charset="0"/>
                        </a:rPr>
                      </a:br>
                      <a:r>
                        <a:rPr lang="en-US" sz="1400" kern="0" dirty="0">
                          <a:effectLst/>
                          <a:latin typeface="Metropolis Light" panose="00000400000000000000" pitchFamily="2" charset="0"/>
                        </a:rPr>
                        <a:t>Sanchez</a:t>
                      </a:r>
                      <a:endParaRPr lang="en-US" sz="160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78666244"/>
                  </a:ext>
                </a:extLst>
              </a:tr>
              <a:tr h="5534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kern="0" dirty="0">
                          <a:effectLst/>
                          <a:latin typeface="Metropolis Light" panose="00000400000000000000" pitchFamily="2" charset="0"/>
                        </a:rPr>
                        <a:t>Wed, Dec 20</a:t>
                      </a:r>
                      <a:endParaRPr lang="en-US" sz="1800" b="0" u="none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Metropolis Light" panose="00000400000000000000" pitchFamily="2" charset="0"/>
                        </a:rPr>
                        <a:t>Parable of the Friend at Midnight</a:t>
                      </a:r>
                      <a:br>
                        <a:rPr lang="en-US" sz="1800" kern="0" dirty="0">
                          <a:effectLst/>
                          <a:latin typeface="Metropolis Light" panose="00000400000000000000" pitchFamily="2" charset="0"/>
                        </a:rPr>
                      </a:br>
                      <a:r>
                        <a:rPr lang="en-US" sz="1400" kern="0" dirty="0">
                          <a:effectLst/>
                          <a:latin typeface="Metropolis Light" panose="00000400000000000000" pitchFamily="2" charset="0"/>
                        </a:rPr>
                        <a:t>Luke 11:5-13</a:t>
                      </a:r>
                      <a:endParaRPr lang="en-US" sz="200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Metropolis Light" panose="00000400000000000000" pitchFamily="2" charset="0"/>
                        </a:rPr>
                        <a:t>Learning Persistence in Prayer</a:t>
                      </a:r>
                      <a:endParaRPr lang="en-US" sz="1800" kern="10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Metropolis Light" panose="00000400000000000000" pitchFamily="2" charset="0"/>
                        </a:rPr>
                        <a:t>Bible Class</a:t>
                      </a:r>
                      <a:endParaRPr lang="en-US" sz="160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Metropolis Light" panose="00000400000000000000" pitchFamily="2" charset="0"/>
                        </a:rPr>
                        <a:t>Ryan</a:t>
                      </a:r>
                      <a:br>
                        <a:rPr lang="en-US" sz="1400" kern="0" dirty="0">
                          <a:effectLst/>
                          <a:latin typeface="Metropolis Light" panose="00000400000000000000" pitchFamily="2" charset="0"/>
                        </a:rPr>
                      </a:br>
                      <a:r>
                        <a:rPr lang="en-US" sz="1400" kern="0" dirty="0">
                          <a:effectLst/>
                          <a:latin typeface="Metropolis Light" panose="00000400000000000000" pitchFamily="2" charset="0"/>
                        </a:rPr>
                        <a:t>Poe</a:t>
                      </a:r>
                      <a:endParaRPr lang="en-US" sz="160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556924901"/>
                  </a:ext>
                </a:extLst>
              </a:tr>
              <a:tr h="5534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solidFill>
                            <a:schemeClr val="tx1"/>
                          </a:solidFill>
                          <a:effectLst/>
                          <a:latin typeface="Metropolis Light" panose="00000400000000000000" pitchFamily="2" charset="0"/>
                        </a:rPr>
                        <a:t>Sun, Dec 24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solidFill>
                            <a:schemeClr val="tx1"/>
                          </a:solidFill>
                          <a:effectLst/>
                          <a:latin typeface="Metropolis Light" panose="00000400000000000000" pitchFamily="2" charset="0"/>
                        </a:rPr>
                        <a:t>Parable of the Rich Fool</a:t>
                      </a:r>
                      <a:br>
                        <a:rPr lang="en-US" sz="1800" b="0" kern="0" dirty="0">
                          <a:solidFill>
                            <a:schemeClr val="tx1"/>
                          </a:solidFill>
                          <a:effectLst/>
                          <a:latin typeface="Metropolis Light" panose="00000400000000000000" pitchFamily="2" charset="0"/>
                        </a:rPr>
                      </a:br>
                      <a:r>
                        <a:rPr lang="en-US" sz="1800" b="0" kern="0" dirty="0">
                          <a:solidFill>
                            <a:schemeClr val="tx1"/>
                          </a:solidFill>
                          <a:effectLst/>
                          <a:latin typeface="Metropolis Light" panose="00000400000000000000" pitchFamily="2" charset="0"/>
                        </a:rPr>
                        <a:t>Luke 12:13-21</a:t>
                      </a:r>
                      <a:endParaRPr lang="en-US" sz="2000" b="0" kern="100" dirty="0">
                        <a:solidFill>
                          <a:schemeClr val="tx1"/>
                        </a:solidFill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solidFill>
                            <a:schemeClr val="tx1"/>
                          </a:solidFill>
                          <a:effectLst/>
                          <a:latin typeface="Metropolis Light" panose="00000400000000000000" pitchFamily="2" charset="0"/>
                        </a:rPr>
                        <a:t>Learning to Reject Materialism</a:t>
                      </a:r>
                      <a:endParaRPr lang="en-US" sz="2000" b="0" kern="100" dirty="0">
                        <a:solidFill>
                          <a:schemeClr val="tx1"/>
                        </a:solidFill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solidFill>
                            <a:schemeClr val="tx1"/>
                          </a:solidFill>
                          <a:effectLst/>
                          <a:latin typeface="Metropolis Light" panose="00000400000000000000" pitchFamily="2" charset="0"/>
                        </a:rPr>
                        <a:t>Bible Class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solidFill>
                            <a:schemeClr val="tx1"/>
                          </a:solidFill>
                          <a:effectLst/>
                          <a:latin typeface="Metropolis Light" panose="00000400000000000000" pitchFamily="2" charset="0"/>
                        </a:rPr>
                        <a:t>Marty Broadwell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216503"/>
                  </a:ext>
                </a:extLst>
              </a:tr>
              <a:tr h="553448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 pitchFamily="2" charset="0"/>
                          <a:ea typeface="+mn-ea"/>
                          <a:cs typeface="+mn-cs"/>
                        </a:rPr>
                        <a:t>Wed, Dec 27</a:t>
                      </a:r>
                    </a:p>
                  </a:txBody>
                  <a:tcPr marL="45720" marR="45720"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 pitchFamily="2" charset="0"/>
                          <a:ea typeface="+mn-ea"/>
                          <a:cs typeface="+mn-cs"/>
                        </a:rPr>
                        <a:t>Parable of Laborers in the Vineyard</a:t>
                      </a:r>
                      <a:br>
                        <a:rPr lang="en-US" sz="1800" b="1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 pitchFamily="2" charset="0"/>
                          <a:ea typeface="+mn-ea"/>
                          <a:cs typeface="+mn-cs"/>
                        </a:rPr>
                      </a:br>
                      <a:r>
                        <a:rPr lang="en-US" sz="1800" b="1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 pitchFamily="2" charset="0"/>
                          <a:ea typeface="+mn-ea"/>
                          <a:cs typeface="+mn-cs"/>
                        </a:rPr>
                        <a:t>Matthew 20:1-16</a:t>
                      </a:r>
                    </a:p>
                  </a:txBody>
                  <a:tcPr marL="45720" marR="45720"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 pitchFamily="2" charset="0"/>
                          <a:ea typeface="+mn-ea"/>
                          <a:cs typeface="+mn-cs"/>
                        </a:rPr>
                        <a:t>Learning to Rejoice in Kingdom Growth</a:t>
                      </a:r>
                    </a:p>
                  </a:txBody>
                  <a:tcPr marL="45720" marR="45720"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 pitchFamily="2" charset="0"/>
                          <a:ea typeface="+mn-ea"/>
                          <a:cs typeface="+mn-cs"/>
                        </a:rPr>
                        <a:t>Bible Class</a:t>
                      </a:r>
                    </a:p>
                  </a:txBody>
                  <a:tcPr marL="45720" marR="45720"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 pitchFamily="2" charset="0"/>
                          <a:ea typeface="+mn-ea"/>
                          <a:cs typeface="+mn-cs"/>
                        </a:rPr>
                        <a:t>Russ </a:t>
                      </a:r>
                      <a:br>
                        <a:rPr lang="en-US" sz="1600" b="0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 pitchFamily="2" charset="0"/>
                          <a:ea typeface="+mn-ea"/>
                          <a:cs typeface="+mn-cs"/>
                        </a:rPr>
                      </a:br>
                      <a:r>
                        <a:rPr lang="en-US" sz="1600" b="0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 pitchFamily="2" charset="0"/>
                          <a:ea typeface="+mn-ea"/>
                          <a:cs typeface="+mn-cs"/>
                        </a:rPr>
                        <a:t>LaGrone</a:t>
                      </a:r>
                    </a:p>
                  </a:txBody>
                  <a:tcPr marL="45720" marR="45720"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94799"/>
                  </a:ext>
                </a:extLst>
              </a:tr>
              <a:tr h="5534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Metropolis Light" panose="00000400000000000000" pitchFamily="2" charset="0"/>
                        </a:rPr>
                        <a:t>Sun, Dec 31</a:t>
                      </a:r>
                      <a:endParaRPr lang="en-US" sz="1800" b="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Metropolis Light" panose="00000400000000000000" pitchFamily="2" charset="0"/>
                        </a:rPr>
                        <a:t>Parable of the Wedding Feast</a:t>
                      </a:r>
                      <a:br>
                        <a:rPr lang="en-US" sz="1800" kern="0" dirty="0">
                          <a:effectLst/>
                          <a:latin typeface="Metropolis Light" panose="00000400000000000000" pitchFamily="2" charset="0"/>
                        </a:rPr>
                      </a:br>
                      <a:r>
                        <a:rPr lang="en-US" sz="1400" kern="0" dirty="0">
                          <a:effectLst/>
                          <a:latin typeface="Metropolis Light" panose="00000400000000000000" pitchFamily="2" charset="0"/>
                        </a:rPr>
                        <a:t>Matthew 22:1-14</a:t>
                      </a:r>
                      <a:endParaRPr lang="en-US" sz="200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Metropolis Light" panose="00000400000000000000" pitchFamily="2" charset="0"/>
                        </a:rPr>
                        <a:t>Learning to Submit to God’s Standards</a:t>
                      </a:r>
                      <a:endParaRPr lang="en-US" sz="1800" kern="10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Metropolis Light" panose="00000400000000000000" pitchFamily="2" charset="0"/>
                        </a:rPr>
                        <a:t>Bible Class</a:t>
                      </a:r>
                      <a:endParaRPr lang="en-US" sz="160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Metropolis Light" panose="00000400000000000000" pitchFamily="2" charset="0"/>
                        </a:rPr>
                        <a:t>Phillip Shumake</a:t>
                      </a:r>
                      <a:endParaRPr lang="en-US" sz="1600" kern="10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144445387"/>
                  </a:ext>
                </a:extLst>
              </a:tr>
              <a:tr h="5647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Metropolis Light" panose="00000400000000000000" pitchFamily="2" charset="0"/>
                        </a:rPr>
                        <a:t>Sun, Dec 31</a:t>
                      </a:r>
                      <a:endParaRPr lang="en-US" sz="1800" b="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kern="0" dirty="0">
                          <a:effectLst/>
                          <a:latin typeface="Metropolis Light" panose="00000400000000000000" pitchFamily="2" charset="0"/>
                        </a:rPr>
                        <a:t>Parables of the Kingdom</a:t>
                      </a:r>
                      <a:br>
                        <a:rPr lang="en-US" sz="1800" u="none" kern="0" dirty="0">
                          <a:effectLst/>
                          <a:latin typeface="Metropolis Light" panose="00000400000000000000" pitchFamily="2" charset="0"/>
                        </a:rPr>
                      </a:br>
                      <a:r>
                        <a:rPr lang="en-US" sz="1400" u="none" kern="0" dirty="0">
                          <a:effectLst/>
                          <a:latin typeface="Metropolis Light" panose="00000400000000000000" pitchFamily="2" charset="0"/>
                        </a:rPr>
                        <a:t>Matthew 13, 18</a:t>
                      </a:r>
                      <a:endParaRPr lang="en-US" sz="2000" u="none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Metropolis Light" panose="00000400000000000000" pitchFamily="2" charset="0"/>
                        </a:rPr>
                        <a:t>Learning to Be Better Kingdom Citizens</a:t>
                      </a:r>
                      <a:endParaRPr lang="en-US" sz="180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Metropolis Light" panose="00000400000000000000" pitchFamily="2" charset="0"/>
                        </a:rPr>
                        <a:t>PM Service</a:t>
                      </a:r>
                      <a:endParaRPr lang="en-US" sz="160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Metropolis Light" panose="00000400000000000000" pitchFamily="2" charset="0"/>
                        </a:rPr>
                        <a:t>Various</a:t>
                      </a:r>
                      <a:endParaRPr lang="en-US" sz="1600" kern="10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934789096"/>
                  </a:ext>
                </a:extLst>
              </a:tr>
              <a:tr h="5703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Metropolis Light" panose="00000400000000000000" pitchFamily="2" charset="0"/>
                        </a:rPr>
                        <a:t>Wed, Jan 3</a:t>
                      </a:r>
                      <a:endParaRPr lang="en-US" sz="1800" b="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Metropolis Light" panose="00000400000000000000" pitchFamily="2" charset="0"/>
                        </a:rPr>
                        <a:t>Parable of the Ten Virgins</a:t>
                      </a:r>
                      <a:br>
                        <a:rPr lang="en-US" sz="1800" kern="0" dirty="0">
                          <a:effectLst/>
                          <a:latin typeface="Metropolis Light" panose="00000400000000000000" pitchFamily="2" charset="0"/>
                        </a:rPr>
                      </a:br>
                      <a:r>
                        <a:rPr lang="en-US" sz="1400" kern="0" dirty="0">
                          <a:effectLst/>
                          <a:latin typeface="Metropolis Light" panose="00000400000000000000" pitchFamily="2" charset="0"/>
                        </a:rPr>
                        <a:t>Matthew 25:1-13</a:t>
                      </a:r>
                      <a:endParaRPr lang="en-US" sz="200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Metropolis Light" panose="00000400000000000000" pitchFamily="2" charset="0"/>
                        </a:rPr>
                        <a:t>Learning to Maintain Our Commitment </a:t>
                      </a:r>
                      <a:endParaRPr lang="en-US" sz="180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Metropolis Light" panose="00000400000000000000" pitchFamily="2" charset="0"/>
                        </a:rPr>
                        <a:t>Bible Class</a:t>
                      </a:r>
                      <a:endParaRPr lang="en-US" sz="160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Metropolis Light" panose="00000400000000000000" pitchFamily="2" charset="0"/>
                        </a:rPr>
                        <a:t>Mason Broadwell</a:t>
                      </a:r>
                      <a:endParaRPr lang="en-US" sz="1600" kern="100" dirty="0">
                        <a:effectLst/>
                        <a:latin typeface="Metropolis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180118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175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2EE2B632-06BC-04E8-9A6F-EB62473D0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79169"/>
            <a:ext cx="7886700" cy="2185051"/>
          </a:xfrm>
        </p:spPr>
        <p:txBody>
          <a:bodyPr/>
          <a:lstStyle/>
          <a:p>
            <a:r>
              <a:rPr lang="en-US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Laborers in the Kingdom</a:t>
            </a:r>
          </a:p>
        </p:txBody>
      </p:sp>
      <p:sp>
        <p:nvSpPr>
          <p:cNvPr id="4099" name="Subtitle 2">
            <a:extLst>
              <a:ext uri="{FF2B5EF4-FFF2-40B4-BE49-F238E27FC236}">
                <a16:creationId xmlns:a16="http://schemas.microsoft.com/office/drawing/2014/main" id="{B40E1F01-7F45-2185-EB3B-4938494C1325}"/>
              </a:ext>
            </a:extLst>
          </p:cNvPr>
          <p:cNvSpPr>
            <a:spLocks noGrp="1"/>
          </p:cNvSpPr>
          <p:nvPr>
            <p:ph type="subTitle" sz="quarter" idx="4294967295"/>
          </p:nvPr>
        </p:nvSpPr>
        <p:spPr>
          <a:xfrm>
            <a:off x="0" y="2933970"/>
            <a:ext cx="9144000" cy="14605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Matthew 20:1-16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F9658-D60C-0CC2-ACD6-C9B6332E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202F0-C5E7-C199-60B7-771DA8776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220" y="1100011"/>
            <a:ext cx="8825217" cy="3638965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Rich young ruler’s rejection (Matt. 19:16-22)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Statement (Jesus) – Question – Answer (Matt. 19:23-26)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Statement (Peter) – Question – Answer (Matt. 19:27-30)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Key Phrase (Matthew 19:30)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Apostles’ lack of insight (Matthew 20:20-28)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47099D0-F252-A00B-CEF8-5DAED7C3837E}"/>
              </a:ext>
            </a:extLst>
          </p:cNvPr>
          <p:cNvSpPr/>
          <p:nvPr/>
        </p:nvSpPr>
        <p:spPr>
          <a:xfrm>
            <a:off x="5104737" y="2528515"/>
            <a:ext cx="3681454" cy="1494845"/>
          </a:xfrm>
          <a:prstGeom prst="wedgeRoundRectCallout">
            <a:avLst>
              <a:gd name="adj1" fmla="val -58846"/>
              <a:gd name="adj2" fmla="val 18883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But many who are first will be last, and the last first.</a:t>
            </a:r>
          </a:p>
        </p:txBody>
      </p:sp>
    </p:spTree>
    <p:extLst>
      <p:ext uri="{BB962C8B-B14F-4D97-AF65-F5344CB8AC3E}">
        <p14:creationId xmlns:p14="http://schemas.microsoft.com/office/powerpoint/2010/main" val="107357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0E48AC0C-E2B4-FD46-01DB-C3A0C11B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22" y="997973"/>
            <a:ext cx="8515501" cy="42545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Clr>
                <a:srgbClr val="CCFFFF"/>
              </a:buClr>
              <a:buSzPct val="50000"/>
              <a:buNone/>
            </a:pPr>
            <a:r>
              <a:rPr lang="en-US" sz="2400" b="0" i="1" dirty="0">
                <a:effectLst/>
                <a:latin typeface="Metropolis" panose="00000500000000000000"/>
              </a:rPr>
              <a:t>“For the kingdom of heaven is like a master of a house who went out early in the morning to hire laborers for his vineyard. </a:t>
            </a:r>
            <a:r>
              <a:rPr lang="en-US" sz="2400" b="1" i="1" baseline="30000" dirty="0">
                <a:effectLst/>
                <a:latin typeface="Metropolis" panose="00000500000000000000"/>
              </a:rPr>
              <a:t>2 </a:t>
            </a:r>
            <a:r>
              <a:rPr lang="en-US" sz="2400" b="0" i="1" dirty="0">
                <a:effectLst/>
                <a:latin typeface="Metropolis" panose="00000500000000000000"/>
              </a:rPr>
              <a:t>After agreeing with the laborers for a denarius a day, he sent them into his vineyard. </a:t>
            </a:r>
            <a:r>
              <a:rPr lang="en-US" sz="2400" b="1" i="1" baseline="30000" dirty="0">
                <a:effectLst/>
                <a:latin typeface="Metropolis" panose="00000500000000000000"/>
              </a:rPr>
              <a:t>3 </a:t>
            </a:r>
            <a:r>
              <a:rPr lang="en-US" sz="2400" b="0" i="1" dirty="0">
                <a:effectLst/>
                <a:latin typeface="Metropolis" panose="00000500000000000000"/>
              </a:rPr>
              <a:t>And going out about the third hour he saw others standing idle in the marketplace, </a:t>
            </a:r>
            <a:r>
              <a:rPr lang="en-US" sz="2400" b="1" i="1" baseline="30000" dirty="0">
                <a:effectLst/>
                <a:latin typeface="Metropolis" panose="00000500000000000000"/>
              </a:rPr>
              <a:t>4 </a:t>
            </a:r>
            <a:r>
              <a:rPr lang="en-US" sz="2400" b="0" i="1" dirty="0">
                <a:effectLst/>
                <a:latin typeface="Metropolis" panose="00000500000000000000"/>
              </a:rPr>
              <a:t>and to them he said, ‘You go into the vineyard too, and whatever is right I will give you.’ </a:t>
            </a:r>
            <a:r>
              <a:rPr lang="en-US" sz="2400" b="1" i="1" baseline="30000" dirty="0">
                <a:effectLst/>
                <a:latin typeface="Metropolis" panose="00000500000000000000"/>
              </a:rPr>
              <a:t>5 </a:t>
            </a:r>
            <a:r>
              <a:rPr lang="en-US" sz="2400" b="0" i="1" dirty="0">
                <a:effectLst/>
                <a:latin typeface="Metropolis" panose="00000500000000000000"/>
              </a:rPr>
              <a:t>So they went. Going out again about the sixth hour and the ninth hour, he did the same. </a:t>
            </a:r>
            <a:r>
              <a:rPr lang="en-US" sz="2400" b="1" i="1" baseline="30000" dirty="0">
                <a:effectLst/>
                <a:latin typeface="Metropolis" panose="00000500000000000000"/>
              </a:rPr>
              <a:t>6 </a:t>
            </a:r>
            <a:r>
              <a:rPr lang="en-US" sz="2400" b="0" i="1" dirty="0">
                <a:effectLst/>
                <a:latin typeface="Metropolis" panose="00000500000000000000"/>
              </a:rPr>
              <a:t>And about the eleventh hour he went out and found others standing. And he said to them, ‘Why do you stand here idle all day?’ </a:t>
            </a:r>
            <a:r>
              <a:rPr lang="en-US" sz="2400" b="1" i="1" baseline="30000" dirty="0">
                <a:effectLst/>
                <a:latin typeface="Metropolis" panose="00000500000000000000"/>
              </a:rPr>
              <a:t>7 </a:t>
            </a:r>
            <a:r>
              <a:rPr lang="en-US" sz="2400" b="0" i="1" dirty="0">
                <a:effectLst/>
                <a:latin typeface="Metropolis" panose="00000500000000000000"/>
              </a:rPr>
              <a:t>They said to him, ‘Because no one has hired us.’ He said to them, ‘You go into the vineyard too.’ </a:t>
            </a:r>
            <a:endParaRPr lang="en-US" altLang="en-US" sz="6000" i="1" dirty="0">
              <a:latin typeface="Metropolis" panose="0000050000000000000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CA6CD6-1789-DF30-4BD8-933173E88D72}"/>
              </a:ext>
            </a:extLst>
          </p:cNvPr>
          <p:cNvSpPr txBox="1">
            <a:spLocks/>
          </p:cNvSpPr>
          <p:nvPr/>
        </p:nvSpPr>
        <p:spPr>
          <a:xfrm>
            <a:off x="247476" y="203599"/>
            <a:ext cx="8649047" cy="79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Parable – Matthew 20:1-16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0E48AC0C-E2B4-FD46-01DB-C3A0C11B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22" y="997973"/>
            <a:ext cx="8515501" cy="42545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Clr>
                <a:srgbClr val="CCFFFF"/>
              </a:buClr>
              <a:buSzPct val="50000"/>
              <a:buNone/>
            </a:pPr>
            <a:r>
              <a:rPr lang="en-US" sz="2400" b="1" i="1" baseline="30000" dirty="0">
                <a:effectLst/>
                <a:latin typeface="Metropolis" panose="00000500000000000000"/>
              </a:rPr>
              <a:t>8 </a:t>
            </a:r>
            <a:r>
              <a:rPr lang="en-US" sz="2400" b="0" i="1" dirty="0">
                <a:effectLst/>
                <a:latin typeface="Metropolis" panose="00000500000000000000"/>
              </a:rPr>
              <a:t>And when evening came, the owner of the vineyard said to his foreman, ‘Call the laborers and pay them their wages, beginning with the last, up to the first.’ </a:t>
            </a:r>
            <a:r>
              <a:rPr lang="en-US" sz="2400" b="1" i="1" baseline="30000" dirty="0">
                <a:effectLst/>
                <a:latin typeface="Metropolis" panose="00000500000000000000"/>
              </a:rPr>
              <a:t>9 </a:t>
            </a:r>
            <a:r>
              <a:rPr lang="en-US" sz="2400" b="0" i="1" dirty="0">
                <a:effectLst/>
                <a:latin typeface="Metropolis" panose="00000500000000000000"/>
              </a:rPr>
              <a:t>And when those hired about the eleventh hour came, each of them received a denarius. </a:t>
            </a:r>
            <a:r>
              <a:rPr lang="en-US" sz="2400" b="1" i="1" baseline="30000" dirty="0">
                <a:effectLst/>
                <a:latin typeface="Metropolis" panose="00000500000000000000"/>
              </a:rPr>
              <a:t>10 </a:t>
            </a:r>
            <a:r>
              <a:rPr lang="en-US" sz="2400" b="0" i="1" dirty="0">
                <a:effectLst/>
                <a:latin typeface="Metropolis" panose="00000500000000000000"/>
              </a:rPr>
              <a:t>Now when those hired first came, they thought they would receive more, but each of them also received a denarius. </a:t>
            </a:r>
            <a:r>
              <a:rPr lang="en-US" sz="2400" b="1" i="1" baseline="30000" dirty="0">
                <a:effectLst/>
                <a:latin typeface="Metropolis" panose="00000500000000000000"/>
              </a:rPr>
              <a:t>11 </a:t>
            </a:r>
            <a:r>
              <a:rPr lang="en-US" sz="2400" b="0" i="1" dirty="0">
                <a:effectLst/>
                <a:latin typeface="Metropolis" panose="00000500000000000000"/>
              </a:rPr>
              <a:t>And on receiving it they grumbled at the master of the house, </a:t>
            </a:r>
            <a:r>
              <a:rPr lang="en-US" sz="2400" b="1" i="1" baseline="30000" dirty="0">
                <a:effectLst/>
                <a:latin typeface="Metropolis" panose="00000500000000000000"/>
              </a:rPr>
              <a:t>12 </a:t>
            </a:r>
            <a:r>
              <a:rPr lang="en-US" sz="2400" b="0" i="1" dirty="0">
                <a:effectLst/>
                <a:latin typeface="Metropolis" panose="00000500000000000000"/>
              </a:rPr>
              <a:t>saying, ‘These last worked only one hour, and you have made them equal to us who have borne the burden of the day and the scorching heat.’ </a:t>
            </a:r>
            <a:r>
              <a:rPr lang="en-US" sz="2400" b="1" i="1" baseline="30000" dirty="0">
                <a:effectLst/>
                <a:latin typeface="Metropolis" panose="00000500000000000000"/>
              </a:rPr>
              <a:t>13 </a:t>
            </a:r>
            <a:r>
              <a:rPr lang="en-US" sz="2400" b="0" i="1" dirty="0">
                <a:effectLst/>
                <a:latin typeface="Metropolis" panose="00000500000000000000"/>
              </a:rPr>
              <a:t>But he replied to one of them, ‘Friend, I am doing you no wrong. Did you not agree with me for a denarius? </a:t>
            </a:r>
            <a:r>
              <a:rPr lang="en-US" sz="2400" b="1" i="1" baseline="30000" dirty="0">
                <a:effectLst/>
                <a:latin typeface="Metropolis" panose="00000500000000000000"/>
              </a:rPr>
              <a:t>14 </a:t>
            </a:r>
            <a:r>
              <a:rPr lang="en-US" sz="2400" b="0" i="1" dirty="0">
                <a:effectLst/>
                <a:latin typeface="Metropolis" panose="00000500000000000000"/>
              </a:rPr>
              <a:t>Take what belongs to you and go. I choose to give to this last worker as I give to you. </a:t>
            </a:r>
            <a:r>
              <a:rPr lang="en-US" sz="2400" b="1" i="1" baseline="30000" dirty="0">
                <a:effectLst/>
                <a:latin typeface="Metropolis" panose="00000500000000000000"/>
              </a:rPr>
              <a:t>15 </a:t>
            </a:r>
            <a:r>
              <a:rPr lang="en-US" sz="2400" b="0" i="1" dirty="0">
                <a:effectLst/>
                <a:latin typeface="Metropolis" panose="00000500000000000000"/>
              </a:rPr>
              <a:t>Am I not allowed to do what I choose with what belongs to me? Or do you begrudge my generosity?’ </a:t>
            </a:r>
            <a:r>
              <a:rPr lang="en-US" sz="2400" b="1" i="1" baseline="30000" dirty="0">
                <a:effectLst/>
                <a:latin typeface="Metropolis" panose="00000500000000000000"/>
              </a:rPr>
              <a:t>16 </a:t>
            </a:r>
            <a:r>
              <a:rPr lang="en-US" sz="2400" b="0" i="1" dirty="0">
                <a:effectLst/>
                <a:latin typeface="Metropolis" panose="00000500000000000000"/>
              </a:rPr>
              <a:t>So the last will be first, and the first last.”</a:t>
            </a:r>
            <a:endParaRPr lang="en-US" altLang="en-US" sz="6000" i="1" dirty="0">
              <a:latin typeface="Metropolis" panose="0000050000000000000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CA6CD6-1789-DF30-4BD8-933173E88D72}"/>
              </a:ext>
            </a:extLst>
          </p:cNvPr>
          <p:cNvSpPr txBox="1">
            <a:spLocks/>
          </p:cNvSpPr>
          <p:nvPr/>
        </p:nvSpPr>
        <p:spPr>
          <a:xfrm>
            <a:off x="247476" y="203599"/>
            <a:ext cx="8649047" cy="79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Parable – Matthew 20:1-16</a:t>
            </a:r>
          </a:p>
        </p:txBody>
      </p:sp>
    </p:spTree>
    <p:extLst>
      <p:ext uri="{BB962C8B-B14F-4D97-AF65-F5344CB8AC3E}">
        <p14:creationId xmlns:p14="http://schemas.microsoft.com/office/powerpoint/2010/main" val="1848925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0E48AC0C-E2B4-FD46-01DB-C3A0C11B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20" y="894606"/>
            <a:ext cx="8515501" cy="236020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rgbClr val="CCFFFF"/>
              </a:buClr>
              <a:buSzPct val="50000"/>
              <a:buNone/>
            </a:pPr>
            <a:r>
              <a:rPr lang="en-US" sz="1600" b="0" i="1" dirty="0">
                <a:effectLst/>
                <a:latin typeface="Metropolis" panose="00000500000000000000"/>
              </a:rPr>
              <a:t>“For the kingdom of heaven is like a master of a house who went out early in the morning to hire laborers for his vineyard.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2 </a:t>
            </a:r>
            <a:r>
              <a:rPr lang="en-US" sz="1600" b="0" i="1" dirty="0">
                <a:effectLst/>
                <a:latin typeface="Metropolis" panose="00000500000000000000"/>
              </a:rPr>
              <a:t>After agreeing with the laborers for a denarius a day, he sent them into his vineyard.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3 </a:t>
            </a:r>
            <a:r>
              <a:rPr lang="en-US" sz="1600" b="0" i="1" dirty="0">
                <a:effectLst/>
                <a:latin typeface="Metropolis" panose="00000500000000000000"/>
              </a:rPr>
              <a:t>And going out about the third hour he saw others standing idle in the marketplace,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4 </a:t>
            </a:r>
            <a:r>
              <a:rPr lang="en-US" sz="1600" b="0" i="1" dirty="0">
                <a:effectLst/>
                <a:latin typeface="Metropolis" panose="00000500000000000000"/>
              </a:rPr>
              <a:t>and to them he said, ‘You go into the vineyard too, and whatever is right I will give you.’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5 </a:t>
            </a:r>
            <a:r>
              <a:rPr lang="en-US" sz="1600" b="0" i="1" dirty="0">
                <a:effectLst/>
                <a:latin typeface="Metropolis" panose="00000500000000000000"/>
              </a:rPr>
              <a:t>So they went. Going out again about the sixth hour and the ninth hour, he did the same.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6 </a:t>
            </a:r>
            <a:r>
              <a:rPr lang="en-US" sz="1600" b="0" i="1" dirty="0">
                <a:effectLst/>
                <a:latin typeface="Metropolis" panose="00000500000000000000"/>
              </a:rPr>
              <a:t>And about the eleventh hour he went out and found others standing. And he said to them, ‘Why do you stand here idle all day?’ </a:t>
            </a:r>
            <a:r>
              <a:rPr lang="en-US" sz="1600" b="1" i="1" baseline="30000" dirty="0">
                <a:effectLst/>
                <a:latin typeface="Metropolis" panose="00000500000000000000"/>
              </a:rPr>
              <a:t>7 </a:t>
            </a:r>
            <a:r>
              <a:rPr lang="en-US" sz="1600" b="0" i="1" dirty="0">
                <a:effectLst/>
                <a:latin typeface="Metropolis" panose="00000500000000000000"/>
              </a:rPr>
              <a:t>They said to him, ‘Because no one has hired us.’ He said to them, ‘You go into the vineyard too.’ </a:t>
            </a:r>
            <a:endParaRPr lang="en-US" altLang="en-US" sz="4400" i="1" dirty="0">
              <a:latin typeface="Metropolis" panose="0000050000000000000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CA6CD6-1789-DF30-4BD8-933173E88D72}"/>
              </a:ext>
            </a:extLst>
          </p:cNvPr>
          <p:cNvSpPr txBox="1">
            <a:spLocks/>
          </p:cNvSpPr>
          <p:nvPr/>
        </p:nvSpPr>
        <p:spPr>
          <a:xfrm>
            <a:off x="247476" y="203599"/>
            <a:ext cx="8649047" cy="79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Parable – Matthew 20:1-16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8810ACE-179C-0267-2A94-9832C2C04C98}"/>
              </a:ext>
            </a:extLst>
          </p:cNvPr>
          <p:cNvSpPr txBox="1">
            <a:spLocks/>
          </p:cNvSpPr>
          <p:nvPr/>
        </p:nvSpPr>
        <p:spPr>
          <a:xfrm>
            <a:off x="226163" y="3254815"/>
            <a:ext cx="8825217" cy="2088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+mj-lt"/>
              <a:buAutoNum type="arabicPeriod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>
                <a:effectLst/>
                <a:latin typeface="Metropolis" panose="00000500000000000000"/>
                <a:ea typeface="Calibri" panose="020F0502020204030204" pitchFamily="34" charset="0"/>
              </a:rPr>
              <a:t>What is the agreement with the early morning laborers (vs. 2)?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>
                <a:effectLst/>
                <a:latin typeface="Metropolis" panose="00000500000000000000"/>
                <a:ea typeface="Calibri" panose="020F0502020204030204" pitchFamily="34" charset="0"/>
              </a:rPr>
              <a:t>What is the agreement with the laborers of the third, sixth and ninth hours? (vs. 3-5)?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>
                <a:effectLst/>
                <a:latin typeface="Metropolis" panose="00000500000000000000"/>
                <a:ea typeface="Calibri" panose="020F0502020204030204" pitchFamily="34" charset="0"/>
              </a:rPr>
              <a:t>What are the eleventh hour laborers asked?  What is their answer?  What are they promised? </a:t>
            </a:r>
          </a:p>
        </p:txBody>
      </p:sp>
    </p:spTree>
    <p:extLst>
      <p:ext uri="{BB962C8B-B14F-4D97-AF65-F5344CB8AC3E}">
        <p14:creationId xmlns:p14="http://schemas.microsoft.com/office/powerpoint/2010/main" val="414528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20207</TotalTime>
  <Words>1760</Words>
  <Application>Microsoft Office PowerPoint</Application>
  <PresentationFormat>On-screen Show (16:10)</PresentationFormat>
  <Paragraphs>100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Metropolis</vt:lpstr>
      <vt:lpstr>Metropolis Light</vt:lpstr>
      <vt:lpstr>Metropolis Medium</vt:lpstr>
      <vt:lpstr>Times New Roman</vt:lpstr>
      <vt:lpstr>Wingdings</vt:lpstr>
      <vt:lpstr>Wingdings 3</vt:lpstr>
      <vt:lpstr>Office Theme</vt:lpstr>
      <vt:lpstr>Laborers in the Kingdom/ Trabajadores en el Reino</vt:lpstr>
      <vt:lpstr>Summary/Resumen</vt:lpstr>
      <vt:lpstr>Year-End Study Goals</vt:lpstr>
      <vt:lpstr>Year-End Study Schedule</vt:lpstr>
      <vt:lpstr>Laborers in the Kingdom</vt:lpstr>
      <vt:lpstr>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Possible but incomplete lessons</vt:lpstr>
      <vt:lpstr>Lesson(s) for the Apostles</vt:lpstr>
      <vt:lpstr>Lessons (questions) for us</vt:lpstr>
    </vt:vector>
  </TitlesOfParts>
  <Company>VMware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Mason Broadwell</dc:creator>
  <cp:lastModifiedBy>Russ LaGrone</cp:lastModifiedBy>
  <cp:revision>24</cp:revision>
  <cp:lastPrinted>2023-12-27T16:17:23Z</cp:lastPrinted>
  <dcterms:created xsi:type="dcterms:W3CDTF">2023-11-23T20:56:47Z</dcterms:created>
  <dcterms:modified xsi:type="dcterms:W3CDTF">2023-12-27T21:29:08Z</dcterms:modified>
</cp:coreProperties>
</file>