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69" r:id="rId4"/>
    <p:sldId id="277" r:id="rId5"/>
    <p:sldId id="271" r:id="rId6"/>
    <p:sldId id="275" r:id="rId7"/>
    <p:sldId id="276" r:id="rId8"/>
    <p:sldId id="278" r:id="rId9"/>
    <p:sldId id="272" r:id="rId10"/>
    <p:sldId id="274" r:id="rId11"/>
    <p:sldId id="279" r:id="rId12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0"/>
    <p:restoredTop sz="85102"/>
  </p:normalViewPr>
  <p:slideViewPr>
    <p:cSldViewPr snapToGrid="0">
      <p:cViewPr varScale="1">
        <p:scale>
          <a:sx n="73" d="100"/>
          <a:sy n="73" d="100"/>
        </p:scale>
        <p:origin x="40" y="9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3B2CC-B904-3346-A7D4-41FED4C6EDA6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3F0DC-5EF7-9B44-A888-8F0A9ADA1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6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2A3F0DC-5EF7-9B44-A888-8F0A9ADA1D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5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2A3F0DC-5EF7-9B44-A888-8F0A9ADA1D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5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2A3F0DC-5EF7-9B44-A888-8F0A9ADA1D13}" type="slidenum">
              <a:rPr lang="en-US" smtClean="0">
                <a:solidFill>
                  <a:prstClr val="black"/>
                </a:solidFill>
              </a:rPr>
              <a:pPr algn="l"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1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2A3F0DC-5EF7-9B44-A888-8F0A9ADA1D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2A3F0DC-5EF7-9B44-A888-8F0A9ADA1D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2A3F0DC-5EF7-9B44-A888-8F0A9ADA1D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8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2A3F0DC-5EF7-9B44-A888-8F0A9ADA1D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2A3F0DC-5EF7-9B44-A888-8F0A9ADA1D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5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2A3F0DC-5EF7-9B44-A888-8F0A9ADA1D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6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2A3F0DC-5EF7-9B44-A888-8F0A9ADA1D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40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2A3F0DC-5EF7-9B44-A888-8F0A9ADA1D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4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3A823-98D3-5724-A88E-C4337C974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Mejores decisiones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EF6C2FC-0776-4804-44FC-3D4850ABD2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dirty="0" smtClean="0">
                <a:solidFill>
                  <a:schemeClr val="bg1"/>
                </a:solidFill>
              </a:rPr>
              <a:t>Lucas 16:14-31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3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646E3B-7307-B469-3030-8CA0AE2022BC}"/>
              </a:ext>
            </a:extLst>
          </p:cNvPr>
          <p:cNvSpPr txBox="1"/>
          <p:nvPr/>
        </p:nvSpPr>
        <p:spPr>
          <a:xfrm>
            <a:off x="956441" y="1994973"/>
            <a:ext cx="7231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quiere que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escuche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mensaje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36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6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Biblia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81274DE-84FD-B363-E906-14470A3E6788}"/>
              </a:ext>
            </a:extLst>
          </p:cNvPr>
          <p:cNvSpPr/>
          <p:nvPr/>
        </p:nvSpPr>
        <p:spPr>
          <a:xfrm>
            <a:off x="2846207" y="1177299"/>
            <a:ext cx="3451586" cy="434520"/>
          </a:xfrm>
          <a:prstGeom prst="roundRect">
            <a:avLst>
              <a:gd name="adj" fmla="val 50000"/>
            </a:avLst>
          </a:prstGeom>
          <a:noFill/>
          <a:ln w="22225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92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MEJORES DECISIONES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485684-5B49-7E5F-6D9E-896F06F0B597}"/>
              </a:ext>
            </a:extLst>
          </p:cNvPr>
          <p:cNvSpPr txBox="1"/>
          <p:nvPr/>
        </p:nvSpPr>
        <p:spPr>
          <a:xfrm>
            <a:off x="1414753" y="3409506"/>
            <a:ext cx="6314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“…que </a:t>
            </a:r>
            <a:r>
              <a:rPr lang="en-US" sz="22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oigan</a:t>
            </a: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2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ellos</a:t>
            </a: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…” </a:t>
            </a:r>
            <a:r>
              <a:rPr lang="en-U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Lucas 16:29-31</a:t>
            </a:r>
          </a:p>
        </p:txBody>
      </p:sp>
    </p:spTree>
    <p:extLst>
      <p:ext uri="{BB962C8B-B14F-4D97-AF65-F5344CB8AC3E}">
        <p14:creationId xmlns:p14="http://schemas.microsoft.com/office/powerpoint/2010/main" val="575601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3A823-98D3-5724-A88E-C4337C974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Mejores decisiones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EF6C2FC-0776-4804-44FC-3D4850ABD2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dirty="0" smtClean="0">
                <a:solidFill>
                  <a:schemeClr val="bg1"/>
                </a:solidFill>
              </a:rPr>
              <a:t>Lucas 16:14-31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62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2AE352F-147F-8FCB-2EA8-6971449E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Observaciones esenciales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87D88A3-6153-FFD0-4865-E40677195299}"/>
              </a:ext>
            </a:extLst>
          </p:cNvPr>
          <p:cNvGrpSpPr/>
          <p:nvPr/>
        </p:nvGrpSpPr>
        <p:grpSpPr>
          <a:xfrm>
            <a:off x="608292" y="1408068"/>
            <a:ext cx="7606385" cy="1015663"/>
            <a:chOff x="608292" y="1408068"/>
            <a:chExt cx="7606385" cy="1015663"/>
          </a:xfrm>
        </p:grpSpPr>
        <p:pic>
          <p:nvPicPr>
            <p:cNvPr id="6" name="Picture 5" descr="A white arrow pointing to the left  Description automatically generated">
              <a:extLst>
                <a:ext uri="{FF2B5EF4-FFF2-40B4-BE49-F238E27FC236}">
                  <a16:creationId xmlns:a16="http://schemas.microsoft.com/office/drawing/2014/main" xmlns="" id="{62C69E81-6019-FB53-891D-3B3EAD6A7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369251">
              <a:off x="657169" y="1448236"/>
              <a:ext cx="388801" cy="48655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F646E3B-7307-B469-3030-8CA0AE2022BC}"/>
                </a:ext>
              </a:extLst>
            </p:cNvPr>
            <p:cNvSpPr txBox="1"/>
            <p:nvPr/>
          </p:nvSpPr>
          <p:spPr>
            <a:xfrm>
              <a:off x="1282954" y="1408068"/>
              <a:ext cx="69317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3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Esta es una </a:t>
              </a:r>
              <a:r>
                <a:rPr lang="en-US" sz="3000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historia</a:t>
              </a:r>
              <a:r>
                <a:rPr lang="en-US" sz="3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</a:t>
              </a:r>
              <a:r>
                <a:rPr lang="en-US" sz="3000" i="1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inversión</a:t>
              </a:r>
              <a:r>
                <a:rPr lang="en-US" sz="3000" i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i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 </a:t>
              </a:r>
              <a:r>
                <a:rPr lang="en-US" sz="3000" i="1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consolación</a:t>
              </a:r>
              <a:r>
                <a:rPr lang="en-US" sz="3000" i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1324279-DF77-7C28-08BF-910F1EC2339D}"/>
              </a:ext>
            </a:extLst>
          </p:cNvPr>
          <p:cNvGrpSpPr/>
          <p:nvPr/>
        </p:nvGrpSpPr>
        <p:grpSpPr>
          <a:xfrm>
            <a:off x="608290" y="2240122"/>
            <a:ext cx="7873562" cy="1015663"/>
            <a:chOff x="608290" y="2240122"/>
            <a:chExt cx="7873562" cy="10156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EDF4128-90A3-497A-818A-C294F8A8266E}"/>
                </a:ext>
              </a:extLst>
            </p:cNvPr>
            <p:cNvSpPr txBox="1"/>
            <p:nvPr/>
          </p:nvSpPr>
          <p:spPr>
            <a:xfrm>
              <a:off x="1282953" y="2240122"/>
              <a:ext cx="71988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3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Esta es una </a:t>
              </a:r>
              <a:r>
                <a:rPr lang="en-US" sz="3000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lección</a:t>
              </a:r>
              <a:r>
                <a:rPr lang="en-US" sz="3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 </a:t>
              </a:r>
              <a:r>
                <a:rPr lang="en-US" sz="3000" i="1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corregir</a:t>
              </a:r>
              <a:r>
                <a:rPr lang="en-US" sz="3000" i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i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decisiones insensibles.</a:t>
              </a:r>
            </a:p>
          </p:txBody>
        </p:sp>
        <p:pic>
          <p:nvPicPr>
            <p:cNvPr id="15" name="Picture 14" descr="A white arrow pointing to the left  Description automatically generated">
              <a:extLst>
                <a:ext uri="{FF2B5EF4-FFF2-40B4-BE49-F238E27FC236}">
                  <a16:creationId xmlns:a16="http://schemas.microsoft.com/office/drawing/2014/main" xmlns="" id="{597017AD-F3E7-F4AD-976E-21A54D6B6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369251">
              <a:off x="657167" y="2277066"/>
              <a:ext cx="388801" cy="486556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B5A7239-C484-CF18-115E-B624DA86F808}"/>
              </a:ext>
            </a:extLst>
          </p:cNvPr>
          <p:cNvGrpSpPr/>
          <p:nvPr/>
        </p:nvGrpSpPr>
        <p:grpSpPr>
          <a:xfrm>
            <a:off x="608291" y="3072176"/>
            <a:ext cx="6419482" cy="553998"/>
            <a:chOff x="608291" y="3072176"/>
            <a:chExt cx="6419482" cy="5539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72974F7-ECD7-C67A-CE85-7CF0D1BCBE4E}"/>
                </a:ext>
              </a:extLst>
            </p:cNvPr>
            <p:cNvSpPr txBox="1"/>
            <p:nvPr/>
          </p:nvSpPr>
          <p:spPr>
            <a:xfrm>
              <a:off x="1282955" y="3072176"/>
              <a:ext cx="57448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3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Este </a:t>
              </a:r>
              <a:r>
                <a:rPr lang="en-US" sz="3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 un </a:t>
              </a:r>
              <a:r>
                <a:rPr lang="en-US" sz="30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destello</a:t>
              </a:r>
              <a:r>
                <a:rPr lang="en-US" sz="3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la </a:t>
              </a:r>
              <a:r>
                <a:rPr lang="en-US" sz="3000" i="1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eternidad</a:t>
              </a:r>
              <a:r>
                <a:rPr lang="en-US" sz="3000" i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16" name="Picture 15" descr="A white arrow pointing to the left  Description automatically generated">
              <a:extLst>
                <a:ext uri="{FF2B5EF4-FFF2-40B4-BE49-F238E27FC236}">
                  <a16:creationId xmlns:a16="http://schemas.microsoft.com/office/drawing/2014/main" xmlns="" id="{D5F69A83-B5A8-8D4B-9177-6238CB633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369251">
              <a:off x="657168" y="3105897"/>
              <a:ext cx="388801" cy="48655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FA11261-EE4D-8A33-F027-0D3A0BAEA96A}"/>
              </a:ext>
            </a:extLst>
          </p:cNvPr>
          <p:cNvGrpSpPr/>
          <p:nvPr/>
        </p:nvGrpSpPr>
        <p:grpSpPr>
          <a:xfrm>
            <a:off x="608291" y="3904230"/>
            <a:ext cx="8230914" cy="1015663"/>
            <a:chOff x="608291" y="3904230"/>
            <a:chExt cx="8230914" cy="10156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3BC3C14-E91B-C5E1-1FE4-B8BEE2FFA5B0}"/>
                </a:ext>
              </a:extLst>
            </p:cNvPr>
            <p:cNvSpPr txBox="1"/>
            <p:nvPr/>
          </p:nvSpPr>
          <p:spPr>
            <a:xfrm>
              <a:off x="1282954" y="3904230"/>
              <a:ext cx="75562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3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Este </a:t>
              </a:r>
              <a:r>
                <a:rPr lang="en-US" sz="3000" i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</a:t>
              </a:r>
              <a:r>
                <a:rPr lang="en-US" sz="3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 </a:t>
              </a:r>
              <a:r>
                <a:rPr lang="en-US" sz="30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mandato</a:t>
              </a:r>
              <a:r>
                <a:rPr lang="en-US" sz="3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</a:t>
              </a:r>
              <a:r>
                <a:rPr lang="en-US" sz="3000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tomar</a:t>
              </a:r>
              <a:r>
                <a:rPr lang="en-US" sz="3000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las </a:t>
              </a:r>
              <a:r>
                <a:rPr lang="en-US" sz="3000" i="1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Escrituras</a:t>
              </a:r>
              <a:r>
                <a:rPr lang="en-US" sz="3000" i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i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serio.</a:t>
              </a:r>
            </a:p>
          </p:txBody>
        </p:sp>
        <p:pic>
          <p:nvPicPr>
            <p:cNvPr id="17" name="Picture 16" descr="A white arrow pointing to the left  Description automatically generated">
              <a:extLst>
                <a:ext uri="{FF2B5EF4-FFF2-40B4-BE49-F238E27FC236}">
                  <a16:creationId xmlns:a16="http://schemas.microsoft.com/office/drawing/2014/main" xmlns="" id="{ACBC2817-279F-F50E-2CAE-33E5BD2E6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369251">
              <a:off x="657168" y="3937951"/>
              <a:ext cx="388801" cy="486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2505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646E3B-7307-B469-3030-8CA0AE2022BC}"/>
              </a:ext>
            </a:extLst>
          </p:cNvPr>
          <p:cNvSpPr txBox="1"/>
          <p:nvPr/>
        </p:nvSpPr>
        <p:spPr>
          <a:xfrm>
            <a:off x="956441" y="1994973"/>
            <a:ext cx="7231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vida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constantemente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36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mueve</a:t>
            </a:r>
            <a:r>
              <a:rPr lang="en-US" sz="36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6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dirección</a:t>
            </a:r>
            <a:r>
              <a:rPr lang="en-US" sz="36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uestras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ecisiones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81274DE-84FD-B363-E906-14470A3E6788}"/>
              </a:ext>
            </a:extLst>
          </p:cNvPr>
          <p:cNvSpPr/>
          <p:nvPr/>
        </p:nvSpPr>
        <p:spPr>
          <a:xfrm>
            <a:off x="2846207" y="1177299"/>
            <a:ext cx="3451586" cy="434520"/>
          </a:xfrm>
          <a:prstGeom prst="roundRect">
            <a:avLst>
              <a:gd name="adj" fmla="val 50000"/>
            </a:avLst>
          </a:prstGeom>
          <a:noFill/>
          <a:ln w="22225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92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MEJORES DECISIONES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485684-5B49-7E5F-6D9E-896F06F0B597}"/>
              </a:ext>
            </a:extLst>
          </p:cNvPr>
          <p:cNvSpPr txBox="1"/>
          <p:nvPr/>
        </p:nvSpPr>
        <p:spPr>
          <a:xfrm>
            <a:off x="1954924" y="3440728"/>
            <a:ext cx="525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“se </a:t>
            </a:r>
            <a:r>
              <a:rPr lang="en-US" sz="22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vestía</a:t>
            </a: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22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día</a:t>
            </a: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Lucas 16:19</a:t>
            </a:r>
          </a:p>
        </p:txBody>
      </p:sp>
    </p:spTree>
    <p:extLst>
      <p:ext uri="{BB962C8B-B14F-4D97-AF65-F5344CB8AC3E}">
        <p14:creationId xmlns:p14="http://schemas.microsoft.com/office/powerpoint/2010/main" val="953563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646E3B-7307-B469-3030-8CA0AE2022BC}"/>
              </a:ext>
            </a:extLst>
          </p:cNvPr>
          <p:cNvSpPr txBox="1"/>
          <p:nvPr/>
        </p:nvSpPr>
        <p:spPr>
          <a:xfrm>
            <a:off x="1297577" y="1994973"/>
            <a:ext cx="6889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gente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tiene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esperanzas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cuesta </a:t>
            </a:r>
            <a:r>
              <a:rPr lang="en-US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arriba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cuesta abajo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única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de romper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los hábitos cuesta abajo es</a:t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ponerse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intencional.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81274DE-84FD-B363-E906-14470A3E6788}"/>
              </a:ext>
            </a:extLst>
          </p:cNvPr>
          <p:cNvSpPr/>
          <p:nvPr/>
        </p:nvSpPr>
        <p:spPr>
          <a:xfrm>
            <a:off x="2846207" y="1177299"/>
            <a:ext cx="3451586" cy="434520"/>
          </a:xfrm>
          <a:prstGeom prst="roundRect">
            <a:avLst>
              <a:gd name="adj" fmla="val 50000"/>
            </a:avLst>
          </a:prstGeom>
          <a:noFill/>
          <a:ln w="22225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92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MEJORES DECISIONES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485684-5B49-7E5F-6D9E-896F06F0B597}"/>
              </a:ext>
            </a:extLst>
          </p:cNvPr>
          <p:cNvSpPr txBox="1"/>
          <p:nvPr/>
        </p:nvSpPr>
        <p:spPr>
          <a:xfrm>
            <a:off x="1944413" y="4911156"/>
            <a:ext cx="5255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John </a:t>
            </a:r>
            <a:r>
              <a:rPr lang="en-U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Maxwell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C638DB-9222-368F-6255-870A191585C1}"/>
              </a:ext>
            </a:extLst>
          </p:cNvPr>
          <p:cNvSpPr txBox="1"/>
          <p:nvPr/>
        </p:nvSpPr>
        <p:spPr>
          <a:xfrm>
            <a:off x="608098" y="1487142"/>
            <a:ext cx="1788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75FDD2-2361-C1B7-F711-983B2373C25B}"/>
              </a:ext>
            </a:extLst>
          </p:cNvPr>
          <p:cNvSpPr txBox="1"/>
          <p:nvPr/>
        </p:nvSpPr>
        <p:spPr>
          <a:xfrm>
            <a:off x="6979514" y="3763172"/>
            <a:ext cx="1788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20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97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646E3B-7307-B469-3030-8CA0AE2022BC}"/>
              </a:ext>
            </a:extLst>
          </p:cNvPr>
          <p:cNvSpPr txBox="1"/>
          <p:nvPr/>
        </p:nvSpPr>
        <p:spPr>
          <a:xfrm>
            <a:off x="956441" y="1994973"/>
            <a:ext cx="7231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quiere que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considere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n-US" sz="36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necesidades</a:t>
            </a:r>
            <a:r>
              <a:rPr lang="en-US" sz="36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prójimo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81274DE-84FD-B363-E906-14470A3E6788}"/>
              </a:ext>
            </a:extLst>
          </p:cNvPr>
          <p:cNvSpPr/>
          <p:nvPr/>
        </p:nvSpPr>
        <p:spPr>
          <a:xfrm>
            <a:off x="2846207" y="1177299"/>
            <a:ext cx="3451586" cy="434520"/>
          </a:xfrm>
          <a:prstGeom prst="roundRect">
            <a:avLst>
              <a:gd name="adj" fmla="val 50000"/>
            </a:avLst>
          </a:prstGeom>
          <a:noFill/>
          <a:ln w="22225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92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MEJORES DECISIONES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485684-5B49-7E5F-6D9E-896F06F0B597}"/>
              </a:ext>
            </a:extLst>
          </p:cNvPr>
          <p:cNvSpPr txBox="1"/>
          <p:nvPr/>
        </p:nvSpPr>
        <p:spPr>
          <a:xfrm>
            <a:off x="1698132" y="3394008"/>
            <a:ext cx="5747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22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suelo</a:t>
            </a: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2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puerta, cubierto de llagas” </a:t>
            </a: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Lucas </a:t>
            </a:r>
            <a:r>
              <a:rPr lang="en-U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16:20</a:t>
            </a:r>
          </a:p>
        </p:txBody>
      </p:sp>
    </p:spTree>
    <p:extLst>
      <p:ext uri="{BB962C8B-B14F-4D97-AF65-F5344CB8AC3E}">
        <p14:creationId xmlns:p14="http://schemas.microsoft.com/office/powerpoint/2010/main" val="2366723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646E3B-7307-B469-3030-8CA0AE2022BC}"/>
              </a:ext>
            </a:extLst>
          </p:cNvPr>
          <p:cNvSpPr txBox="1"/>
          <p:nvPr/>
        </p:nvSpPr>
        <p:spPr>
          <a:xfrm>
            <a:off x="956441" y="1994973"/>
            <a:ext cx="7231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quiere que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anticipe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emordimientos</a:t>
            </a:r>
            <a:r>
              <a:rPr lang="en-US" sz="36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ue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pueden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resultar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decisiones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81274DE-84FD-B363-E906-14470A3E6788}"/>
              </a:ext>
            </a:extLst>
          </p:cNvPr>
          <p:cNvSpPr/>
          <p:nvPr/>
        </p:nvSpPr>
        <p:spPr>
          <a:xfrm>
            <a:off x="2846207" y="1177299"/>
            <a:ext cx="3451586" cy="434520"/>
          </a:xfrm>
          <a:prstGeom prst="roundRect">
            <a:avLst>
              <a:gd name="adj" fmla="val 50000"/>
            </a:avLst>
          </a:prstGeom>
          <a:noFill/>
          <a:ln w="22225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92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MEJORES DECISIONES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485684-5B49-7E5F-6D9E-896F06F0B597}"/>
              </a:ext>
            </a:extLst>
          </p:cNvPr>
          <p:cNvSpPr txBox="1"/>
          <p:nvPr/>
        </p:nvSpPr>
        <p:spPr>
          <a:xfrm>
            <a:off x="1698132" y="3749299"/>
            <a:ext cx="5747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“Estoy en agonía en esta llama” Lucas 16:24</a:t>
            </a:r>
          </a:p>
        </p:txBody>
      </p:sp>
    </p:spTree>
    <p:extLst>
      <p:ext uri="{BB962C8B-B14F-4D97-AF65-F5344CB8AC3E}">
        <p14:creationId xmlns:p14="http://schemas.microsoft.com/office/powerpoint/2010/main" val="1743470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646E3B-7307-B469-3030-8CA0AE2022BC}"/>
              </a:ext>
            </a:extLst>
          </p:cNvPr>
          <p:cNvSpPr txBox="1"/>
          <p:nvPr/>
        </p:nvSpPr>
        <p:spPr>
          <a:xfrm>
            <a:off x="543533" y="1994973"/>
            <a:ext cx="8056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quiere que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viva para </a:t>
            </a:r>
            <a:r>
              <a:rPr lang="en-US" sz="36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sz="36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ielo</a:t>
            </a:r>
            <a:r>
              <a:rPr lang="en-US" sz="36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ntes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que sea demasiado tarde.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81274DE-84FD-B363-E906-14470A3E6788}"/>
              </a:ext>
            </a:extLst>
          </p:cNvPr>
          <p:cNvSpPr/>
          <p:nvPr/>
        </p:nvSpPr>
        <p:spPr>
          <a:xfrm>
            <a:off x="2846207" y="1177299"/>
            <a:ext cx="3451586" cy="434520"/>
          </a:xfrm>
          <a:prstGeom prst="roundRect">
            <a:avLst>
              <a:gd name="adj" fmla="val 50000"/>
            </a:avLst>
          </a:prstGeom>
          <a:noFill/>
          <a:ln w="22225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92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MEJORES DECISIONES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485684-5B49-7E5F-6D9E-896F06F0B597}"/>
              </a:ext>
            </a:extLst>
          </p:cNvPr>
          <p:cNvSpPr txBox="1"/>
          <p:nvPr/>
        </p:nvSpPr>
        <p:spPr>
          <a:xfrm>
            <a:off x="1698132" y="3394008"/>
            <a:ext cx="5747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ahor</a:t>
            </a:r>
            <a:r>
              <a:rPr lang="en-US" sz="22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él</a:t>
            </a: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consolado</a:t>
            </a: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aquí</a:t>
            </a: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Lucas 16:25</a:t>
            </a:r>
          </a:p>
        </p:txBody>
      </p:sp>
    </p:spTree>
    <p:extLst>
      <p:ext uri="{BB962C8B-B14F-4D97-AF65-F5344CB8AC3E}">
        <p14:creationId xmlns:p14="http://schemas.microsoft.com/office/powerpoint/2010/main" val="4075917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646E3B-7307-B469-3030-8CA0AE2022BC}"/>
              </a:ext>
            </a:extLst>
          </p:cNvPr>
          <p:cNvSpPr txBox="1"/>
          <p:nvPr/>
        </p:nvSpPr>
        <p:spPr>
          <a:xfrm>
            <a:off x="4851585" y="1994973"/>
            <a:ext cx="3893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quiere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lang="en-US" sz="36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viva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n-US" sz="36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sz="36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ielo</a:t>
            </a:r>
            <a:r>
              <a:rPr lang="en-US" sz="36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antes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que sea</a:t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demasiado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tarde.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81274DE-84FD-B363-E906-14470A3E6788}"/>
              </a:ext>
            </a:extLst>
          </p:cNvPr>
          <p:cNvSpPr/>
          <p:nvPr/>
        </p:nvSpPr>
        <p:spPr>
          <a:xfrm>
            <a:off x="5072303" y="1177299"/>
            <a:ext cx="3451586" cy="434520"/>
          </a:xfrm>
          <a:prstGeom prst="roundRect">
            <a:avLst>
              <a:gd name="adj" fmla="val 50000"/>
            </a:avLst>
          </a:prstGeom>
          <a:noFill/>
          <a:ln w="22225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92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MEJORES DECISIONES</a:t>
            </a:r>
          </a:p>
        </p:txBody>
      </p:sp>
      <p:pic>
        <p:nvPicPr>
          <p:cNvPr id="3" name="Picture 2" descr="A painting of a person and a child in fire  Description automatically generated">
            <a:extLst>
              <a:ext uri="{FF2B5EF4-FFF2-40B4-BE49-F238E27FC236}">
                <a16:creationId xmlns:a16="http://schemas.microsoft.com/office/drawing/2014/main" xmlns="" id="{C7201777-F780-CB71-A72C-B970D01A5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9725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8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646E3B-7307-B469-3030-8CA0AE2022BC}"/>
              </a:ext>
            </a:extLst>
          </p:cNvPr>
          <p:cNvSpPr txBox="1"/>
          <p:nvPr/>
        </p:nvSpPr>
        <p:spPr>
          <a:xfrm>
            <a:off x="956441" y="1994973"/>
            <a:ext cx="7231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quiere que use</a:t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sz="36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poder</a:t>
            </a:r>
            <a:r>
              <a:rPr lang="en-US" sz="36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81274DE-84FD-B363-E906-14470A3E6788}"/>
              </a:ext>
            </a:extLst>
          </p:cNvPr>
          <p:cNvSpPr/>
          <p:nvPr/>
        </p:nvSpPr>
        <p:spPr>
          <a:xfrm>
            <a:off x="2846207" y="1177299"/>
            <a:ext cx="3451586" cy="434520"/>
          </a:xfrm>
          <a:prstGeom prst="roundRect">
            <a:avLst>
              <a:gd name="adj" fmla="val 50000"/>
            </a:avLst>
          </a:prstGeom>
          <a:noFill/>
          <a:ln w="22225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92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MEJORES DECISIONES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485684-5B49-7E5F-6D9E-896F06F0B597}"/>
              </a:ext>
            </a:extLst>
          </p:cNvPr>
          <p:cNvSpPr txBox="1"/>
          <p:nvPr/>
        </p:nvSpPr>
        <p:spPr>
          <a:xfrm>
            <a:off x="1414753" y="3409506"/>
            <a:ext cx="6314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 ruego, pues, padre, que lo envíes a la casa de mi padre, </a:t>
            </a:r>
            <a:r>
              <a:rPr lang="es-E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pues </a:t>
            </a:r>
            <a:r>
              <a:rPr lang="es-E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tengo cinco hermanos</a:t>
            </a:r>
            <a:r>
              <a:rPr lang="en-US" sz="2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Lucas 16:27-28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C3E3B05-27E2-DFEA-CEF6-F1DAF7EFE8D6}"/>
              </a:ext>
            </a:extLst>
          </p:cNvPr>
          <p:cNvSpPr/>
          <p:nvPr/>
        </p:nvSpPr>
        <p:spPr>
          <a:xfrm>
            <a:off x="300857" y="4528993"/>
            <a:ext cx="8542283" cy="496754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  <a:alpha val="45371"/>
            </a:schemeClr>
          </a:solidFill>
          <a:ln w="22225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92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¿Adónde está guiando mi influencia a las personas que más amo?</a:t>
            </a:r>
          </a:p>
        </p:txBody>
      </p:sp>
    </p:spTree>
    <p:extLst>
      <p:ext uri="{BB962C8B-B14F-4D97-AF65-F5344CB8AC3E}">
        <p14:creationId xmlns:p14="http://schemas.microsoft.com/office/powerpoint/2010/main" val="3367611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1277</TotalTime>
  <Words>231</Words>
  <Application>Microsoft Office PowerPoint</Application>
  <PresentationFormat>On-screen Show (16:10)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Times New Roman</vt:lpstr>
      <vt:lpstr>Office Theme</vt:lpstr>
      <vt:lpstr>Mejores decisiones</vt:lpstr>
      <vt:lpstr>Observaciones esenciales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Mejores decisiones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Decisions &amp; Direction</dc:title>
  <dc:creator>Phillip Shumake</dc:creator>
  <cp:lastModifiedBy>Esther Eubanks</cp:lastModifiedBy>
  <cp:revision>61</cp:revision>
  <dcterms:created xsi:type="dcterms:W3CDTF">2024-01-02T20:40:36Z</dcterms:created>
  <dcterms:modified xsi:type="dcterms:W3CDTF">2024-01-07T03:52:23Z</dcterms:modified>
</cp:coreProperties>
</file>