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76" r:id="rId2"/>
    <p:sldId id="277" r:id="rId3"/>
    <p:sldId id="296" r:id="rId4"/>
    <p:sldId id="297" r:id="rId5"/>
    <p:sldId id="279" r:id="rId6"/>
    <p:sldId id="278" r:id="rId7"/>
    <p:sldId id="280" r:id="rId8"/>
    <p:sldId id="281" r:id="rId9"/>
    <p:sldId id="282" r:id="rId10"/>
    <p:sldId id="284" r:id="rId11"/>
    <p:sldId id="285" r:id="rId12"/>
    <p:sldId id="291" r:id="rId13"/>
    <p:sldId id="290" r:id="rId14"/>
    <p:sldId id="287" r:id="rId15"/>
    <p:sldId id="292" r:id="rId16"/>
    <p:sldId id="288" r:id="rId17"/>
    <p:sldId id="294" r:id="rId18"/>
    <p:sldId id="298" r:id="rId19"/>
    <p:sldId id="295" r:id="rId20"/>
  </p:sldIdLst>
  <p:sldSz cx="9144000" cy="5715000" type="screen16x1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6"/>
    <p:restoredTop sz="79320"/>
  </p:normalViewPr>
  <p:slideViewPr>
    <p:cSldViewPr snapToGrid="0">
      <p:cViewPr varScale="1">
        <p:scale>
          <a:sx n="77" d="100"/>
          <a:sy n="77" d="100"/>
        </p:scale>
        <p:origin x="60" y="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82322-D148-41F5-B31F-61D890C3C1D2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CEA63-7B0D-4360-BA07-B35CC06A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96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F5FDE-9C43-B94F-A1EB-934DDC7DE811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20975" y="857250"/>
            <a:ext cx="37020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FA816-ADE2-4B4A-A2B5-B30733434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2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FA816-ADE2-4B4A-A2B5-B307334345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11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BBFA816-ADE2-4B4A-A2B5-B307334345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5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BBFA816-ADE2-4B4A-A2B5-B307334345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4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3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2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5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2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30168-DCA4-B54F-861E-58F0D69F25E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91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95CEA0-E44C-E92B-DFD3-DB896060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549"/>
            <a:ext cx="7886700" cy="11046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40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Cristo sentado a la </a:t>
            </a:r>
            <a:r>
              <a:rPr lang="en-US" sz="4000" dirty="0" err="1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diestra</a:t>
            </a:r>
            <a:r>
              <a:rPr lang="en-US" sz="40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 exaltación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EE7F5E4-979A-4799-9345-0A9465E1284B}"/>
              </a:ext>
            </a:extLst>
          </p:cNvPr>
          <p:cNvSpPr txBox="1"/>
          <p:nvPr/>
        </p:nvSpPr>
        <p:spPr>
          <a:xfrm>
            <a:off x="1522428" y="1295734"/>
            <a:ext cx="6160633" cy="954107"/>
          </a:xfrm>
          <a:prstGeom prst="rect">
            <a:avLst/>
          </a:prstGeom>
          <a:noFill/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2:29-36 – Jesús, sentado en el trono de David por los siglos de los siglos.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8248ED2-4638-2F60-2B29-1CAD0D83D65E}"/>
              </a:ext>
            </a:extLst>
          </p:cNvPr>
          <p:cNvSpPr txBox="1"/>
          <p:nvPr/>
        </p:nvSpPr>
        <p:spPr>
          <a:xfrm>
            <a:off x="628650" y="2857501"/>
            <a:ext cx="2156591" cy="1815882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 está en una posición de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gloria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honor.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FEA8353-AF5E-BFD9-D0EB-542702CBA8BE}"/>
              </a:ext>
            </a:extLst>
          </p:cNvPr>
          <p:cNvSpPr txBox="1"/>
          <p:nvPr/>
        </p:nvSpPr>
        <p:spPr>
          <a:xfrm>
            <a:off x="3524448" y="2857499"/>
            <a:ext cx="2156591" cy="1862047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 está en una posición de intercesión.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FDC72AC-F4E7-A2B7-8E00-AB8E6DB536F8}"/>
              </a:ext>
            </a:extLst>
          </p:cNvPr>
          <p:cNvSpPr txBox="1"/>
          <p:nvPr/>
        </p:nvSpPr>
        <p:spPr>
          <a:xfrm>
            <a:off x="6420246" y="2857500"/>
            <a:ext cx="2156591" cy="1862047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indent="0" algn="ctr" rtl="0"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 está en una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posición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b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soberanía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8" name="Elbow Connector 17">
            <a:extLst>
              <a:ext uri="{FF2B5EF4-FFF2-40B4-BE49-F238E27FC236}">
                <a16:creationId xmlns="" xmlns:a16="http://schemas.microsoft.com/office/drawing/2014/main" id="{2EEE2C9D-98B9-4D33-190B-D2E565ECAEBB}"/>
              </a:ext>
            </a:extLst>
          </p:cNvPr>
          <p:cNvCxnSpPr>
            <a:cxnSpLocks/>
            <a:stCxn id="6" idx="1"/>
            <a:endCxn id="12" idx="0"/>
          </p:cNvCxnSpPr>
          <p:nvPr/>
        </p:nvCxnSpPr>
        <p:spPr>
          <a:xfrm rot="10800000" flipH="1" flipV="1">
            <a:off x="1522428" y="1772787"/>
            <a:ext cx="184518" cy="1084713"/>
          </a:xfrm>
          <a:prstGeom prst="bentConnector4">
            <a:avLst>
              <a:gd name="adj1" fmla="val -123890"/>
              <a:gd name="adj2" fmla="val 7199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="" xmlns:a16="http://schemas.microsoft.com/office/drawing/2014/main" id="{3E9D14FE-9BC8-C283-0C58-92AE937862C3}"/>
              </a:ext>
            </a:extLst>
          </p:cNvPr>
          <p:cNvCxnSpPr>
            <a:cxnSpLocks/>
            <a:stCxn id="6" idx="3"/>
            <a:endCxn id="15" idx="0"/>
          </p:cNvCxnSpPr>
          <p:nvPr/>
        </p:nvCxnSpPr>
        <p:spPr>
          <a:xfrm flipH="1">
            <a:off x="7498542" y="1772788"/>
            <a:ext cx="184519" cy="1084712"/>
          </a:xfrm>
          <a:prstGeom prst="bentConnector4">
            <a:avLst>
              <a:gd name="adj1" fmla="val -123890"/>
              <a:gd name="adj2" fmla="val 7199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="" xmlns:a16="http://schemas.microsoft.com/office/drawing/2014/main" id="{379A8747-D6FE-6E98-E4DB-FFCD3E4A6F49}"/>
              </a:ext>
            </a:extLst>
          </p:cNvPr>
          <p:cNvCxnSpPr>
            <a:cxnSpLocks/>
            <a:stCxn id="6" idx="2"/>
            <a:endCxn id="13" idx="0"/>
          </p:cNvCxnSpPr>
          <p:nvPr/>
        </p:nvCxnSpPr>
        <p:spPr>
          <a:xfrm rot="5400000">
            <a:off x="4298916" y="2553670"/>
            <a:ext cx="607658" cy="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85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expectativa de los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b="1" u="sng" dirty="0" err="1" smtClean="0"/>
              <a:t>estatus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posicional</a:t>
            </a:r>
            <a:r>
              <a:rPr lang="en-US" b="1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</a:t>
            </a:r>
            <a:r>
              <a:rPr lang="en-US" dirty="0"/>
              <a:t>del reino de Dios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2427890"/>
            <a:ext cx="796671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Marcos 10:13 </a:t>
            </a:r>
            <a:r>
              <a:rPr lang="es-ES" sz="2400" u="sng" dirty="0"/>
              <a:t>Traían niños a Jesús</a:t>
            </a:r>
            <a:r>
              <a:rPr lang="es-ES" sz="2400" dirty="0"/>
              <a:t> para que Él los tocara, pero </a:t>
            </a:r>
            <a:r>
              <a:rPr lang="es-ES" sz="2400" u="sng" dirty="0"/>
              <a:t>los discípulos los </a:t>
            </a:r>
            <a:r>
              <a:rPr lang="es-ES" sz="2400" u="sng" dirty="0" smtClean="0"/>
              <a:t>reprendieron</a:t>
            </a:r>
            <a:r>
              <a:rPr lang="es-ES" sz="2400" dirty="0" smtClean="0"/>
              <a:t>…37 Ellos </a:t>
            </a:r>
            <a:r>
              <a:rPr lang="es-ES" sz="2400" dirty="0"/>
              <a:t>le dijeron: «</a:t>
            </a:r>
            <a:r>
              <a:rPr lang="es-ES" sz="2400" u="sng" dirty="0"/>
              <a:t>Concédenos que en Tu gloria nos sentemos</a:t>
            </a:r>
            <a:r>
              <a:rPr lang="es-ES" sz="2400" dirty="0"/>
              <a:t> uno a Tu derecha y el otro a Tu izquierda». </a:t>
            </a:r>
            <a:r>
              <a:rPr lang="es-ES" sz="2400" dirty="0" smtClean="0"/>
              <a:t>38</a:t>
            </a:r>
            <a:r>
              <a:rPr lang="es-ES" sz="2400" dirty="0"/>
              <a:t>  Jesús les dijo: «Ustedes no saben lo que </a:t>
            </a:r>
            <a:r>
              <a:rPr lang="es-ES" sz="2400" dirty="0" smtClean="0"/>
              <a:t>piden».</a:t>
            </a:r>
            <a:r>
              <a:rPr lang="es-ES" sz="2400" dirty="0"/>
              <a:t> </a:t>
            </a:r>
            <a:endParaRPr lang="es-ES" sz="2400" dirty="0" smtClean="0"/>
          </a:p>
          <a:p>
            <a:pPr marL="0" indent="0" algn="ctr">
              <a:buNone/>
            </a:pPr>
            <a:r>
              <a:rPr lang="en-US" sz="2400" dirty="0" smtClean="0"/>
              <a:t>Mateo 23:6 </a:t>
            </a:r>
            <a:r>
              <a:rPr lang="es-ES" sz="2400" u="sng" dirty="0" smtClean="0"/>
              <a:t>Aman </a:t>
            </a:r>
            <a:r>
              <a:rPr lang="es-ES" sz="2400" u="sng" dirty="0"/>
              <a:t>el lugar de </a:t>
            </a:r>
            <a:r>
              <a:rPr lang="es-ES" sz="2400" u="sng" dirty="0" smtClean="0"/>
              <a:t>honor</a:t>
            </a:r>
            <a:r>
              <a:rPr lang="es-ES" sz="2400" dirty="0" smtClean="0"/>
              <a:t> en </a:t>
            </a:r>
            <a:r>
              <a:rPr lang="es-ES" sz="2400" dirty="0"/>
              <a:t>los banquetes y </a:t>
            </a:r>
            <a:r>
              <a:rPr lang="es-ES" sz="2400" u="sng" dirty="0"/>
              <a:t>los primeros asientos</a:t>
            </a:r>
            <a:r>
              <a:rPr lang="es-ES" sz="2400" dirty="0"/>
              <a:t> en las sinagogas, </a:t>
            </a:r>
            <a:r>
              <a:rPr lang="es-ES" sz="2400" dirty="0" smtClean="0"/>
              <a:t>7</a:t>
            </a:r>
            <a:r>
              <a:rPr lang="es-ES" sz="2400" dirty="0"/>
              <a:t>  y los saludos respetuosos en las plazas y </a:t>
            </a:r>
            <a:r>
              <a:rPr lang="es-ES" sz="2400" u="sng" dirty="0"/>
              <a:t>ser llamados por los hombres Rabí</a:t>
            </a:r>
            <a:r>
              <a:rPr lang="es-ES" sz="2400" dirty="0"/>
              <a:t>.</a:t>
            </a:r>
            <a:endParaRPr lang="en-US" sz="2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 smtClean="0"/>
              <a:t>2do </a:t>
            </a:r>
            <a:r>
              <a:rPr lang="en-US" dirty="0" err="1" smtClean="0"/>
              <a:t>concepto</a:t>
            </a:r>
            <a:r>
              <a:rPr lang="en-US" dirty="0" smtClean="0"/>
              <a:t> </a:t>
            </a:r>
            <a:r>
              <a:rPr lang="en-US" dirty="0" err="1" smtClean="0"/>
              <a:t>erróneo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/>
              <a:t>El reino de Dios iba a </a:t>
            </a:r>
            <a:r>
              <a:rPr lang="en-US" dirty="0" smtClean="0"/>
              <a:t>conceder </a:t>
            </a:r>
            <a:r>
              <a:rPr lang="en-US" dirty="0"/>
              <a:t>poder y prestigio a </a:t>
            </a:r>
            <a:r>
              <a:rPr lang="en-US" dirty="0" err="1" smtClean="0"/>
              <a:t>los</a:t>
            </a:r>
            <a:r>
              <a:rPr lang="en-US" dirty="0" smtClean="0"/>
              <a:t> que </a:t>
            </a:r>
            <a:r>
              <a:rPr lang="en-US" dirty="0" err="1" smtClean="0"/>
              <a:t>tenían</a:t>
            </a:r>
            <a:r>
              <a:rPr lang="en-US" dirty="0" smtClean="0"/>
              <a:t> </a:t>
            </a:r>
            <a:r>
              <a:rPr lang="en-US" dirty="0" err="1" smtClean="0"/>
              <a:t>autoridad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1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expectativa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b="1" u="sng" dirty="0" err="1"/>
              <a:t>estatus</a:t>
            </a:r>
            <a:r>
              <a:rPr lang="en-US" b="1" u="sng" dirty="0"/>
              <a:t> </a:t>
            </a:r>
            <a:r>
              <a:rPr lang="en-US" b="1" u="sng" dirty="0" err="1"/>
              <a:t>posicional</a:t>
            </a:r>
            <a:r>
              <a:rPr lang="en-US" b="1" dirty="0"/>
              <a:t> </a:t>
            </a:r>
            <a:r>
              <a:rPr lang="en-US" dirty="0" err="1"/>
              <a:t>dentro</a:t>
            </a:r>
            <a:r>
              <a:rPr lang="en-US" dirty="0"/>
              <a:t> del </a:t>
            </a:r>
            <a:r>
              <a:rPr lang="en-US" dirty="0" err="1"/>
              <a:t>reino</a:t>
            </a:r>
            <a:r>
              <a:rPr lang="en-US" dirty="0"/>
              <a:t> de Dios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Juan 13:5 </a:t>
            </a:r>
            <a:r>
              <a:rPr lang="es-ES" sz="2400" dirty="0"/>
              <a:t>Luego </a:t>
            </a:r>
            <a:r>
              <a:rPr lang="es-ES" sz="2400" dirty="0" smtClean="0"/>
              <a:t>echó </a:t>
            </a:r>
            <a:r>
              <a:rPr lang="es-ES" sz="2400" dirty="0"/>
              <a:t>agua en una vasija, y comenzó a lavar los pies de los discípulos y a secárselos con la toalla que tenía ceñida. </a:t>
            </a:r>
            <a:r>
              <a:rPr lang="es-ES" sz="2400" dirty="0" smtClean="0"/>
              <a:t>6</a:t>
            </a:r>
            <a:r>
              <a:rPr lang="es-ES" sz="2400" dirty="0"/>
              <a:t>  Cuando </a:t>
            </a:r>
            <a:r>
              <a:rPr lang="es-ES" sz="2400" dirty="0" smtClean="0"/>
              <a:t>llegó </a:t>
            </a:r>
            <a:r>
              <a:rPr lang="es-ES" sz="2400" dirty="0"/>
              <a:t>a Simón Pedro, este le </a:t>
            </a:r>
            <a:r>
              <a:rPr lang="es-ES" sz="2400" dirty="0" smtClean="0"/>
              <a:t>dijo: </a:t>
            </a:r>
            <a:r>
              <a:rPr lang="es-ES" sz="2400" dirty="0"/>
              <a:t>«</a:t>
            </a:r>
            <a:r>
              <a:rPr lang="es-ES" sz="2400" u="sng" dirty="0"/>
              <a:t>Señor, ¿Tú me vas a lavar a mí los pies</a:t>
            </a:r>
            <a:r>
              <a:rPr lang="es-ES" sz="2400" dirty="0"/>
              <a:t>?». </a:t>
            </a:r>
            <a:r>
              <a:rPr lang="es-ES" sz="2400" dirty="0" smtClean="0"/>
              <a:t>7</a:t>
            </a:r>
            <a:r>
              <a:rPr lang="es-ES" sz="2400" dirty="0"/>
              <a:t>  Jesús le respondió: «Ahora tú no comprendes lo que Yo hago, pero lo entenderás después». </a:t>
            </a:r>
            <a:r>
              <a:rPr lang="es-ES" sz="2400" dirty="0" smtClean="0"/>
              <a:t>8</a:t>
            </a:r>
            <a:r>
              <a:rPr lang="es-ES" sz="2400" dirty="0"/>
              <a:t>  «</a:t>
            </a:r>
            <a:r>
              <a:rPr lang="es-ES" sz="2400" u="sng" dirty="0"/>
              <a:t>¡Jamás me lavarás los pies!</a:t>
            </a:r>
            <a:r>
              <a:rPr lang="es-ES" sz="2400" dirty="0"/>
              <a:t>»</a:t>
            </a:r>
            <a:endParaRPr lang="en-US" sz="2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2do </a:t>
            </a:r>
            <a:r>
              <a:rPr lang="en-US" dirty="0" err="1"/>
              <a:t>concepto</a:t>
            </a:r>
            <a:r>
              <a:rPr lang="en-US" dirty="0"/>
              <a:t> </a:t>
            </a:r>
            <a:r>
              <a:rPr lang="en-US" dirty="0" err="1"/>
              <a:t>erróneo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 </a:t>
            </a:r>
            <a:r>
              <a:rPr lang="en-US" dirty="0" err="1"/>
              <a:t>iba</a:t>
            </a:r>
            <a:r>
              <a:rPr lang="en-US" dirty="0"/>
              <a:t> a conceder </a:t>
            </a:r>
            <a:r>
              <a:rPr lang="en-US" dirty="0" err="1"/>
              <a:t>poder</a:t>
            </a:r>
            <a:r>
              <a:rPr lang="en-US" dirty="0"/>
              <a:t> y </a:t>
            </a:r>
            <a:r>
              <a:rPr lang="en-US" dirty="0" err="1"/>
              <a:t>prestigio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que </a:t>
            </a:r>
            <a:r>
              <a:rPr lang="en-US" dirty="0" err="1"/>
              <a:t>tenían</a:t>
            </a:r>
            <a:r>
              <a:rPr lang="en-US" dirty="0"/>
              <a:t> </a:t>
            </a:r>
            <a:r>
              <a:rPr lang="en-US" dirty="0" err="1"/>
              <a:t>autoridad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0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expectativa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b="1" u="sng" dirty="0" err="1"/>
              <a:t>estatus</a:t>
            </a:r>
            <a:r>
              <a:rPr lang="en-US" b="1" u="sng" dirty="0"/>
              <a:t> </a:t>
            </a:r>
            <a:r>
              <a:rPr lang="en-US" b="1" u="sng" dirty="0" err="1"/>
              <a:t>posicional</a:t>
            </a:r>
            <a:r>
              <a:rPr lang="en-US" b="1" dirty="0"/>
              <a:t> </a:t>
            </a:r>
            <a:r>
              <a:rPr lang="en-US" dirty="0" err="1"/>
              <a:t>dentro</a:t>
            </a:r>
            <a:r>
              <a:rPr lang="en-US" dirty="0"/>
              <a:t> del </a:t>
            </a:r>
            <a:r>
              <a:rPr lang="en-US" dirty="0" err="1"/>
              <a:t>reino</a:t>
            </a:r>
            <a:r>
              <a:rPr lang="en-US" dirty="0"/>
              <a:t> de Dios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endParaRPr lang="en-US" sz="240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Mateo 20:25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Ustedes saben que los gobernantes de los gentiles se enseñorean de ellos, y que los grandes ejercen autoridad sobre ellos.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No ha de ser así entre ustedes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sino que el que entre ustedes quiera llegar a ser grande, será su servidor,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y el que entre ustedes quiera ser el primero, será su siervo;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así como el Hijo del Hombre no vino para ser servido, sino para servir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y para dar Su vida en rescate por muchos». 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D2251EE3-6550-8B13-E5AB-48AC9AA2F5BF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/>
              <a:t>El reino de Dios:</a:t>
            </a:r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/>
              <a:t>No iba a ser como los reinos de los hombres. La </a:t>
            </a:r>
            <a:r>
              <a:rPr lang="en-US" dirty="0" err="1"/>
              <a:t>grandeza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iba</a:t>
            </a:r>
            <a:r>
              <a:rPr lang="en-US" dirty="0" smtClean="0"/>
              <a:t> a </a:t>
            </a:r>
            <a:r>
              <a:rPr lang="en-US" dirty="0" err="1" smtClean="0"/>
              <a:t>mostrar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servicio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4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expectativa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b="1" u="sng" dirty="0" err="1"/>
              <a:t>estatus</a:t>
            </a:r>
            <a:r>
              <a:rPr lang="en-US" b="1" u="sng" dirty="0"/>
              <a:t> </a:t>
            </a:r>
            <a:r>
              <a:rPr lang="en-US" b="1" u="sng" dirty="0" err="1"/>
              <a:t>posicional</a:t>
            </a:r>
            <a:r>
              <a:rPr lang="en-US" b="1" dirty="0"/>
              <a:t> </a:t>
            </a:r>
            <a:r>
              <a:rPr lang="en-US" dirty="0" err="1"/>
              <a:t>dentro</a:t>
            </a:r>
            <a:r>
              <a:rPr lang="en-US" dirty="0"/>
              <a:t> del </a:t>
            </a:r>
            <a:r>
              <a:rPr lang="en-US" dirty="0" err="1"/>
              <a:t>reino</a:t>
            </a:r>
            <a:r>
              <a:rPr lang="en-US" dirty="0"/>
              <a:t> de Dios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Marcos 10:15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En verdad les digo,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que el que no reciba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el reino de Dios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como un niño, no entrará en él</a:t>
            </a:r>
            <a:r>
              <a:rPr lang="en-US" sz="24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240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Juan 13:13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Ustedes me llaman Maestro y Señor; y tienen razón, porque lo soy.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Pues si Yo, el Señor y el Maestro, les lavé los pies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ustedes también deben lavarse los pies unos a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otros. 15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Porque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les he dado ejemplo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para que como Yo les he hecho, también ustedes lo hagan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D2251EE3-6550-8B13-E5AB-48AC9AA2F5BF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Dios:</a:t>
            </a:r>
          </a:p>
          <a:p>
            <a:pPr marL="0" indent="0" algn="ctr">
              <a:buNone/>
            </a:pPr>
            <a:r>
              <a:rPr lang="en-US" dirty="0"/>
              <a:t>No </a:t>
            </a:r>
            <a:r>
              <a:rPr lang="en-US" dirty="0" err="1"/>
              <a:t>iba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reinos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hombres. La </a:t>
            </a:r>
            <a:r>
              <a:rPr lang="en-US" dirty="0" err="1"/>
              <a:t>grandeza</a:t>
            </a:r>
            <a:r>
              <a:rPr lang="en-US" dirty="0"/>
              <a:t> se </a:t>
            </a:r>
            <a:r>
              <a:rPr lang="en-US" dirty="0" err="1"/>
              <a:t>iba</a:t>
            </a:r>
            <a:r>
              <a:rPr lang="en-US" dirty="0"/>
              <a:t> a </a:t>
            </a:r>
            <a:r>
              <a:rPr lang="en-US" dirty="0" err="1"/>
              <a:t>mostrar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servicio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3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expectativa de los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las </a:t>
            </a:r>
            <a:r>
              <a:rPr lang="en-US" u="sng" dirty="0" err="1" smtClean="0"/>
              <a:t>bendiciones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</a:t>
            </a:r>
            <a:r>
              <a:rPr lang="en-US" dirty="0"/>
              <a:t>del reino de Dios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Marcos 10:25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«Es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más fácil para un camello pasar por el ojo de una aguja, que para un rico entrar en el reino de Dios».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Ellos se asombraron aún más, diciendo entre sí: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«¿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Y quién podrá salvarse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?». </a:t>
            </a:r>
            <a:endParaRPr lang="es-E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Lucas 16:14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Los fariseos,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que eran amantes del dinero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oían todas estas cosas y se burlaban de Él. 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46825" y="1198700"/>
            <a:ext cx="3850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 smtClean="0"/>
              <a:t>3er </a:t>
            </a:r>
            <a:r>
              <a:rPr lang="en-US" dirty="0" err="1" smtClean="0"/>
              <a:t>concepto</a:t>
            </a:r>
            <a:r>
              <a:rPr lang="en-US" dirty="0" smtClean="0"/>
              <a:t> </a:t>
            </a:r>
            <a:r>
              <a:rPr lang="en-US" dirty="0" err="1" smtClean="0"/>
              <a:t>erróneo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/>
              <a:t>Las bendiciones </a:t>
            </a:r>
            <a:r>
              <a:rPr lang="en-US" dirty="0" err="1"/>
              <a:t>físicas</a:t>
            </a:r>
            <a:r>
              <a:rPr lang="en-US" dirty="0"/>
              <a:t> </a:t>
            </a:r>
            <a:r>
              <a:rPr lang="en-US" dirty="0" smtClean="0"/>
              <a:t>son </a:t>
            </a:r>
            <a:r>
              <a:rPr lang="en-US" dirty="0"/>
              <a:t>señal de aprobación y favor </a:t>
            </a:r>
            <a:r>
              <a:rPr lang="en-US" dirty="0" err="1" smtClean="0"/>
              <a:t>espirituales</a:t>
            </a:r>
            <a:r>
              <a:rPr lang="en-US" dirty="0" smtClean="0"/>
              <a:t> </a:t>
            </a:r>
            <a:r>
              <a:rPr lang="en-US" dirty="0"/>
              <a:t>de parte de Jesús el Rey</a:t>
            </a:r>
          </a:p>
        </p:txBody>
      </p:sp>
    </p:spTree>
    <p:extLst>
      <p:ext uri="{BB962C8B-B14F-4D97-AF65-F5344CB8AC3E}">
        <p14:creationId xmlns:p14="http://schemas.microsoft.com/office/powerpoint/2010/main" val="12022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expectativa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las </a:t>
            </a:r>
            <a:r>
              <a:rPr lang="en-US" u="sng" dirty="0" err="1"/>
              <a:t>bendiciones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del </a:t>
            </a:r>
            <a:r>
              <a:rPr lang="en-US" dirty="0" err="1"/>
              <a:t>reino</a:t>
            </a:r>
            <a:r>
              <a:rPr lang="en-US" dirty="0"/>
              <a:t> de Dios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Mateo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5:3(10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Bienaventurados los </a:t>
            </a:r>
            <a:r>
              <a:rPr lang="es-E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pobres en espíritu que han sido perseguidos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por causa de la justicia,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pues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ellos es el reino de los cielos.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E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Marcos </a:t>
            </a: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10:29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Jesús respondió: «En verdad les digo,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que no hay nadie que haya dejado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casa, o hermanos, o hermanas, o madre, o padre, o hijos o tierras por causa de Mí y por causa del evangelio,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que no reciba cien veces más ahora en este tiempo: casas, y hermanos, y hermanas, y madres, e hijos, y tierras junto con persecuciones; y en el siglo venidero, la vida eterna. 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0C5BCBF2-DED6-E34A-18D8-2E41BA89C2AA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 smtClean="0"/>
              <a:t>El </a:t>
            </a:r>
            <a:r>
              <a:rPr lang="en-US" dirty="0"/>
              <a:t>reino de Dios:</a:t>
            </a:r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/>
              <a:t>La aprobación de Dios iba a demostrarse en Su fidelidad a Su remanente fiel.</a:t>
            </a:r>
          </a:p>
        </p:txBody>
      </p:sp>
    </p:spTree>
    <p:extLst>
      <p:ext uri="{BB962C8B-B14F-4D97-AF65-F5344CB8AC3E}">
        <p14:creationId xmlns:p14="http://schemas.microsoft.com/office/powerpoint/2010/main" val="374273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expectativa de los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b="1" u="sng" dirty="0" smtClean="0"/>
              <a:t>l</a:t>
            </a:r>
            <a:r>
              <a:rPr lang="en-US" b="1" u="sng" dirty="0" smtClean="0"/>
              <a:t>a </a:t>
            </a:r>
            <a:r>
              <a:rPr lang="en-US" b="1" u="sng" dirty="0"/>
              <a:t>misión de </a:t>
            </a:r>
            <a:r>
              <a:rPr lang="en-US" b="1" u="sng" dirty="0" err="1" smtClean="0"/>
              <a:t>Jesús</a:t>
            </a:r>
            <a:r>
              <a:rPr lang="en-US" b="1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</a:t>
            </a:r>
            <a:r>
              <a:rPr lang="en-US" dirty="0"/>
              <a:t>del reino de Dios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67" y="2427890"/>
            <a:ext cx="8197703" cy="328711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Juan 18:10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Entonces Simón Pedro, </a:t>
            </a:r>
            <a:r>
              <a:rPr lang="es-E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que tenía una espada, la sacó e hirió al siervo del sumo sacerdote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, y le cortó la oreja derecha. El siervo se llamaba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Malco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  Jesús le dijo a Pedro: «Mete la espada en la vaina. La copa que el Padre me ha dado, ¿acaso no he de beberla?». </a:t>
            </a:r>
            <a:endParaRPr lang="es-E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Mateo </a:t>
            </a:r>
            <a:r>
              <a:rPr lang="en-US" sz="28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26:53 </a:t>
            </a:r>
            <a:r>
              <a:rPr lang="en-US" sz="28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piensas que no puedo rogar a Mi Padre, y Él pondría a Mi disposición ahora mismo más de doce legiones de ángeles? 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  Pero, ¿</a:t>
            </a:r>
            <a:r>
              <a:rPr lang="es-E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cómo se cumplirían entonces las Escrituras que dicen que así debe suceder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?»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4to </a:t>
            </a:r>
            <a:r>
              <a:rPr lang="en-US" dirty="0" err="1"/>
              <a:t>concepto</a:t>
            </a:r>
            <a:r>
              <a:rPr lang="en-US" dirty="0"/>
              <a:t> </a:t>
            </a:r>
            <a:r>
              <a:rPr lang="en-US" dirty="0" err="1" smtClean="0"/>
              <a:t>erróneo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/>
              <a:t>El reino de Jesús iba a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/>
              <a:t>alivio a los judíos de las manos de los opresores romanos.</a:t>
            </a:r>
          </a:p>
        </p:txBody>
      </p:sp>
    </p:spTree>
    <p:extLst>
      <p:ext uri="{BB962C8B-B14F-4D97-AF65-F5344CB8AC3E}">
        <p14:creationId xmlns:p14="http://schemas.microsoft.com/office/powerpoint/2010/main" val="41661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expectativa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b="1" u="sng" dirty="0"/>
              <a:t>la </a:t>
            </a:r>
            <a:r>
              <a:rPr lang="en-US" b="1" u="sng" dirty="0" err="1"/>
              <a:t>misión</a:t>
            </a:r>
            <a:r>
              <a:rPr lang="en-US" b="1" u="sng" dirty="0"/>
              <a:t> de </a:t>
            </a:r>
            <a:r>
              <a:rPr lang="en-US" b="1" u="sng" dirty="0" err="1"/>
              <a:t>Jesús</a:t>
            </a:r>
            <a:r>
              <a:rPr lang="en-US" b="1" dirty="0"/>
              <a:t> </a:t>
            </a:r>
            <a:r>
              <a:rPr lang="en-US" dirty="0" err="1"/>
              <a:t>dentro</a:t>
            </a:r>
            <a:r>
              <a:rPr lang="en-US" dirty="0"/>
              <a:t> del </a:t>
            </a:r>
            <a:r>
              <a:rPr lang="en-US" dirty="0" err="1"/>
              <a:t>reino</a:t>
            </a:r>
            <a:r>
              <a:rPr lang="en-US" dirty="0"/>
              <a:t> de Dios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28711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Hechos 2:38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Entonces Pedro les dijo: «Arrepiéntanse y sean bautizados cada uno de ustedes en el nombre de Jesucristo </a:t>
            </a:r>
            <a:r>
              <a:rPr lang="es-E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para perdón de sus pecados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, y recibirán el don del Espíritu 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Santo</a:t>
            </a:r>
            <a:r>
              <a:rPr lang="x-none" sz="2800" dirty="0"/>
              <a:t>». </a:t>
            </a:r>
            <a:endParaRPr lang="es-ES" sz="2800" dirty="0" smtClean="0"/>
          </a:p>
          <a:p>
            <a:pPr marL="0" indent="0" algn="ctr">
              <a:buNone/>
            </a:pP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Hechos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26:18 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que les abras sus ojos a fin de que se conviertan </a:t>
            </a:r>
            <a:r>
              <a:rPr lang="es-ES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de las tinieblas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la luz, y </a:t>
            </a:r>
            <a:r>
              <a:rPr lang="es-ES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del dominio de Satanás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Dios, para que reciban, por la fe en Mí, el perdón de pecados y herencia entre los que han sido santificados. 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F367679C-8742-D468-362E-A43D5D5FF58A}"/>
              </a:ext>
            </a:extLst>
          </p:cNvPr>
          <p:cNvSpPr txBox="1">
            <a:spLocks/>
          </p:cNvSpPr>
          <p:nvPr/>
        </p:nvSpPr>
        <p:spPr>
          <a:xfrm>
            <a:off x="2601884" y="1198699"/>
            <a:ext cx="4061547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/>
              <a:t>El reino de Dios:</a:t>
            </a:r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 smtClean="0"/>
              <a:t>Era </a:t>
            </a:r>
            <a:r>
              <a:rPr lang="en-US" dirty="0" smtClean="0"/>
              <a:t>Dios </a:t>
            </a:r>
            <a:r>
              <a:rPr lang="en-US" dirty="0"/>
              <a:t>salvándonos del </a:t>
            </a:r>
            <a:r>
              <a:rPr lang="en-US" dirty="0" err="1"/>
              <a:t>enemigo</a:t>
            </a:r>
            <a:r>
              <a:rPr lang="en-US" dirty="0"/>
              <a:t> </a:t>
            </a:r>
            <a:r>
              <a:rPr lang="en-US" dirty="0" smtClean="0"/>
              <a:t>contra el que </a:t>
            </a:r>
            <a:r>
              <a:rPr lang="en-US" dirty="0"/>
              <a:t>ni </a:t>
            </a:r>
            <a:r>
              <a:rPr lang="en-US" dirty="0" err="1"/>
              <a:t>siquiera</a:t>
            </a:r>
            <a:r>
              <a:rPr lang="en-US" dirty="0"/>
              <a:t> </a:t>
            </a:r>
            <a:r>
              <a:rPr lang="en-US" dirty="0" err="1" smtClean="0"/>
              <a:t>podríamos</a:t>
            </a:r>
            <a:r>
              <a:rPr lang="en-US" dirty="0" smtClean="0"/>
              <a:t> </a:t>
            </a:r>
            <a:r>
              <a:rPr lang="en-US" dirty="0" err="1"/>
              <a:t>imaginar</a:t>
            </a:r>
            <a:r>
              <a:rPr lang="en-US" dirty="0"/>
              <a:t> </a:t>
            </a:r>
            <a:r>
              <a:rPr lang="en-US" dirty="0" err="1" smtClean="0"/>
              <a:t>combatir</a:t>
            </a:r>
            <a:r>
              <a:rPr lang="en-US" dirty="0" smtClean="0"/>
              <a:t>: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 smtClean="0"/>
              <a:t>pecado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1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D8D20D90-8883-929F-4E58-055E570C3E79}"/>
              </a:ext>
            </a:extLst>
          </p:cNvPr>
          <p:cNvSpPr txBox="1">
            <a:spLocks/>
          </p:cNvSpPr>
          <p:nvPr/>
        </p:nvSpPr>
        <p:spPr>
          <a:xfrm>
            <a:off x="171450" y="188830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1er </a:t>
            </a:r>
            <a:r>
              <a:rPr lang="en-US" dirty="0" err="1"/>
              <a:t>concepto</a:t>
            </a:r>
            <a:r>
              <a:rPr lang="en-US" dirty="0"/>
              <a:t> </a:t>
            </a:r>
            <a:r>
              <a:rPr lang="en-US" dirty="0" err="1"/>
              <a:t>erróneo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 </a:t>
            </a:r>
            <a:r>
              <a:rPr lang="en-US" dirty="0" err="1"/>
              <a:t>iba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establecido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Jerusalén</a:t>
            </a:r>
            <a:r>
              <a:rPr lang="en-US" dirty="0"/>
              <a:t> (</a:t>
            </a:r>
            <a:r>
              <a:rPr lang="en-US" dirty="0" err="1"/>
              <a:t>sólo</a:t>
            </a:r>
            <a:r>
              <a:rPr lang="en-US" dirty="0"/>
              <a:t> para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judíos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1A0D8773-3AD8-29A8-6F7B-418DE6139FA5}"/>
              </a:ext>
            </a:extLst>
          </p:cNvPr>
          <p:cNvSpPr txBox="1">
            <a:spLocks/>
          </p:cNvSpPr>
          <p:nvPr/>
        </p:nvSpPr>
        <p:spPr>
          <a:xfrm>
            <a:off x="171450" y="1575146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2do </a:t>
            </a:r>
            <a:r>
              <a:rPr lang="en-US" dirty="0" err="1"/>
              <a:t>concepto</a:t>
            </a:r>
            <a:r>
              <a:rPr lang="en-US" dirty="0"/>
              <a:t> </a:t>
            </a:r>
            <a:r>
              <a:rPr lang="en-US" dirty="0" err="1"/>
              <a:t>erróneo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 </a:t>
            </a:r>
            <a:r>
              <a:rPr lang="en-US" dirty="0" err="1"/>
              <a:t>iba</a:t>
            </a:r>
            <a:r>
              <a:rPr lang="en-US" dirty="0"/>
              <a:t> a conceder </a:t>
            </a:r>
            <a:r>
              <a:rPr lang="en-US" dirty="0" err="1"/>
              <a:t>poder</a:t>
            </a:r>
            <a:r>
              <a:rPr lang="en-US" dirty="0"/>
              <a:t> y </a:t>
            </a:r>
            <a:r>
              <a:rPr lang="en-US" dirty="0" err="1"/>
              <a:t>prestigio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que </a:t>
            </a:r>
            <a:r>
              <a:rPr lang="en-US" dirty="0" err="1"/>
              <a:t>tenían</a:t>
            </a:r>
            <a:r>
              <a:rPr lang="en-US" dirty="0"/>
              <a:t> </a:t>
            </a:r>
            <a:r>
              <a:rPr lang="en-US" dirty="0" err="1"/>
              <a:t>autoridad</a:t>
            </a:r>
            <a:endParaRPr lang="en-US" dirty="0"/>
          </a:p>
        </p:txBody>
      </p:sp>
      <p:sp>
        <p:nvSpPr>
          <p:cNvPr id="6" name="Text Placeholder 1">
            <a:extLst>
              <a:ext uri="{FF2B5EF4-FFF2-40B4-BE49-F238E27FC236}">
                <a16:creationId xmlns="" xmlns:a16="http://schemas.microsoft.com/office/drawing/2014/main" id="{D288CF13-EF7D-6027-53E3-357DEB327869}"/>
              </a:ext>
            </a:extLst>
          </p:cNvPr>
          <p:cNvSpPr txBox="1">
            <a:spLocks/>
          </p:cNvSpPr>
          <p:nvPr/>
        </p:nvSpPr>
        <p:spPr>
          <a:xfrm>
            <a:off x="171450" y="2961462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3er </a:t>
            </a:r>
            <a:r>
              <a:rPr lang="en-US" dirty="0" err="1"/>
              <a:t>concepto</a:t>
            </a:r>
            <a:r>
              <a:rPr lang="en-US" dirty="0"/>
              <a:t> </a:t>
            </a:r>
            <a:r>
              <a:rPr lang="en-US" dirty="0" err="1"/>
              <a:t>erróneo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Las </a:t>
            </a:r>
            <a:r>
              <a:rPr lang="en-US" dirty="0" err="1"/>
              <a:t>bendiciones</a:t>
            </a:r>
            <a:r>
              <a:rPr lang="en-US" dirty="0"/>
              <a:t> </a:t>
            </a:r>
            <a:r>
              <a:rPr lang="en-US" dirty="0" err="1"/>
              <a:t>físicas</a:t>
            </a:r>
            <a:r>
              <a:rPr lang="en-US" dirty="0"/>
              <a:t> son </a:t>
            </a:r>
            <a:r>
              <a:rPr lang="en-US" dirty="0" err="1"/>
              <a:t>señal</a:t>
            </a:r>
            <a:r>
              <a:rPr lang="en-US" dirty="0"/>
              <a:t> de </a:t>
            </a:r>
            <a:r>
              <a:rPr lang="en-US" dirty="0" err="1"/>
              <a:t>aprobación</a:t>
            </a:r>
            <a:r>
              <a:rPr lang="en-US" dirty="0"/>
              <a:t> y favor </a:t>
            </a:r>
            <a:r>
              <a:rPr lang="en-US" dirty="0" err="1"/>
              <a:t>espirituales</a:t>
            </a:r>
            <a:r>
              <a:rPr lang="en-US" dirty="0"/>
              <a:t> de parte de </a:t>
            </a:r>
            <a:r>
              <a:rPr lang="en-US" dirty="0" err="1"/>
              <a:t>Jesús</a:t>
            </a:r>
            <a:r>
              <a:rPr lang="en-US" dirty="0"/>
              <a:t> el </a:t>
            </a:r>
            <a:r>
              <a:rPr lang="en-US" dirty="0" smtClean="0"/>
              <a:t>Rey</a:t>
            </a:r>
            <a:endParaRPr lang="en-US" dirty="0"/>
          </a:p>
        </p:txBody>
      </p:sp>
      <p:sp>
        <p:nvSpPr>
          <p:cNvPr id="7" name="Text Placeholder 1">
            <a:extLst>
              <a:ext uri="{FF2B5EF4-FFF2-40B4-BE49-F238E27FC236}">
                <a16:creationId xmlns="" xmlns:a16="http://schemas.microsoft.com/office/drawing/2014/main" id="{B24D83D6-6AF4-05C7-3581-D277479A2F18}"/>
              </a:ext>
            </a:extLst>
          </p:cNvPr>
          <p:cNvSpPr txBox="1">
            <a:spLocks/>
          </p:cNvSpPr>
          <p:nvPr/>
        </p:nvSpPr>
        <p:spPr>
          <a:xfrm>
            <a:off x="171450" y="4347778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4to </a:t>
            </a:r>
            <a:r>
              <a:rPr lang="en-US" dirty="0" err="1"/>
              <a:t>concepto</a:t>
            </a:r>
            <a:r>
              <a:rPr lang="en-US" dirty="0"/>
              <a:t> </a:t>
            </a:r>
            <a:r>
              <a:rPr lang="en-US" dirty="0" err="1"/>
              <a:t>erróneo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</a:t>
            </a:r>
            <a:r>
              <a:rPr lang="en-US" dirty="0" err="1"/>
              <a:t>Jesús</a:t>
            </a:r>
            <a:r>
              <a:rPr lang="en-US" dirty="0"/>
              <a:t> </a:t>
            </a:r>
            <a:r>
              <a:rPr lang="en-US" dirty="0" err="1"/>
              <a:t>iba</a:t>
            </a:r>
            <a:r>
              <a:rPr lang="en-US" dirty="0"/>
              <a:t> a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alivio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judíos</a:t>
            </a:r>
            <a:r>
              <a:rPr lang="en-US" dirty="0"/>
              <a:t> de las </a:t>
            </a:r>
            <a:r>
              <a:rPr lang="en-US" dirty="0" err="1"/>
              <a:t>manos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opresores</a:t>
            </a:r>
            <a:r>
              <a:rPr lang="en-US" dirty="0"/>
              <a:t> </a:t>
            </a:r>
            <a:r>
              <a:rPr lang="en-US" dirty="0" err="1"/>
              <a:t>romanos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33B2201C-4BCA-10F1-D1EB-A1DC325D3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950" y="1324756"/>
            <a:ext cx="3943350" cy="3121682"/>
          </a:xfrm>
          <a:ln w="31750"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dirty="0"/>
              <a:t>Marcos 8:33 </a:t>
            </a:r>
            <a:r>
              <a:rPr lang="es-ES" sz="2800" dirty="0"/>
              <a:t>Pero Él volviéndose y mirando a Sus discípulos, reprendió a Pedro y le </a:t>
            </a:r>
            <a:r>
              <a:rPr lang="es-ES" sz="2800" dirty="0" smtClean="0"/>
              <a:t>dijo: </a:t>
            </a:r>
            <a:r>
              <a:rPr lang="es-ES" sz="2800" dirty="0"/>
              <a:t>«¡Quítate de delante de Mí, Satanás!, porque </a:t>
            </a:r>
            <a:r>
              <a:rPr lang="es-ES" sz="2800" u="sng" dirty="0"/>
              <a:t>no tienes en mente las cosas de Dios</a:t>
            </a:r>
            <a:r>
              <a:rPr lang="es-ES" sz="2800" dirty="0"/>
              <a:t>, sino las de los hombres».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454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build="p" animBg="1"/>
      <p:bldP spid="12" grpI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F49F1BA1-038F-3C9B-BDC1-101D8C9F31AA}"/>
              </a:ext>
            </a:extLst>
          </p:cNvPr>
          <p:cNvSpPr txBox="1">
            <a:spLocks/>
          </p:cNvSpPr>
          <p:nvPr/>
        </p:nvSpPr>
        <p:spPr>
          <a:xfrm>
            <a:off x="4912822" y="188829"/>
            <a:ext cx="405973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Dios:</a:t>
            </a:r>
          </a:p>
          <a:p>
            <a:pPr marL="0" indent="0" algn="ctr">
              <a:buNone/>
            </a:pPr>
            <a:r>
              <a:rPr lang="en-US" dirty="0"/>
              <a:t>Era Dios </a:t>
            </a:r>
            <a:r>
              <a:rPr lang="en-US" dirty="0" err="1"/>
              <a:t>restaurando</a:t>
            </a:r>
            <a:r>
              <a:rPr lang="en-US" dirty="0"/>
              <a:t> almas de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lugares</a:t>
            </a:r>
            <a:r>
              <a:rPr lang="en-US" dirty="0"/>
              <a:t> para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Jesucristo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9" name="Text Placeholder 1">
            <a:extLst>
              <a:ext uri="{FF2B5EF4-FFF2-40B4-BE49-F238E27FC236}">
                <a16:creationId xmlns="" xmlns:a16="http://schemas.microsoft.com/office/drawing/2014/main" id="{AAEFEB42-FC34-7F39-0A6B-C4D39DCE70BF}"/>
              </a:ext>
            </a:extLst>
          </p:cNvPr>
          <p:cNvSpPr txBox="1">
            <a:spLocks/>
          </p:cNvSpPr>
          <p:nvPr/>
        </p:nvSpPr>
        <p:spPr>
          <a:xfrm>
            <a:off x="4912822" y="1575145"/>
            <a:ext cx="4059728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Dios:</a:t>
            </a:r>
          </a:p>
          <a:p>
            <a:pPr marL="0" indent="0" algn="ctr">
              <a:buNone/>
            </a:pPr>
            <a:r>
              <a:rPr lang="en-US" dirty="0"/>
              <a:t>No </a:t>
            </a:r>
            <a:r>
              <a:rPr lang="en-US" dirty="0" err="1"/>
              <a:t>iba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reinos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hombres. La </a:t>
            </a:r>
            <a:r>
              <a:rPr lang="en-US" dirty="0" err="1"/>
              <a:t>grandeza</a:t>
            </a:r>
            <a:r>
              <a:rPr lang="en-US" dirty="0"/>
              <a:t> se </a:t>
            </a:r>
            <a:r>
              <a:rPr lang="en-US" dirty="0" err="1"/>
              <a:t>iba</a:t>
            </a:r>
            <a:r>
              <a:rPr lang="en-US" dirty="0"/>
              <a:t> a </a:t>
            </a:r>
            <a:r>
              <a:rPr lang="en-US" dirty="0" err="1"/>
              <a:t>mostrar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servicio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0" name="Text Placeholder 1">
            <a:extLst>
              <a:ext uri="{FF2B5EF4-FFF2-40B4-BE49-F238E27FC236}">
                <a16:creationId xmlns="" xmlns:a16="http://schemas.microsoft.com/office/drawing/2014/main" id="{F511E624-078D-DC65-8220-17172F81432B}"/>
              </a:ext>
            </a:extLst>
          </p:cNvPr>
          <p:cNvSpPr txBox="1">
            <a:spLocks/>
          </p:cNvSpPr>
          <p:nvPr/>
        </p:nvSpPr>
        <p:spPr>
          <a:xfrm>
            <a:off x="4912822" y="4347777"/>
            <a:ext cx="4059728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Dios:</a:t>
            </a:r>
          </a:p>
          <a:p>
            <a:pPr marL="0" indent="0" algn="ctr">
              <a:buNone/>
            </a:pPr>
            <a:r>
              <a:rPr lang="en-US" dirty="0"/>
              <a:t>Era Dios </a:t>
            </a:r>
            <a:r>
              <a:rPr lang="en-US" dirty="0" err="1"/>
              <a:t>salvándonos</a:t>
            </a:r>
            <a:r>
              <a:rPr lang="en-US" dirty="0"/>
              <a:t> del </a:t>
            </a:r>
            <a:r>
              <a:rPr lang="en-US" dirty="0" err="1"/>
              <a:t>enemigo</a:t>
            </a:r>
            <a:r>
              <a:rPr lang="en-US" dirty="0"/>
              <a:t> contra el que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siquiera</a:t>
            </a:r>
            <a:r>
              <a:rPr lang="en-US" dirty="0"/>
              <a:t> </a:t>
            </a:r>
            <a:r>
              <a:rPr lang="en-US" dirty="0" err="1"/>
              <a:t>podríamos</a:t>
            </a:r>
            <a:r>
              <a:rPr lang="en-US" dirty="0"/>
              <a:t> </a:t>
            </a:r>
            <a:r>
              <a:rPr lang="en-US" dirty="0" err="1"/>
              <a:t>imaginar</a:t>
            </a:r>
            <a:r>
              <a:rPr lang="en-US" dirty="0"/>
              <a:t> </a:t>
            </a:r>
            <a:r>
              <a:rPr lang="en-US" dirty="0" err="1"/>
              <a:t>combatir</a:t>
            </a:r>
            <a:r>
              <a:rPr lang="en-US" dirty="0"/>
              <a:t>: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pecado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1" name="Text Placeholder 1">
            <a:extLst>
              <a:ext uri="{FF2B5EF4-FFF2-40B4-BE49-F238E27FC236}">
                <a16:creationId xmlns="" xmlns:a16="http://schemas.microsoft.com/office/drawing/2014/main" id="{5C0D135F-2E22-8394-CA4F-831895225670}"/>
              </a:ext>
            </a:extLst>
          </p:cNvPr>
          <p:cNvSpPr txBox="1">
            <a:spLocks/>
          </p:cNvSpPr>
          <p:nvPr/>
        </p:nvSpPr>
        <p:spPr>
          <a:xfrm>
            <a:off x="4912822" y="2961462"/>
            <a:ext cx="4059728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Dios:</a:t>
            </a:r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aprobación</a:t>
            </a:r>
            <a:r>
              <a:rPr lang="en-US" dirty="0"/>
              <a:t> de Dios </a:t>
            </a:r>
            <a:r>
              <a:rPr lang="en-US" dirty="0" err="1"/>
              <a:t>iba</a:t>
            </a:r>
            <a:r>
              <a:rPr lang="en-US" dirty="0"/>
              <a:t> a </a:t>
            </a:r>
            <a:r>
              <a:rPr lang="en-US" dirty="0" err="1"/>
              <a:t>demostrarse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Su </a:t>
            </a:r>
            <a:r>
              <a:rPr lang="en-US" dirty="0" err="1"/>
              <a:t>fidelidad</a:t>
            </a:r>
            <a:r>
              <a:rPr lang="en-US" dirty="0"/>
              <a:t> a Su </a:t>
            </a:r>
            <a:r>
              <a:rPr lang="en-US" dirty="0" err="1"/>
              <a:t>remanente</a:t>
            </a:r>
            <a:r>
              <a:rPr lang="en-US" dirty="0"/>
              <a:t> </a:t>
            </a:r>
            <a:r>
              <a:rPr lang="en-US" dirty="0" err="1"/>
              <a:t>fiel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77361A73-4477-9669-900E-81F05E45E7ED}"/>
              </a:ext>
            </a:extLst>
          </p:cNvPr>
          <p:cNvSpPr txBox="1">
            <a:spLocks/>
          </p:cNvSpPr>
          <p:nvPr/>
        </p:nvSpPr>
        <p:spPr>
          <a:xfrm>
            <a:off x="246264" y="1068971"/>
            <a:ext cx="3943350" cy="3121682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Romanos 14:17 </a:t>
            </a:r>
            <a:r>
              <a:rPr lang="es-ES" sz="3200" dirty="0"/>
              <a:t>Porque el reino de Dios no es comida ni bebida, sino justicia y paz y gozo en el Espíritu Santo.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053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uiExpand="1" build="p" animBg="1"/>
      <p:bldP spid="13" grpId="1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34092"/>
            <a:ext cx="7886700" cy="438253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Marcos 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8:22-24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dice “22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Llegaron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ES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Betsaida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y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trajeron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Jesús un ciego y le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rogaron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lo tocara. 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23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Tomando al ciego de la mano, lo sacó fuera de la aldea; y después de escupir en sus ojos y de poner las manos sobre él, le preguntó: «¿Ves algo?». 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24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Y levantando la vista, dijo: «</a:t>
            </a:r>
            <a:r>
              <a:rPr lang="es-ES" sz="3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Veo a los hombres, pero los veo como árboles que caminan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7F4B151-DE4F-533C-8C22-6E01A76D4844}"/>
              </a:ext>
            </a:extLst>
          </p:cNvPr>
          <p:cNvSpPr txBox="1"/>
          <p:nvPr/>
        </p:nvSpPr>
        <p:spPr>
          <a:xfrm>
            <a:off x="1491683" y="98673"/>
            <a:ext cx="6160633" cy="707886"/>
          </a:xfrm>
          <a:prstGeom prst="rect">
            <a:avLst/>
          </a:prstGeom>
          <a:noFill/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Viendo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sin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ver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2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34092"/>
            <a:ext cx="7886700" cy="438253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Marcos 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8:22-24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dice “22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Llegaron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ES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Betsaida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y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trajeron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Jesús un ciego y le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rogaron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lo tocara. 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23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Tomando al ciego de la mano, lo sacó fuera de la aldea; y después de escupir en sus ojos y de poner las manos sobre él, le preguntó: «¿Ves algo?». 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Y levantando la vista, dijo: «</a:t>
            </a:r>
            <a:r>
              <a:rPr lang="es-ES" sz="3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Veo a los hombres, pero los veo como árboles que caminan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7F4B151-DE4F-533C-8C22-6E01A76D4844}"/>
              </a:ext>
            </a:extLst>
          </p:cNvPr>
          <p:cNvSpPr txBox="1"/>
          <p:nvPr/>
        </p:nvSpPr>
        <p:spPr>
          <a:xfrm>
            <a:off x="1491683" y="98673"/>
            <a:ext cx="6160633" cy="707886"/>
          </a:xfrm>
          <a:prstGeom prst="rect">
            <a:avLst/>
          </a:prstGeom>
          <a:noFill/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Viendo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sin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ver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F105BF3-994D-3112-6640-18C7ED0C3E7B}"/>
              </a:ext>
            </a:extLst>
          </p:cNvPr>
          <p:cNvSpPr txBox="1"/>
          <p:nvPr/>
        </p:nvSpPr>
        <p:spPr>
          <a:xfrm>
            <a:off x="1791225" y="1826448"/>
            <a:ext cx="2780773" cy="255454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3200" dirty="0" smtClean="0"/>
              <a:t>¿No </a:t>
            </a:r>
            <a:r>
              <a:rPr lang="en-US" sz="3200" dirty="0" err="1" smtClean="0"/>
              <a:t>fue</a:t>
            </a:r>
            <a:r>
              <a:rPr lang="en-US" sz="3200" dirty="0" smtClean="0"/>
              <a:t> </a:t>
            </a:r>
            <a:r>
              <a:rPr lang="en-US" sz="3200" dirty="0" err="1" smtClean="0"/>
              <a:t>Jesús</a:t>
            </a:r>
            <a:r>
              <a:rPr lang="en-US" sz="3200" dirty="0" smtClean="0"/>
              <a:t> lo </a:t>
            </a:r>
            <a:r>
              <a:rPr lang="en-US" sz="3200" dirty="0" err="1" smtClean="0"/>
              <a:t>suficiente-mente</a:t>
            </a:r>
            <a:r>
              <a:rPr lang="en-US" sz="3200" dirty="0" smtClean="0"/>
              <a:t> </a:t>
            </a:r>
            <a:r>
              <a:rPr lang="en-US" sz="3200" dirty="0"/>
              <a:t>fuerte para sanar a este hombre?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1365414-0F47-D6A2-6149-A687185A32CB}"/>
              </a:ext>
            </a:extLst>
          </p:cNvPr>
          <p:cNvSpPr txBox="1"/>
          <p:nvPr/>
        </p:nvSpPr>
        <p:spPr>
          <a:xfrm>
            <a:off x="4572000" y="1826448"/>
            <a:ext cx="2780773" cy="255454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3200" dirty="0"/>
              <a:t>¿Necesitaba Jesús </a:t>
            </a:r>
            <a:r>
              <a:rPr lang="en-US" sz="3200" dirty="0" err="1"/>
              <a:t>sanar</a:t>
            </a:r>
            <a:r>
              <a:rPr lang="en-US" sz="3200" dirty="0"/>
              <a:t> </a:t>
            </a:r>
            <a:r>
              <a:rPr lang="en-US" sz="3200" dirty="0" smtClean="0"/>
              <a:t>gradual-</a:t>
            </a:r>
            <a:br>
              <a:rPr lang="en-US" sz="3200" dirty="0" smtClean="0"/>
            </a:br>
            <a:r>
              <a:rPr lang="en-US" sz="3200" dirty="0" err="1" smtClean="0"/>
              <a:t>mente</a:t>
            </a:r>
            <a:r>
              <a:rPr lang="en-US" sz="3200" dirty="0" smtClean="0"/>
              <a:t> a </a:t>
            </a:r>
            <a:r>
              <a:rPr lang="en-US" sz="3200" dirty="0"/>
              <a:t>este hombre?</a:t>
            </a:r>
          </a:p>
        </p:txBody>
      </p:sp>
    </p:spTree>
    <p:extLst>
      <p:ext uri="{BB962C8B-B14F-4D97-AF65-F5344CB8AC3E}">
        <p14:creationId xmlns:p14="http://schemas.microsoft.com/office/powerpoint/2010/main" val="337144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34092"/>
            <a:ext cx="7886700" cy="438253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Marcos 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8:22-24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dice “22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Llegaron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ES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Betsaida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y trajeron* a Jesús un ciego y le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rogaron que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 tocara. 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23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Tomando al ciego de la mano, lo sacó fuera de la aldea; y después de escupir en sus ojos y de poner las manos sobre él, le preguntó: «¿Ves algo?». 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Y levantando la vista, dijo: «</a:t>
            </a:r>
            <a:r>
              <a:rPr lang="es-ES" sz="3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Veo a los hombres, pero los veo como árboles que caminan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7F4B151-DE4F-533C-8C22-6E01A76D4844}"/>
              </a:ext>
            </a:extLst>
          </p:cNvPr>
          <p:cNvSpPr txBox="1"/>
          <p:nvPr/>
        </p:nvSpPr>
        <p:spPr>
          <a:xfrm>
            <a:off x="1491683" y="98673"/>
            <a:ext cx="6160633" cy="707886"/>
          </a:xfrm>
          <a:prstGeom prst="rect">
            <a:avLst/>
          </a:prstGeom>
          <a:noFill/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Viendo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sin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ver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F105BF3-994D-3112-6640-18C7ED0C3E7B}"/>
              </a:ext>
            </a:extLst>
          </p:cNvPr>
          <p:cNvSpPr txBox="1"/>
          <p:nvPr/>
        </p:nvSpPr>
        <p:spPr>
          <a:xfrm>
            <a:off x="2669628" y="1703338"/>
            <a:ext cx="3794234" cy="286232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/>
              <a:t>es</a:t>
            </a:r>
            <a:r>
              <a:rPr lang="en-US" sz="3600" dirty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historia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anidada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 </a:t>
            </a:r>
            <a:r>
              <a:rPr lang="en-US" sz="3600" dirty="0"/>
              <a:t>la visión que los apóstoles tenían de Jesús.</a:t>
            </a:r>
          </a:p>
        </p:txBody>
      </p:sp>
    </p:spTree>
    <p:extLst>
      <p:ext uri="{BB962C8B-B14F-4D97-AF65-F5344CB8AC3E}">
        <p14:creationId xmlns:p14="http://schemas.microsoft.com/office/powerpoint/2010/main" val="309647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3F81B3-27D2-60DD-D7F7-5D7EA273D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 w="38100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rtl="0"/>
            <a:r>
              <a:rPr lang="en-US" sz="4800" dirty="0"/>
              <a:t>Conceptos erróneos sobre el reino de Dios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DBA3E18-3807-95BA-4BE7-7E597A80B4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400" dirty="0"/>
              <a:t>Buscando más allá de los “árboles”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que </a:t>
            </a:r>
            <a:r>
              <a:rPr lang="en-US" sz="2400" dirty="0"/>
              <a:t>los </a:t>
            </a:r>
            <a:r>
              <a:rPr lang="en-US" sz="2400" dirty="0" err="1"/>
              <a:t>apóstoles</a:t>
            </a:r>
            <a:r>
              <a:rPr lang="en-US" sz="2400" dirty="0"/>
              <a:t> </a:t>
            </a:r>
            <a:r>
              <a:rPr lang="en-US" sz="2400" dirty="0" err="1" smtClean="0"/>
              <a:t>veían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cuant</a:t>
            </a:r>
            <a:r>
              <a:rPr lang="en-US" sz="2400" dirty="0" err="1" smtClean="0"/>
              <a:t>o</a:t>
            </a:r>
            <a:r>
              <a:rPr lang="en-US" sz="2400" dirty="0" smtClean="0"/>
              <a:t> a </a:t>
            </a:r>
            <a:r>
              <a:rPr lang="en-US" sz="2400" dirty="0" err="1" smtClean="0"/>
              <a:t>Jesús</a:t>
            </a:r>
            <a:r>
              <a:rPr lang="en-US" sz="2400" dirty="0" smtClean="0"/>
              <a:t> </a:t>
            </a:r>
            <a:r>
              <a:rPr lang="en-US" sz="2400" dirty="0"/>
              <a:t>y </a:t>
            </a:r>
            <a:r>
              <a:rPr lang="en-US" sz="2400" dirty="0" smtClean="0"/>
              <a:t>Su </a:t>
            </a:r>
            <a:r>
              <a:rPr lang="en-US" sz="2400" dirty="0" err="1"/>
              <a:t>reino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para </a:t>
            </a:r>
            <a:r>
              <a:rPr lang="en-US" sz="2400" dirty="0" err="1"/>
              <a:t>evitar</a:t>
            </a:r>
            <a:r>
              <a:rPr lang="en-US" sz="2400" dirty="0"/>
              <a:t> </a:t>
            </a:r>
            <a:r>
              <a:rPr lang="en-US" sz="2400" dirty="0" smtClean="0"/>
              <a:t>las </a:t>
            </a:r>
            <a:r>
              <a:rPr lang="en-US" sz="2400" dirty="0" err="1" smtClean="0"/>
              <a:t>mismas</a:t>
            </a:r>
            <a:r>
              <a:rPr lang="en-US" sz="2400" dirty="0" smtClean="0"/>
              <a:t> </a:t>
            </a:r>
            <a:r>
              <a:rPr lang="en-US" sz="2400" dirty="0" err="1" smtClean="0"/>
              <a:t>trampas</a:t>
            </a:r>
            <a:endParaRPr lang="en-US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9A2ED739-4435-652B-5D09-395432AFBFFC}"/>
              </a:ext>
            </a:extLst>
          </p:cNvPr>
          <p:cNvCxnSpPr/>
          <p:nvPr/>
        </p:nvCxnSpPr>
        <p:spPr>
          <a:xfrm>
            <a:off x="1525465" y="2916177"/>
            <a:ext cx="6093069" cy="0"/>
          </a:xfrm>
          <a:prstGeom prst="line">
            <a:avLst/>
          </a:prstGeom>
          <a:ln w="19050"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5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expectativa de los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b="1" u="sng" dirty="0" err="1" smtClean="0"/>
              <a:t>dónde</a:t>
            </a:r>
            <a:r>
              <a:rPr lang="en-US" b="1" u="sng" dirty="0" smtClean="0"/>
              <a:t> </a:t>
            </a:r>
            <a:r>
              <a:rPr lang="en-US" dirty="0" smtClean="0"/>
              <a:t>el </a:t>
            </a:r>
            <a:r>
              <a:rPr lang="en-US" dirty="0"/>
              <a:t>reino de Dios iba a ser establecido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Hechos 1:6 </a:t>
            </a:r>
            <a:r>
              <a:rPr lang="es-ES" sz="2400" dirty="0"/>
              <a:t>Entonces los que estaban reunidos, le preguntaban: «Señor, ¿</a:t>
            </a:r>
            <a:r>
              <a:rPr lang="es-ES" sz="2400" u="sng" dirty="0"/>
              <a:t>restaurarás en este tiempo el reino a Israel</a:t>
            </a:r>
            <a:r>
              <a:rPr lang="es-ES" sz="2400" dirty="0"/>
              <a:t>?». 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Hechos 10:28 </a:t>
            </a:r>
            <a:r>
              <a:rPr lang="es-ES" sz="2400" dirty="0"/>
              <a:t>Entonces Pedro les dijo: «Ustedes saben que no es lícito </a:t>
            </a:r>
            <a:r>
              <a:rPr lang="es-ES" sz="2400" u="sng" dirty="0"/>
              <a:t>para un judío asociarse con un extranjero o visitarlo</a:t>
            </a:r>
            <a:r>
              <a:rPr lang="es-ES" sz="2400" dirty="0"/>
              <a:t>, pero Dios me ha mostrado que a ningún hombre debo llamar impuro o inmundo. </a:t>
            </a:r>
            <a:endParaRPr lang="en-US" sz="2400" dirty="0"/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EFA35E8B-82D0-032B-E7D1-6644F4977623}"/>
              </a:ext>
            </a:extLst>
          </p:cNvPr>
          <p:cNvSpPr txBox="1">
            <a:spLocks/>
          </p:cNvSpPr>
          <p:nvPr/>
        </p:nvSpPr>
        <p:spPr>
          <a:xfrm>
            <a:off x="2600325" y="1198699"/>
            <a:ext cx="3943350" cy="1229191"/>
          </a:xfrm>
          <a:prstGeom prst="rect">
            <a:avLst/>
          </a:prstGeom>
          <a:ln w="317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 smtClean="0"/>
              <a:t>1er </a:t>
            </a:r>
            <a:r>
              <a:rPr lang="en-US" dirty="0" err="1" smtClean="0"/>
              <a:t>concepto</a:t>
            </a:r>
            <a:r>
              <a:rPr lang="en-US" dirty="0" smtClean="0"/>
              <a:t> </a:t>
            </a:r>
            <a:r>
              <a:rPr lang="en-US" dirty="0" err="1" smtClean="0"/>
              <a:t>erróneo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/>
              <a:t>El reino de Dios iba a ser establecido en Jerusalén (sólo para los judíos)</a:t>
            </a:r>
          </a:p>
        </p:txBody>
      </p:sp>
    </p:spTree>
    <p:extLst>
      <p:ext uri="{BB962C8B-B14F-4D97-AF65-F5344CB8AC3E}">
        <p14:creationId xmlns:p14="http://schemas.microsoft.com/office/powerpoint/2010/main" val="228970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expectativa de los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b="1" u="sng" dirty="0" err="1" smtClean="0"/>
              <a:t>dónde</a:t>
            </a:r>
            <a:r>
              <a:rPr lang="en-US" b="1" u="sng" dirty="0" smtClean="0"/>
              <a:t> </a:t>
            </a:r>
            <a:r>
              <a:rPr lang="en-US" dirty="0" smtClean="0"/>
              <a:t>el </a:t>
            </a:r>
            <a:r>
              <a:rPr lang="en-US" dirty="0"/>
              <a:t>reino de Dios iba a ser establecido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Hechos 11:2 </a:t>
            </a:r>
            <a:r>
              <a:rPr lang="es-ES" sz="2400" dirty="0"/>
              <a:t>Cuando Pedro subió a Jerusalén, </a:t>
            </a:r>
            <a:r>
              <a:rPr lang="es-ES" sz="2400" u="sng" dirty="0"/>
              <a:t>los que eran de la circuncisión le reprocharon</a:t>
            </a:r>
            <a:r>
              <a:rPr lang="es-ES" sz="2400" dirty="0"/>
              <a:t>: </a:t>
            </a:r>
            <a:r>
              <a:rPr lang="es-ES" sz="2400" dirty="0" smtClean="0"/>
              <a:t>3</a:t>
            </a:r>
            <a:r>
              <a:rPr lang="es-ES" sz="2400" dirty="0"/>
              <a:t>  «Tú entraste en casa de incircuncisos y comiste con ellos». </a:t>
            </a:r>
            <a:endParaRPr lang="es-E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/>
              <a:t>Hechos</a:t>
            </a:r>
            <a:r>
              <a:rPr lang="en-US" sz="2400" dirty="0"/>
              <a:t> </a:t>
            </a:r>
            <a:r>
              <a:rPr lang="en-US" sz="2400" dirty="0" smtClean="0"/>
              <a:t>15:1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Algunos que llegaron de Judea enseñaban a los hermanos: «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Si no se circuncidan conforme al rito de Moisés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no pueden ser salvos». </a:t>
            </a:r>
            <a:endParaRPr lang="en-US" sz="2400" dirty="0"/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EFA35E8B-82D0-032B-E7D1-6644F497762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1er </a:t>
            </a:r>
            <a:r>
              <a:rPr lang="en-US" dirty="0" err="1"/>
              <a:t>concepto</a:t>
            </a:r>
            <a:r>
              <a:rPr lang="en-US" dirty="0"/>
              <a:t> </a:t>
            </a:r>
            <a:r>
              <a:rPr lang="en-US" dirty="0" err="1"/>
              <a:t>erróneo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 </a:t>
            </a:r>
            <a:r>
              <a:rPr lang="en-US" dirty="0" err="1"/>
              <a:t>iba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establecido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Jerusalén</a:t>
            </a:r>
            <a:r>
              <a:rPr lang="en-US" dirty="0"/>
              <a:t> (</a:t>
            </a:r>
            <a:r>
              <a:rPr lang="en-US" dirty="0" err="1"/>
              <a:t>sólo</a:t>
            </a:r>
            <a:r>
              <a:rPr lang="en-US" dirty="0"/>
              <a:t> para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judíos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7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expectativa de los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b="1" u="sng" dirty="0" err="1" smtClean="0"/>
              <a:t>dónde</a:t>
            </a:r>
            <a:r>
              <a:rPr lang="en-US" b="1" u="sng" dirty="0" smtClean="0"/>
              <a:t> </a:t>
            </a:r>
            <a:r>
              <a:rPr lang="en-US" dirty="0" smtClean="0"/>
              <a:t>el </a:t>
            </a:r>
            <a:r>
              <a:rPr lang="en-US" dirty="0"/>
              <a:t>reino de Dios iba a ser establecido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Hechos 1:8 </a:t>
            </a:r>
            <a:r>
              <a:rPr lang="es-ES" sz="2400" dirty="0"/>
              <a:t>pero recibirán poder cuando el Espíritu Santo venga sobre ustedes; y </a:t>
            </a:r>
            <a:r>
              <a:rPr lang="es-ES" sz="2400" u="sng" dirty="0"/>
              <a:t>serán Mis testigos</a:t>
            </a:r>
            <a:r>
              <a:rPr lang="es-ES" sz="2400" dirty="0"/>
              <a:t> en Jerusalén, en toda Judea y Samaria, y </a:t>
            </a:r>
            <a:r>
              <a:rPr lang="es-ES" sz="2400" u="sng" dirty="0"/>
              <a:t>hasta los confines de la </a:t>
            </a:r>
            <a:r>
              <a:rPr lang="es-ES" sz="2400" u="sng" dirty="0" smtClean="0"/>
              <a:t>tierra</a:t>
            </a:r>
            <a:r>
              <a:rPr lang="es-ES" sz="2400" dirty="0" smtClean="0"/>
              <a:t>.</a:t>
            </a:r>
            <a:r>
              <a:rPr lang="es-ES" sz="2400" dirty="0"/>
              <a:t> </a:t>
            </a:r>
            <a:endParaRPr lang="en-US" sz="2400" dirty="0"/>
          </a:p>
          <a:p>
            <a:pPr marL="0" indent="0" algn="ctr" rtl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/>
              <a:t>Hechos</a:t>
            </a:r>
            <a:r>
              <a:rPr lang="en-US" sz="2400" dirty="0"/>
              <a:t> </a:t>
            </a:r>
            <a:r>
              <a:rPr lang="en-US" sz="2400" dirty="0" smtClean="0"/>
              <a:t>10:34 </a:t>
            </a:r>
            <a:r>
              <a:rPr lang="en-US" sz="2400" b="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Ciertamente ahora entiendo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que Dios no hace acepción de </a:t>
            </a:r>
            <a:r>
              <a:rPr lang="es-E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personas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2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/>
              <a:t>El reino de Dios:</a:t>
            </a:r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dirty="0" smtClean="0"/>
              <a:t>Era Dios </a:t>
            </a:r>
            <a:r>
              <a:rPr lang="en-US" dirty="0"/>
              <a:t>restaurando almas de todos los lugares para sí mismo a través de </a:t>
            </a:r>
            <a:r>
              <a:rPr lang="en-US" dirty="0" err="1" smtClean="0"/>
              <a:t>Jesucristo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4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expectativa de los </a:t>
            </a:r>
            <a:r>
              <a:rPr lang="en-US" dirty="0" err="1"/>
              <a:t>apóstoles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b="1" u="sng" dirty="0" err="1" smtClean="0"/>
              <a:t>dónde</a:t>
            </a:r>
            <a:r>
              <a:rPr lang="en-US" b="1" u="sng" dirty="0" smtClean="0"/>
              <a:t> </a:t>
            </a:r>
            <a:r>
              <a:rPr lang="en-US" dirty="0" smtClean="0"/>
              <a:t>el </a:t>
            </a:r>
            <a:r>
              <a:rPr lang="en-US" dirty="0"/>
              <a:t>reino de Dios iba a ser establecido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Hechos 15:28 </a:t>
            </a:r>
            <a:r>
              <a:rPr lang="en-US" sz="2400" dirty="0" smtClean="0"/>
              <a:t>“</a:t>
            </a:r>
            <a:r>
              <a:rPr lang="es-ES" sz="2400" dirty="0"/>
              <a:t>Porque pareció bien al Espíritu Santo y a nosotros no imponerles mayor carga que estas cosas esenciales: </a:t>
            </a:r>
            <a:r>
              <a:rPr lang="es-ES" sz="2400" dirty="0" smtClean="0"/>
              <a:t>29</a:t>
            </a:r>
            <a:r>
              <a:rPr lang="es-ES" sz="2400" dirty="0"/>
              <a:t>  que se abstengan de lo que ha sido sacrificado a los ídolos, de sangre, de la carne de animales que han sido estrangulados y de fornicación. Si se guardan de tales cosas, harán bien</a:t>
            </a:r>
            <a:r>
              <a:rPr lang="es-ES" sz="2400" dirty="0" smtClean="0"/>
              <a:t>.</a:t>
            </a:r>
            <a:r>
              <a:rPr lang="es-ES" sz="2400" dirty="0"/>
              <a:t> </a:t>
            </a:r>
            <a:endParaRPr lang="en-US" sz="2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reino</a:t>
            </a:r>
            <a:r>
              <a:rPr lang="en-US" dirty="0"/>
              <a:t> de Dios:</a:t>
            </a:r>
          </a:p>
          <a:p>
            <a:pPr marL="0" indent="0" algn="ctr">
              <a:buNone/>
            </a:pPr>
            <a:r>
              <a:rPr lang="en-US" dirty="0"/>
              <a:t>Era Dios </a:t>
            </a:r>
            <a:r>
              <a:rPr lang="en-US" dirty="0" err="1"/>
              <a:t>restaurando</a:t>
            </a:r>
            <a:r>
              <a:rPr lang="en-US" dirty="0"/>
              <a:t> almas de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lugares</a:t>
            </a:r>
            <a:r>
              <a:rPr lang="en-US" dirty="0"/>
              <a:t> para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Jesucristo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 I listening" id="{B4DEAA6C-2483-CD49-83A9-0C4F482066DC}" vid="{1C8A1454-9376-2F44-B899-7DDF33FEF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1199</Words>
  <Application>Microsoft Office PowerPoint</Application>
  <PresentationFormat>On-screen Show (16:10)</PresentationFormat>
  <Paragraphs>99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Office Theme</vt:lpstr>
      <vt:lpstr>Cristo sentado a la diestra Su exaltación</vt:lpstr>
      <vt:lpstr>PowerPoint Presentation</vt:lpstr>
      <vt:lpstr>PowerPoint Presentation</vt:lpstr>
      <vt:lpstr>PowerPoint Presentation</vt:lpstr>
      <vt:lpstr>Conceptos erróneos sobre el reino de Dios</vt:lpstr>
      <vt:lpstr>La expectativa de los apóstoles sobre dónde el reino de Dios iba a ser establecido</vt:lpstr>
      <vt:lpstr>La expectativa de los apóstoles sobre dónde el reino de Dios iba a ser establecido</vt:lpstr>
      <vt:lpstr>La expectativa de los apóstoles sobre dónde el reino de Dios iba a ser establecido</vt:lpstr>
      <vt:lpstr>La expectativa de los apóstoles sobre dónde el reino de Dios iba a ser establecido</vt:lpstr>
      <vt:lpstr>La expectativa de los apóstoles sobre el estatus posicional dentro del reino de Dios</vt:lpstr>
      <vt:lpstr>La expectativa de los apóstoles sobre el estatus posicional dentro del reino de Dios</vt:lpstr>
      <vt:lpstr>La expectativa de los apóstoles sobre el estatus posicional dentro del reino de Dios</vt:lpstr>
      <vt:lpstr>La expectativa de los apóstoles sobre el estatus posicional dentro del reino de Dios</vt:lpstr>
      <vt:lpstr>La expectativa de los apóstoles sobre las bendiciones dentro del reino de Dios</vt:lpstr>
      <vt:lpstr>La expectativa de los apóstoles sobre las bendiciones dentro del reino de Dios</vt:lpstr>
      <vt:lpstr>La expectativa de los apóstoles sobre la misión de Jesús dentro del reino de Dios</vt:lpstr>
      <vt:lpstr>La expectativa de los apóstoles sobre la misión de Jesús dentro del reino de Dios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Christ, seated at the right hand His exaltation</dc:title>
  <dc:creator>Bill Sanchez</dc:creator>
  <cp:lastModifiedBy>Esther Eubanks</cp:lastModifiedBy>
  <cp:revision>17</cp:revision>
  <cp:lastPrinted>2024-01-28T02:13:40Z</cp:lastPrinted>
  <dcterms:created xsi:type="dcterms:W3CDTF">2024-01-26T18:58:26Z</dcterms:created>
  <dcterms:modified xsi:type="dcterms:W3CDTF">2024-01-28T02:13:58Z</dcterms:modified>
</cp:coreProperties>
</file>