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07" r:id="rId2"/>
    <p:sldId id="282" r:id="rId3"/>
    <p:sldId id="308" r:id="rId4"/>
    <p:sldId id="289" r:id="rId5"/>
    <p:sldId id="297" r:id="rId6"/>
    <p:sldId id="301" r:id="rId7"/>
    <p:sldId id="302" r:id="rId8"/>
    <p:sldId id="303" r:id="rId9"/>
    <p:sldId id="304" r:id="rId10"/>
    <p:sldId id="305" r:id="rId11"/>
    <p:sldId id="306" r:id="rId12"/>
    <p:sldId id="309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590FD-FD88-4DF6-98F5-19449EAAB180}" v="567" dt="2024-02-18T13:09:17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77" d="100"/>
          <a:sy n="77" d="100"/>
        </p:scale>
        <p:origin x="6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 LaGrone" userId="b680fa769da6443c" providerId="LiveId" clId="{0A3590FD-FD88-4DF6-98F5-19449EAAB180}"/>
    <pc:docChg chg="undo custSel addSld delSld modSld sldOrd">
      <pc:chgData name="Russ LaGrone" userId="b680fa769da6443c" providerId="LiveId" clId="{0A3590FD-FD88-4DF6-98F5-19449EAAB180}" dt="2024-02-18T13:10:49.779" v="1086" actId="47"/>
      <pc:docMkLst>
        <pc:docMk/>
      </pc:docMkLst>
      <pc:sldChg chg="del">
        <pc:chgData name="Russ LaGrone" userId="b680fa769da6443c" providerId="LiveId" clId="{0A3590FD-FD88-4DF6-98F5-19449EAAB180}" dt="2024-02-18T13:10:22.161" v="1082" actId="47"/>
        <pc:sldMkLst>
          <pc:docMk/>
          <pc:sldMk cId="2679762074" sldId="259"/>
        </pc:sldMkLst>
      </pc:sldChg>
      <pc:sldChg chg="del">
        <pc:chgData name="Russ LaGrone" userId="b680fa769da6443c" providerId="LiveId" clId="{0A3590FD-FD88-4DF6-98F5-19449EAAB180}" dt="2024-02-18T13:10:23.474" v="1083" actId="47"/>
        <pc:sldMkLst>
          <pc:docMk/>
          <pc:sldMk cId="1280793001" sldId="266"/>
        </pc:sldMkLst>
      </pc:sldChg>
      <pc:sldChg chg="del">
        <pc:chgData name="Russ LaGrone" userId="b680fa769da6443c" providerId="LiveId" clId="{0A3590FD-FD88-4DF6-98F5-19449EAAB180}" dt="2024-02-18T13:10:17.894" v="1080" actId="47"/>
        <pc:sldMkLst>
          <pc:docMk/>
          <pc:sldMk cId="404344556" sldId="269"/>
        </pc:sldMkLst>
      </pc:sldChg>
      <pc:sldChg chg="modSp mod ord">
        <pc:chgData name="Russ LaGrone" userId="b680fa769da6443c" providerId="LiveId" clId="{0A3590FD-FD88-4DF6-98F5-19449EAAB180}" dt="2024-02-18T12:56:01.067" v="879" actId="1076"/>
        <pc:sldMkLst>
          <pc:docMk/>
          <pc:sldMk cId="1184788969" sldId="282"/>
        </pc:sldMkLst>
        <pc:spChg chg="mod">
          <ac:chgData name="Russ LaGrone" userId="b680fa769da6443c" providerId="LiveId" clId="{0A3590FD-FD88-4DF6-98F5-19449EAAB180}" dt="2024-02-18T12:56:01.067" v="879" actId="1076"/>
          <ac:spMkLst>
            <pc:docMk/>
            <pc:sldMk cId="1184788969" sldId="282"/>
            <ac:spMk id="5" creationId="{252E880C-E34A-6E5C-D4A5-DF2F42C400D1}"/>
          </ac:spMkLst>
        </pc:spChg>
      </pc:sldChg>
      <pc:sldChg chg="del">
        <pc:chgData name="Russ LaGrone" userId="b680fa769da6443c" providerId="LiveId" clId="{0A3590FD-FD88-4DF6-98F5-19449EAAB180}" dt="2024-02-18T13:10:20.090" v="1081" actId="47"/>
        <pc:sldMkLst>
          <pc:docMk/>
          <pc:sldMk cId="839931185" sldId="283"/>
        </pc:sldMkLst>
      </pc:sldChg>
      <pc:sldChg chg="del">
        <pc:chgData name="Russ LaGrone" userId="b680fa769da6443c" providerId="LiveId" clId="{0A3590FD-FD88-4DF6-98F5-19449EAAB180}" dt="2024-02-18T13:10:25.506" v="1084" actId="47"/>
        <pc:sldMkLst>
          <pc:docMk/>
          <pc:sldMk cId="3263737884" sldId="284"/>
        </pc:sldMkLst>
      </pc:sldChg>
      <pc:sldChg chg="del">
        <pc:chgData name="Russ LaGrone" userId="b680fa769da6443c" providerId="LiveId" clId="{0A3590FD-FD88-4DF6-98F5-19449EAAB180}" dt="2024-02-18T13:10:12.362" v="1077" actId="47"/>
        <pc:sldMkLst>
          <pc:docMk/>
          <pc:sldMk cId="1695531455" sldId="285"/>
        </pc:sldMkLst>
      </pc:sldChg>
      <pc:sldChg chg="del">
        <pc:chgData name="Russ LaGrone" userId="b680fa769da6443c" providerId="LiveId" clId="{0A3590FD-FD88-4DF6-98F5-19449EAAB180}" dt="2024-02-18T13:10:16.471" v="1079" actId="47"/>
        <pc:sldMkLst>
          <pc:docMk/>
          <pc:sldMk cId="1510776185" sldId="286"/>
        </pc:sldMkLst>
      </pc:sldChg>
      <pc:sldChg chg="del">
        <pc:chgData name="Russ LaGrone" userId="b680fa769da6443c" providerId="LiveId" clId="{0A3590FD-FD88-4DF6-98F5-19449EAAB180}" dt="2024-02-18T13:10:27.133" v="1085" actId="47"/>
        <pc:sldMkLst>
          <pc:docMk/>
          <pc:sldMk cId="2527316750" sldId="287"/>
        </pc:sldMkLst>
      </pc:sldChg>
      <pc:sldChg chg="del">
        <pc:chgData name="Russ LaGrone" userId="b680fa769da6443c" providerId="LiveId" clId="{0A3590FD-FD88-4DF6-98F5-19449EAAB180}" dt="2024-02-18T13:10:49.779" v="1086" actId="47"/>
        <pc:sldMkLst>
          <pc:docMk/>
          <pc:sldMk cId="4124541208" sldId="288"/>
        </pc:sldMkLst>
      </pc:sldChg>
      <pc:sldChg chg="modSp mod ord">
        <pc:chgData name="Russ LaGrone" userId="b680fa769da6443c" providerId="LiveId" clId="{0A3590FD-FD88-4DF6-98F5-19449EAAB180}" dt="2024-02-18T02:35:41.232" v="49" actId="403"/>
        <pc:sldMkLst>
          <pc:docMk/>
          <pc:sldMk cId="2883209309" sldId="289"/>
        </pc:sldMkLst>
        <pc:spChg chg="mod">
          <ac:chgData name="Russ LaGrone" userId="b680fa769da6443c" providerId="LiveId" clId="{0A3590FD-FD88-4DF6-98F5-19449EAAB180}" dt="2024-02-18T02:35:28.950" v="47" actId="403"/>
          <ac:spMkLst>
            <pc:docMk/>
            <pc:sldMk cId="2883209309" sldId="289"/>
            <ac:spMk id="2" creationId="{E0EEFF0A-35E2-C75A-B75D-DBB9EB970F44}"/>
          </ac:spMkLst>
        </pc:spChg>
        <pc:spChg chg="mod">
          <ac:chgData name="Russ LaGrone" userId="b680fa769da6443c" providerId="LiveId" clId="{0A3590FD-FD88-4DF6-98F5-19449EAAB180}" dt="2024-02-18T02:35:41.232" v="49" actId="403"/>
          <ac:spMkLst>
            <pc:docMk/>
            <pc:sldMk cId="2883209309" sldId="289"/>
            <ac:spMk id="4" creationId="{4CB79103-F50D-5DD6-FC4A-C69377931564}"/>
          </ac:spMkLst>
        </pc:spChg>
      </pc:sldChg>
      <pc:sldChg chg="modSp add mod">
        <pc:chgData name="Russ LaGrone" userId="b680fa769da6443c" providerId="LiveId" clId="{0A3590FD-FD88-4DF6-98F5-19449EAAB180}" dt="2024-02-18T12:57:09.667" v="886" actId="1076"/>
        <pc:sldMkLst>
          <pc:docMk/>
          <pc:sldMk cId="1242165597" sldId="290"/>
        </pc:sldMkLst>
        <pc:spChg chg="mod">
          <ac:chgData name="Russ LaGrone" userId="b680fa769da6443c" providerId="LiveId" clId="{0A3590FD-FD88-4DF6-98F5-19449EAAB180}" dt="2024-02-17T15:19:30.642" v="1" actId="1076"/>
          <ac:spMkLst>
            <pc:docMk/>
            <pc:sldMk cId="1242165597" sldId="290"/>
            <ac:spMk id="4" creationId="{4B45A063-A199-7060-5E00-5355ED41D9DE}"/>
          </ac:spMkLst>
        </pc:spChg>
        <pc:graphicFrameChg chg="mod modGraphic">
          <ac:chgData name="Russ LaGrone" userId="b680fa769da6443c" providerId="LiveId" clId="{0A3590FD-FD88-4DF6-98F5-19449EAAB180}" dt="2024-02-18T12:57:09.667" v="886" actId="1076"/>
          <ac:graphicFrameMkLst>
            <pc:docMk/>
            <pc:sldMk cId="1242165597" sldId="290"/>
            <ac:graphicFrameMk id="10" creationId="{F39E7ECD-C849-9384-A916-975153110922}"/>
          </ac:graphicFrameMkLst>
        </pc:graphicFrameChg>
      </pc:sldChg>
      <pc:sldChg chg="addSp delSp modSp add mod delAnim modAnim">
        <pc:chgData name="Russ LaGrone" userId="b680fa769da6443c" providerId="LiveId" clId="{0A3590FD-FD88-4DF6-98F5-19449EAAB180}" dt="2024-02-18T03:01:48.299" v="446" actId="1076"/>
        <pc:sldMkLst>
          <pc:docMk/>
          <pc:sldMk cId="1554288992" sldId="297"/>
        </pc:sldMkLst>
        <pc:spChg chg="mod">
          <ac:chgData name="Russ LaGrone" userId="b680fa769da6443c" providerId="LiveId" clId="{0A3590FD-FD88-4DF6-98F5-19449EAAB180}" dt="2024-02-18T02:39:04.628" v="96" actId="113"/>
          <ac:spMkLst>
            <pc:docMk/>
            <pc:sldMk cId="1554288992" sldId="297"/>
            <ac:spMk id="2" creationId="{E0EEFF0A-35E2-C75A-B75D-DBB9EB970F44}"/>
          </ac:spMkLst>
        </pc:spChg>
        <pc:spChg chg="del">
          <ac:chgData name="Russ LaGrone" userId="b680fa769da6443c" providerId="LiveId" clId="{0A3590FD-FD88-4DF6-98F5-19449EAAB180}" dt="2024-02-18T02:37:38.567" v="51" actId="478"/>
          <ac:spMkLst>
            <pc:docMk/>
            <pc:sldMk cId="1554288992" sldId="297"/>
            <ac:spMk id="5" creationId="{CA2863F5-7CC4-A858-4ABF-A24FA42254EF}"/>
          </ac:spMkLst>
        </pc:spChg>
        <pc:spChg chg="add mod">
          <ac:chgData name="Russ LaGrone" userId="b680fa769da6443c" providerId="LiveId" clId="{0A3590FD-FD88-4DF6-98F5-19449EAAB180}" dt="2024-02-18T03:01:39.432" v="445" actId="1076"/>
          <ac:spMkLst>
            <pc:docMk/>
            <pc:sldMk cId="1554288992" sldId="297"/>
            <ac:spMk id="7" creationId="{E9A4D1AF-99FB-3AEC-51CD-1FEEB5DB7DA6}"/>
          </ac:spMkLst>
        </pc:spChg>
        <pc:spChg chg="add mod">
          <ac:chgData name="Russ LaGrone" userId="b680fa769da6443c" providerId="LiveId" clId="{0A3590FD-FD88-4DF6-98F5-19449EAAB180}" dt="2024-02-18T03:01:48.299" v="446" actId="1076"/>
          <ac:spMkLst>
            <pc:docMk/>
            <pc:sldMk cId="1554288992" sldId="297"/>
            <ac:spMk id="8" creationId="{23BEB5D9-AA8A-9A18-2FDC-337BD0F802E3}"/>
          </ac:spMkLst>
        </pc:spChg>
        <pc:spChg chg="mod">
          <ac:chgData name="Russ LaGrone" userId="b680fa769da6443c" providerId="LiveId" clId="{0A3590FD-FD88-4DF6-98F5-19449EAAB180}" dt="2024-02-18T02:59:22.136" v="425" actId="14100"/>
          <ac:spMkLst>
            <pc:docMk/>
            <pc:sldMk cId="1554288992" sldId="297"/>
            <ac:spMk id="14" creationId="{DE2BB6C4-081B-404A-00A2-479D87CE41ED}"/>
          </ac:spMkLst>
        </pc:spChg>
        <pc:spChg chg="mod">
          <ac:chgData name="Russ LaGrone" userId="b680fa769da6443c" providerId="LiveId" clId="{0A3590FD-FD88-4DF6-98F5-19449EAAB180}" dt="2024-02-18T02:59:17.964" v="424" actId="1076"/>
          <ac:spMkLst>
            <pc:docMk/>
            <pc:sldMk cId="1554288992" sldId="297"/>
            <ac:spMk id="17" creationId="{57CC337F-7AF2-FD42-B4F8-FD9BE6D608BA}"/>
          </ac:spMkLst>
        </pc:spChg>
        <pc:spChg chg="mod">
          <ac:chgData name="Russ LaGrone" userId="b680fa769da6443c" providerId="LiveId" clId="{0A3590FD-FD88-4DF6-98F5-19449EAAB180}" dt="2024-02-18T02:59:39.471" v="427" actId="1076"/>
          <ac:spMkLst>
            <pc:docMk/>
            <pc:sldMk cId="1554288992" sldId="297"/>
            <ac:spMk id="18" creationId="{4C7F0AEA-8972-867E-FE7B-EC0B18AF22D1}"/>
          </ac:spMkLst>
        </pc:spChg>
        <pc:spChg chg="mod">
          <ac:chgData name="Russ LaGrone" userId="b680fa769da6443c" providerId="LiveId" clId="{0A3590FD-FD88-4DF6-98F5-19449EAAB180}" dt="2024-02-18T02:59:46.336" v="428" actId="1076"/>
          <ac:spMkLst>
            <pc:docMk/>
            <pc:sldMk cId="1554288992" sldId="297"/>
            <ac:spMk id="19" creationId="{EE7DA944-1879-35EC-330D-35D2C5824AA7}"/>
          </ac:spMkLst>
        </pc:spChg>
        <pc:spChg chg="mod">
          <ac:chgData name="Russ LaGrone" userId="b680fa769da6443c" providerId="LiveId" clId="{0A3590FD-FD88-4DF6-98F5-19449EAAB180}" dt="2024-02-18T03:01:23.846" v="441" actId="1076"/>
          <ac:spMkLst>
            <pc:docMk/>
            <pc:sldMk cId="1554288992" sldId="297"/>
            <ac:spMk id="20" creationId="{82DCBC37-5C45-549D-7102-EEAFB552F5A0}"/>
          </ac:spMkLst>
        </pc:spChg>
        <pc:spChg chg="mod">
          <ac:chgData name="Russ LaGrone" userId="b680fa769da6443c" providerId="LiveId" clId="{0A3590FD-FD88-4DF6-98F5-19449EAAB180}" dt="2024-02-18T03:01:35.711" v="444" actId="14100"/>
          <ac:spMkLst>
            <pc:docMk/>
            <pc:sldMk cId="1554288992" sldId="297"/>
            <ac:spMk id="21" creationId="{8D4BBB4C-005F-498E-15A8-68F4161ED0DA}"/>
          </ac:spMkLst>
        </pc:spChg>
        <pc:spChg chg="mod">
          <ac:chgData name="Russ LaGrone" userId="b680fa769da6443c" providerId="LiveId" clId="{0A3590FD-FD88-4DF6-98F5-19449EAAB180}" dt="2024-02-18T03:01:27.792" v="442" actId="1076"/>
          <ac:spMkLst>
            <pc:docMk/>
            <pc:sldMk cId="1554288992" sldId="297"/>
            <ac:spMk id="22" creationId="{0BD9AFD4-8E94-9868-8ACA-0C9B34FD8697}"/>
          </ac:spMkLst>
        </pc:spChg>
        <pc:picChg chg="mod">
          <ac:chgData name="Russ LaGrone" userId="b680fa769da6443c" providerId="LiveId" clId="{0A3590FD-FD88-4DF6-98F5-19449EAAB180}" dt="2024-02-18T03:00:58.733" v="438" actId="1076"/>
          <ac:picMkLst>
            <pc:docMk/>
            <pc:sldMk cId="1554288992" sldId="297"/>
            <ac:picMk id="3" creationId="{9CD660E6-694A-596D-70F0-3549562075EB}"/>
          </ac:picMkLst>
        </pc:picChg>
        <pc:picChg chg="add mod">
          <ac:chgData name="Russ LaGrone" userId="b680fa769da6443c" providerId="LiveId" clId="{0A3590FD-FD88-4DF6-98F5-19449EAAB180}" dt="2024-02-18T02:41:46.327" v="131"/>
          <ac:picMkLst>
            <pc:docMk/>
            <pc:sldMk cId="1554288992" sldId="297"/>
            <ac:picMk id="4" creationId="{81D92E96-EBC5-E34F-F02A-990FCE648766}"/>
          </ac:picMkLst>
        </pc:picChg>
        <pc:cxnChg chg="del">
          <ac:chgData name="Russ LaGrone" userId="b680fa769da6443c" providerId="LiveId" clId="{0A3590FD-FD88-4DF6-98F5-19449EAAB180}" dt="2024-02-18T02:37:41.099" v="52" actId="478"/>
          <ac:cxnSpMkLst>
            <pc:docMk/>
            <pc:sldMk cId="1554288992" sldId="297"/>
            <ac:cxnSpMk id="6" creationId="{7B7FD20E-DDF2-7B27-A447-324FEE6BE8C0}"/>
          </ac:cxnSpMkLst>
        </pc:cxnChg>
        <pc:cxnChg chg="del">
          <ac:chgData name="Russ LaGrone" userId="b680fa769da6443c" providerId="LiveId" clId="{0A3590FD-FD88-4DF6-98F5-19449EAAB180}" dt="2024-02-18T02:37:43.027" v="54" actId="478"/>
          <ac:cxnSpMkLst>
            <pc:docMk/>
            <pc:sldMk cId="1554288992" sldId="297"/>
            <ac:cxnSpMk id="23" creationId="{58CD1ADC-BB47-76A0-99ED-2D70BDE78889}"/>
          </ac:cxnSpMkLst>
        </pc:cxnChg>
        <pc:cxnChg chg="del">
          <ac:chgData name="Russ LaGrone" userId="b680fa769da6443c" providerId="LiveId" clId="{0A3590FD-FD88-4DF6-98F5-19449EAAB180}" dt="2024-02-18T02:37:42.082" v="53" actId="478"/>
          <ac:cxnSpMkLst>
            <pc:docMk/>
            <pc:sldMk cId="1554288992" sldId="297"/>
            <ac:cxnSpMk id="25" creationId="{DBEC1E1C-F479-F1A6-BBB1-B4B0691D272C}"/>
          </ac:cxnSpMkLst>
        </pc:cxnChg>
        <pc:cxnChg chg="del">
          <ac:chgData name="Russ LaGrone" userId="b680fa769da6443c" providerId="LiveId" clId="{0A3590FD-FD88-4DF6-98F5-19449EAAB180}" dt="2024-02-18T02:37:44.157" v="55" actId="478"/>
          <ac:cxnSpMkLst>
            <pc:docMk/>
            <pc:sldMk cId="1554288992" sldId="297"/>
            <ac:cxnSpMk id="27" creationId="{93D6D427-B137-03B7-13D3-633FFDC930DB}"/>
          </ac:cxnSpMkLst>
        </pc:cxnChg>
        <pc:cxnChg chg="del">
          <ac:chgData name="Russ LaGrone" userId="b680fa769da6443c" providerId="LiveId" clId="{0A3590FD-FD88-4DF6-98F5-19449EAAB180}" dt="2024-02-18T02:37:47.110" v="58" actId="478"/>
          <ac:cxnSpMkLst>
            <pc:docMk/>
            <pc:sldMk cId="1554288992" sldId="297"/>
            <ac:cxnSpMk id="29" creationId="{82784D75-F091-B2B8-0316-95EB83DFCC37}"/>
          </ac:cxnSpMkLst>
        </pc:cxnChg>
        <pc:cxnChg chg="del">
          <ac:chgData name="Russ LaGrone" userId="b680fa769da6443c" providerId="LiveId" clId="{0A3590FD-FD88-4DF6-98F5-19449EAAB180}" dt="2024-02-18T02:37:45.090" v="56" actId="478"/>
          <ac:cxnSpMkLst>
            <pc:docMk/>
            <pc:sldMk cId="1554288992" sldId="297"/>
            <ac:cxnSpMk id="31" creationId="{A201175F-F05D-230C-AE0D-91E604CAC338}"/>
          </ac:cxnSpMkLst>
        </pc:cxnChg>
        <pc:cxnChg chg="del">
          <ac:chgData name="Russ LaGrone" userId="b680fa769da6443c" providerId="LiveId" clId="{0A3590FD-FD88-4DF6-98F5-19449EAAB180}" dt="2024-02-18T02:37:45.973" v="57" actId="478"/>
          <ac:cxnSpMkLst>
            <pc:docMk/>
            <pc:sldMk cId="1554288992" sldId="297"/>
            <ac:cxnSpMk id="33" creationId="{73B33647-BFA4-4B03-CF60-A107C270759B}"/>
          </ac:cxnSpMkLst>
        </pc:cxnChg>
        <pc:cxnChg chg="del">
          <ac:chgData name="Russ LaGrone" userId="b680fa769da6443c" providerId="LiveId" clId="{0A3590FD-FD88-4DF6-98F5-19449EAAB180}" dt="2024-02-18T02:37:48.039" v="59" actId="478"/>
          <ac:cxnSpMkLst>
            <pc:docMk/>
            <pc:sldMk cId="1554288992" sldId="297"/>
            <ac:cxnSpMk id="35" creationId="{3D4F736E-866E-4779-0AB8-BA323C0A2912}"/>
          </ac:cxnSpMkLst>
        </pc:cxnChg>
      </pc:sldChg>
      <pc:sldChg chg="add del ord">
        <pc:chgData name="Russ LaGrone" userId="b680fa769da6443c" providerId="LiveId" clId="{0A3590FD-FD88-4DF6-98F5-19449EAAB180}" dt="2024-02-18T13:10:15.136" v="1078" actId="47"/>
        <pc:sldMkLst>
          <pc:docMk/>
          <pc:sldMk cId="1644046544" sldId="300"/>
        </pc:sldMkLst>
      </pc:sldChg>
      <pc:sldChg chg="addSp modSp add mod">
        <pc:chgData name="Russ LaGrone" userId="b680fa769da6443c" providerId="LiveId" clId="{0A3590FD-FD88-4DF6-98F5-19449EAAB180}" dt="2024-02-18T03:13:05.873" v="549" actId="14100"/>
        <pc:sldMkLst>
          <pc:docMk/>
          <pc:sldMk cId="3177086731" sldId="301"/>
        </pc:sldMkLst>
        <pc:spChg chg="mod">
          <ac:chgData name="Russ LaGrone" userId="b680fa769da6443c" providerId="LiveId" clId="{0A3590FD-FD88-4DF6-98F5-19449EAAB180}" dt="2024-02-18T03:04:17.271" v="468" actId="27636"/>
          <ac:spMkLst>
            <pc:docMk/>
            <pc:sldMk cId="3177086731" sldId="301"/>
            <ac:spMk id="2" creationId="{E1BFDB6C-B647-8ECA-C0F1-82024AD47112}"/>
          </ac:spMkLst>
        </pc:spChg>
        <pc:spChg chg="mod">
          <ac:chgData name="Russ LaGrone" userId="b680fa769da6443c" providerId="LiveId" clId="{0A3590FD-FD88-4DF6-98F5-19449EAAB180}" dt="2024-02-18T03:13:05.873" v="549" actId="14100"/>
          <ac:spMkLst>
            <pc:docMk/>
            <pc:sldMk cId="3177086731" sldId="301"/>
            <ac:spMk id="4" creationId="{4073B3E6-6A33-B96A-0975-4AE3A01F9E04}"/>
          </ac:spMkLst>
        </pc:spChg>
        <pc:spChg chg="add mod">
          <ac:chgData name="Russ LaGrone" userId="b680fa769da6443c" providerId="LiveId" clId="{0A3590FD-FD88-4DF6-98F5-19449EAAB180}" dt="2024-02-18T03:12:30.183" v="547" actId="207"/>
          <ac:spMkLst>
            <pc:docMk/>
            <pc:sldMk cId="3177086731" sldId="301"/>
            <ac:spMk id="5" creationId="{ABA77BE2-1EBD-FF2E-E81D-FA5448D920CF}"/>
          </ac:spMkLst>
        </pc:spChg>
      </pc:sldChg>
      <pc:sldChg chg="modSp add mod">
        <pc:chgData name="Russ LaGrone" userId="b680fa769da6443c" providerId="LiveId" clId="{0A3590FD-FD88-4DF6-98F5-19449EAAB180}" dt="2024-02-18T03:19:06.803" v="608" actId="20577"/>
        <pc:sldMkLst>
          <pc:docMk/>
          <pc:sldMk cId="2317452952" sldId="302"/>
        </pc:sldMkLst>
        <pc:spChg chg="mod">
          <ac:chgData name="Russ LaGrone" userId="b680fa769da6443c" providerId="LiveId" clId="{0A3590FD-FD88-4DF6-98F5-19449EAAB180}" dt="2024-02-18T03:14:08.400" v="572" actId="1076"/>
          <ac:spMkLst>
            <pc:docMk/>
            <pc:sldMk cId="2317452952" sldId="302"/>
            <ac:spMk id="2" creationId="{E9A8E8F6-2E2B-EA62-313B-75246B7F11B3}"/>
          </ac:spMkLst>
        </pc:spChg>
        <pc:spChg chg="mod">
          <ac:chgData name="Russ LaGrone" userId="b680fa769da6443c" providerId="LiveId" clId="{0A3590FD-FD88-4DF6-98F5-19449EAAB180}" dt="2024-02-18T03:19:06.803" v="608" actId="20577"/>
          <ac:spMkLst>
            <pc:docMk/>
            <pc:sldMk cId="2317452952" sldId="302"/>
            <ac:spMk id="5" creationId="{F743EFFA-9C86-44C6-8162-EA09455047EF}"/>
          </ac:spMkLst>
        </pc:spChg>
      </pc:sldChg>
      <pc:sldChg chg="modSp add">
        <pc:chgData name="Russ LaGrone" userId="b680fa769da6443c" providerId="LiveId" clId="{0A3590FD-FD88-4DF6-98F5-19449EAAB180}" dt="2024-02-18T03:19:46.647" v="631" actId="20577"/>
        <pc:sldMkLst>
          <pc:docMk/>
          <pc:sldMk cId="1422190231" sldId="303"/>
        </pc:sldMkLst>
        <pc:spChg chg="mod">
          <ac:chgData name="Russ LaGrone" userId="b680fa769da6443c" providerId="LiveId" clId="{0A3590FD-FD88-4DF6-98F5-19449EAAB180}" dt="2024-02-18T03:19:46.647" v="631" actId="20577"/>
          <ac:spMkLst>
            <pc:docMk/>
            <pc:sldMk cId="1422190231" sldId="303"/>
            <ac:spMk id="5" creationId="{3A0736E0-9996-E3C9-8344-630A280FAE2B}"/>
          </ac:spMkLst>
        </pc:spChg>
      </pc:sldChg>
      <pc:sldChg chg="modSp add">
        <pc:chgData name="Russ LaGrone" userId="b680fa769da6443c" providerId="LiveId" clId="{0A3590FD-FD88-4DF6-98F5-19449EAAB180}" dt="2024-02-18T03:21:25.642" v="657" actId="113"/>
        <pc:sldMkLst>
          <pc:docMk/>
          <pc:sldMk cId="2447623884" sldId="304"/>
        </pc:sldMkLst>
        <pc:spChg chg="mod">
          <ac:chgData name="Russ LaGrone" userId="b680fa769da6443c" providerId="LiveId" clId="{0A3590FD-FD88-4DF6-98F5-19449EAAB180}" dt="2024-02-18T03:21:25.642" v="657" actId="113"/>
          <ac:spMkLst>
            <pc:docMk/>
            <pc:sldMk cId="2447623884" sldId="304"/>
            <ac:spMk id="5" creationId="{92E720A7-41C6-E69D-92E7-5B55A23ABD78}"/>
          </ac:spMkLst>
        </pc:spChg>
      </pc:sldChg>
      <pc:sldChg chg="addSp delSp modSp add mod delAnim modAnim">
        <pc:chgData name="Russ LaGrone" userId="b680fa769da6443c" providerId="LiveId" clId="{0A3590FD-FD88-4DF6-98F5-19449EAAB180}" dt="2024-02-18T13:00:13.266" v="889"/>
        <pc:sldMkLst>
          <pc:docMk/>
          <pc:sldMk cId="3715847268" sldId="305"/>
        </pc:sldMkLst>
        <pc:spChg chg="mod">
          <ac:chgData name="Russ LaGrone" userId="b680fa769da6443c" providerId="LiveId" clId="{0A3590FD-FD88-4DF6-98F5-19449EAAB180}" dt="2024-02-18T12:39:01.421" v="676" actId="20577"/>
          <ac:spMkLst>
            <pc:docMk/>
            <pc:sldMk cId="3715847268" sldId="305"/>
            <ac:spMk id="2" creationId="{9C6ACDB8-3A60-A4D0-A386-8B5994523C8A}"/>
          </ac:spMkLst>
        </pc:spChg>
        <pc:spChg chg="mod">
          <ac:chgData name="Russ LaGrone" userId="b680fa769da6443c" providerId="LiveId" clId="{0A3590FD-FD88-4DF6-98F5-19449EAAB180}" dt="2024-02-18T12:51:17.675" v="815" actId="113"/>
          <ac:spMkLst>
            <pc:docMk/>
            <pc:sldMk cId="3715847268" sldId="305"/>
            <ac:spMk id="4" creationId="{BA5975F3-86E5-2551-6B7D-2A9410A69A52}"/>
          </ac:spMkLst>
        </pc:spChg>
        <pc:spChg chg="del mod">
          <ac:chgData name="Russ LaGrone" userId="b680fa769da6443c" providerId="LiveId" clId="{0A3590FD-FD88-4DF6-98F5-19449EAAB180}" dt="2024-02-18T12:40:25.105" v="681" actId="478"/>
          <ac:spMkLst>
            <pc:docMk/>
            <pc:sldMk cId="3715847268" sldId="305"/>
            <ac:spMk id="5" creationId="{4C6962DB-7D1D-906B-DF48-F6A8B68DF081}"/>
          </ac:spMkLst>
        </pc:spChg>
        <pc:spChg chg="add mod">
          <ac:chgData name="Russ LaGrone" userId="b680fa769da6443c" providerId="LiveId" clId="{0A3590FD-FD88-4DF6-98F5-19449EAAB180}" dt="2024-02-18T12:55:09.339" v="875" actId="1076"/>
          <ac:spMkLst>
            <pc:docMk/>
            <pc:sldMk cId="3715847268" sldId="305"/>
            <ac:spMk id="6" creationId="{C4787C6D-166C-2AA8-015F-B3A88A4BA382}"/>
          </ac:spMkLst>
        </pc:spChg>
      </pc:sldChg>
      <pc:sldChg chg="addSp delSp modSp add mod delAnim modAnim">
        <pc:chgData name="Russ LaGrone" userId="b680fa769da6443c" providerId="LiveId" clId="{0A3590FD-FD88-4DF6-98F5-19449EAAB180}" dt="2024-02-18T13:09:29.712" v="1076" actId="1076"/>
        <pc:sldMkLst>
          <pc:docMk/>
          <pc:sldMk cId="3729627496" sldId="306"/>
        </pc:sldMkLst>
        <pc:spChg chg="mod">
          <ac:chgData name="Russ LaGrone" userId="b680fa769da6443c" providerId="LiveId" clId="{0A3590FD-FD88-4DF6-98F5-19449EAAB180}" dt="2024-02-18T13:04:55.538" v="925" actId="20577"/>
          <ac:spMkLst>
            <pc:docMk/>
            <pc:sldMk cId="3729627496" sldId="306"/>
            <ac:spMk id="2" creationId="{5205F3CA-0E1D-DC68-8103-0EBD5251C746}"/>
          </ac:spMkLst>
        </pc:spChg>
        <pc:spChg chg="mod">
          <ac:chgData name="Russ LaGrone" userId="b680fa769da6443c" providerId="LiveId" clId="{0A3590FD-FD88-4DF6-98F5-19449EAAB180}" dt="2024-02-18T13:09:29.712" v="1076" actId="1076"/>
          <ac:spMkLst>
            <pc:docMk/>
            <pc:sldMk cId="3729627496" sldId="306"/>
            <ac:spMk id="4" creationId="{DF6E7DCC-A0F7-7C90-9C92-638FDE2ADE6E}"/>
          </ac:spMkLst>
        </pc:spChg>
        <pc:spChg chg="add mod">
          <ac:chgData name="Russ LaGrone" userId="b680fa769da6443c" providerId="LiveId" clId="{0A3590FD-FD88-4DF6-98F5-19449EAAB180}" dt="2024-02-18T13:06:45.423" v="936" actId="14100"/>
          <ac:spMkLst>
            <pc:docMk/>
            <pc:sldMk cId="3729627496" sldId="306"/>
            <ac:spMk id="5" creationId="{A5CFD4A8-F199-DB60-64C8-2448B33B6AFE}"/>
          </ac:spMkLst>
        </pc:spChg>
        <pc:spChg chg="del">
          <ac:chgData name="Russ LaGrone" userId="b680fa769da6443c" providerId="LiveId" clId="{0A3590FD-FD88-4DF6-98F5-19449EAAB180}" dt="2024-02-18T13:01:32.650" v="891" actId="478"/>
          <ac:spMkLst>
            <pc:docMk/>
            <pc:sldMk cId="3729627496" sldId="306"/>
            <ac:spMk id="6" creationId="{9A9015F8-FCA5-C725-6DC9-91FCD4A63D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61DC-0A91-4FD7-B541-3FF5284F9B8B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4210-D50D-42AC-A81C-64C60F1FF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5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Matthew 25:21, 23 – Joy is the outcome of doing what is RIGHT.</a:t>
            </a:r>
          </a:p>
          <a:p>
            <a:endParaRPr lang="en-US" dirty="0"/>
          </a:p>
          <a:p>
            <a:r>
              <a:rPr lang="en-US" dirty="0"/>
              <a:t>“…enter into the joy of your master.”</a:t>
            </a:r>
          </a:p>
          <a:p>
            <a:endParaRPr lang="en-US" dirty="0"/>
          </a:p>
          <a:p>
            <a:r>
              <a:rPr lang="en-US" dirty="0"/>
              <a:t>First, the master is Joyful.</a:t>
            </a:r>
          </a:p>
          <a:p>
            <a:r>
              <a:rPr lang="en-US" dirty="0"/>
              <a:t>Second, sharing in His joy is a blessing.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Matt 25 describes 7 qualities that lead to joy.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Responsible Actions – “Well done”</a:t>
            </a:r>
          </a:p>
          <a:p>
            <a:r>
              <a:rPr lang="en-US" sz="1200" dirty="0">
                <a:solidFill>
                  <a:schemeClr val="tx1"/>
                </a:solidFill>
              </a:rPr>
              <a:t>Godly Character – “Good &amp; Faithful”</a:t>
            </a:r>
          </a:p>
          <a:p>
            <a:r>
              <a:rPr lang="en-US" sz="1200" dirty="0">
                <a:solidFill>
                  <a:schemeClr val="tx1"/>
                </a:solidFill>
              </a:rPr>
              <a:t>Humble Service - “Slave”</a:t>
            </a:r>
          </a:p>
          <a:p>
            <a:r>
              <a:rPr lang="en-US" sz="1200" dirty="0">
                <a:solidFill>
                  <a:schemeClr val="tx1"/>
                </a:solidFill>
              </a:rPr>
              <a:t>Faithful Stewardship – “Faithful in a Few Things”</a:t>
            </a:r>
          </a:p>
          <a:p>
            <a:r>
              <a:rPr lang="en-US" sz="1200" dirty="0">
                <a:solidFill>
                  <a:schemeClr val="tx1"/>
                </a:solidFill>
              </a:rPr>
              <a:t>Meaningful Compliments</a:t>
            </a:r>
          </a:p>
          <a:p>
            <a:r>
              <a:rPr lang="en-US" sz="1200" dirty="0">
                <a:solidFill>
                  <a:schemeClr val="tx1"/>
                </a:solidFill>
              </a:rPr>
              <a:t>Increased Trust &amp; Tasks – “Many Things”</a:t>
            </a:r>
          </a:p>
          <a:p>
            <a:r>
              <a:rPr lang="en-US" sz="1200" dirty="0">
                <a:solidFill>
                  <a:schemeClr val="tx1"/>
                </a:solidFill>
              </a:rPr>
              <a:t>Closer/Shared Relationship – Enter Into The Joy of…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/>
              <a:t>Joy over the Outcome</a:t>
            </a:r>
          </a:p>
          <a:p>
            <a:r>
              <a:rPr lang="en-US" dirty="0"/>
              <a:t>Joy from fulfilling our Purpose</a:t>
            </a:r>
          </a:p>
          <a:p>
            <a:r>
              <a:rPr lang="en-US" dirty="0"/>
              <a:t>Joy from using out talents in this EPIC Mission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9524B-4A38-1248-AEA4-B0B78C94B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1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4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6F12-65FB-4147-B5C2-25842B05EB63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A4B73-CC2B-E046-AB48-7F683D51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:a16="http://schemas.microsoft.com/office/drawing/2014/main" xmlns="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PUESTOS LOS OJOS EN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HEBREOS 12:1-2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EC6AA6-2980-95FF-F6E5-549450D58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5B8D73D9-2784-C6B8-7146-C1779254E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ACDB8-3A60-A4D0-A386-8B599452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359"/>
            <a:ext cx="7886700" cy="92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necesidad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paciencia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5975F3-86E5-2551-6B7D-2A9410A69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" y="830582"/>
            <a:ext cx="8557260" cy="3528058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s-ES" sz="2400" i="1" dirty="0"/>
              <a:t>Porque ustedes tienen necesidad de paciencia, para que cuando hayan hecho la voluntad de Dios, obtengan la </a:t>
            </a:r>
            <a:r>
              <a:rPr lang="es-ES" sz="2400" i="1" dirty="0" smtClean="0"/>
              <a:t>promesa</a:t>
            </a:r>
            <a:r>
              <a:rPr lang="es-ES" sz="2400" i="1" dirty="0"/>
              <a:t> </a:t>
            </a:r>
            <a:r>
              <a:rPr lang="en-US" sz="2400" b="0" i="1" dirty="0" smtClean="0">
                <a:effectLst/>
              </a:rPr>
              <a:t>– </a:t>
            </a:r>
            <a:r>
              <a:rPr lang="en-US" sz="2400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Hebreos</a:t>
            </a:r>
            <a:r>
              <a:rPr lang="en-US" sz="24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2400" b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10:36</a:t>
            </a:r>
          </a:p>
          <a:p>
            <a:pPr marL="228600" indent="-22860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endParaRPr lang="en-US" sz="2400" b="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228600" indent="-22860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s-ES" sz="2400" i="1" dirty="0"/>
              <a:t>corramos con paciencia la carrera que tenemos por </a:t>
            </a:r>
            <a:r>
              <a:rPr lang="es-ES" sz="2400" i="1" dirty="0" smtClean="0"/>
              <a:t>delante</a:t>
            </a:r>
            <a:r>
              <a:rPr lang="es-ES" sz="2400" i="1" dirty="0"/>
              <a:t> </a:t>
            </a:r>
            <a:r>
              <a:rPr lang="en-US" sz="2400" b="0" i="1" dirty="0" smtClean="0">
                <a:effectLst/>
              </a:rPr>
              <a:t>–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12:1</a:t>
            </a:r>
          </a:p>
          <a:p>
            <a:pPr marL="228600" indent="-22860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28600" indent="-228600">
              <a:spcBef>
                <a:spcPts val="0"/>
              </a:spcBef>
              <a:buClr>
                <a:schemeClr val="accent4">
                  <a:lumMod val="75000"/>
                </a:schemeClr>
              </a:buClr>
            </a:pPr>
            <a:r>
              <a:rPr lang="es-ES" sz="2400" i="1" dirty="0"/>
              <a:t>Por tanto, fortalezcan las manos </a:t>
            </a:r>
            <a:r>
              <a:rPr lang="es-ES" sz="2400" b="1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débiles</a:t>
            </a:r>
            <a:r>
              <a:rPr lang="es-ES" sz="2400" i="1" dirty="0"/>
              <a:t> y las rodillas que </a:t>
            </a:r>
            <a:r>
              <a:rPr lang="es-ES" sz="2400" b="1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flaquean</a:t>
            </a:r>
            <a:r>
              <a:rPr lang="es-ES" sz="2400" i="1" dirty="0"/>
              <a:t>, </a:t>
            </a:r>
            <a:r>
              <a:rPr lang="es-ES" sz="2400" i="1" dirty="0" smtClean="0"/>
              <a:t>13</a:t>
            </a:r>
            <a:r>
              <a:rPr lang="es-ES" sz="2400" i="1" dirty="0"/>
              <a:t>  y hagan sendas derechas para sus pies, para que la pierna coja no se descoyunte, sino que se </a:t>
            </a:r>
            <a:r>
              <a:rPr lang="es-ES" sz="2400" i="1" dirty="0" smtClean="0"/>
              <a:t>sane</a:t>
            </a:r>
            <a:r>
              <a:rPr lang="es-ES" sz="2400" i="1" dirty="0"/>
              <a:t> </a:t>
            </a:r>
            <a:r>
              <a:rPr lang="en-US" sz="2400" b="0" i="1" dirty="0" smtClean="0">
                <a:effectLst/>
              </a:rPr>
              <a:t>–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12:12-13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4787C6D-166C-2AA8-015F-B3A88A4BA382}"/>
              </a:ext>
            </a:extLst>
          </p:cNvPr>
          <p:cNvSpPr/>
          <p:nvPr/>
        </p:nvSpPr>
        <p:spPr>
          <a:xfrm>
            <a:off x="628650" y="4609388"/>
            <a:ext cx="7929649" cy="7429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Si nada </a:t>
            </a:r>
            <a:r>
              <a:rPr lang="en-US" sz="2800" dirty="0" err="1" smtClean="0"/>
              <a:t>en</a:t>
            </a:r>
            <a:r>
              <a:rPr lang="en-US" sz="2800" dirty="0" smtClean="0"/>
              <a:t> la </a:t>
            </a:r>
            <a:r>
              <a:rPr lang="en-US" sz="2800" dirty="0" err="1" smtClean="0"/>
              <a:t>vida</a:t>
            </a:r>
            <a:r>
              <a:rPr lang="en-US" sz="2800" dirty="0" smtClean="0"/>
              <a:t> dura, ¿</a:t>
            </a:r>
            <a:r>
              <a:rPr lang="en-US" sz="2800" dirty="0" err="1" smtClean="0"/>
              <a:t>cómo</a:t>
            </a:r>
            <a:r>
              <a:rPr lang="en-US" sz="2800" dirty="0" smtClean="0"/>
              <a:t> </a:t>
            </a:r>
            <a:r>
              <a:rPr lang="en-US" sz="2800" dirty="0" err="1" smtClean="0"/>
              <a:t>podemos</a:t>
            </a:r>
            <a:r>
              <a:rPr lang="en-US" sz="2800" dirty="0" smtClean="0"/>
              <a:t> </a:t>
            </a:r>
            <a:r>
              <a:rPr lang="en-US" sz="2800" dirty="0" err="1" smtClean="0"/>
              <a:t>perseverar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584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56EB83-1CF4-39F3-49EC-625957022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458AFC7B-C262-3BC5-A707-568DB4DDD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5F3CA-0E1D-DC68-8103-0EBD5251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359"/>
            <a:ext cx="7886700" cy="92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Ayuda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que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nunca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termina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6E7DCC-A0F7-7C90-9C92-638FDE2AD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042" y="2050487"/>
            <a:ext cx="7519915" cy="2752034"/>
          </a:xfrm>
          <a:ln w="28575">
            <a:noFill/>
          </a:ln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0" dirty="0" smtClean="0">
                <a:effectLst/>
              </a:rPr>
              <a:t>Un Dios y Salvador que </a:t>
            </a:r>
            <a:r>
              <a:rPr lang="en-US" b="0" dirty="0" err="1" smtClean="0">
                <a:effectLst/>
              </a:rPr>
              <a:t>nunca</a:t>
            </a:r>
            <a:r>
              <a:rPr lang="en-US" b="0" dirty="0" smtClean="0">
                <a:effectLst/>
              </a:rPr>
              <a:t> cambia</a:t>
            </a: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b="0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0" dirty="0" smtClean="0">
                <a:effectLst/>
              </a:rPr>
              <a:t>Un </a:t>
            </a:r>
            <a:r>
              <a:rPr lang="en-US" b="0" dirty="0" err="1" smtClean="0">
                <a:effectLst/>
              </a:rPr>
              <a:t>mensaje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inmutable</a:t>
            </a:r>
            <a:r>
              <a:rPr lang="en-US" b="0" dirty="0" smtClean="0">
                <a:effectLst/>
              </a:rPr>
              <a:t> de Dios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b="0" dirty="0" smtClean="0">
                <a:effectLst/>
              </a:rPr>
              <a:t>La </a:t>
            </a:r>
            <a:r>
              <a:rPr lang="en-US" b="0" dirty="0" err="1" smtClean="0">
                <a:effectLst/>
              </a:rPr>
              <a:t>presencia</a:t>
            </a:r>
            <a:r>
              <a:rPr lang="en-US" b="0" dirty="0" smtClean="0">
                <a:effectLst/>
              </a:rPr>
              <a:t> </a:t>
            </a:r>
            <a:r>
              <a:rPr lang="en-US" b="0" dirty="0" err="1" smtClean="0">
                <a:effectLst/>
              </a:rPr>
              <a:t>constante</a:t>
            </a:r>
            <a:r>
              <a:rPr lang="en-US" b="0" dirty="0" smtClean="0">
                <a:effectLst/>
              </a:rPr>
              <a:t> de Dios</a:t>
            </a:r>
            <a:endParaRPr lang="en-US" b="0" dirty="0">
              <a:effectLst/>
            </a:endParaRPr>
          </a:p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indent="-457200">
              <a:spcBef>
                <a:spcPts val="0"/>
              </a:spcBef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lugar</a:t>
            </a:r>
            <a:r>
              <a:rPr lang="en-US" dirty="0" smtClean="0"/>
              <a:t> con el pueblo de Dios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A5CFD4A8-F199-DB60-64C8-2448B33B6AFE}"/>
              </a:ext>
            </a:extLst>
          </p:cNvPr>
          <p:cNvSpPr txBox="1">
            <a:spLocks/>
          </p:cNvSpPr>
          <p:nvPr/>
        </p:nvSpPr>
        <p:spPr>
          <a:xfrm>
            <a:off x="411743" y="746057"/>
            <a:ext cx="8394160" cy="9270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baseline="30000" dirty="0">
                <a:ea typeface="Times New Roman" panose="02020603050405020304" pitchFamily="18" charset="0"/>
              </a:rPr>
              <a:t>8 </a:t>
            </a:r>
            <a:r>
              <a:rPr lang="es-ES" i="1" dirty="0">
                <a:ea typeface="Times New Roman" panose="02020603050405020304" pitchFamily="18" charset="0"/>
              </a:rPr>
              <a:t>Jesucristo es el mismo ayer y hoy y por los siglos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ea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Hebreos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13:8</a:t>
            </a:r>
            <a:endParaRPr lang="en-US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ructure with columns&#10;&#10;Description automatically generated with medium confidence">
            <a:extLst>
              <a:ext uri="{FF2B5EF4-FFF2-40B4-BE49-F238E27FC236}">
                <a16:creationId xmlns:a16="http://schemas.microsoft.com/office/drawing/2014/main" xmlns="" id="{045E1916-9B27-EFCE-A0F3-38A291B08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xmlns="" id="{250F65FC-3911-CBC6-ECD8-1563A958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65"/>
          <a:stretch/>
        </p:blipFill>
        <p:spPr>
          <a:xfrm>
            <a:off x="0" y="1026695"/>
            <a:ext cx="9143998" cy="4688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379764"/>
            <a:ext cx="4710793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PUESTOS LOS OJOS EN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9335" y="4308021"/>
            <a:ext cx="312692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HEBREOS 12:1-2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83C279A-0D56-E658-90F5-BBAD9CF6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Verse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52E880C-E34A-6E5C-D4A5-DF2F42C4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62" y="1888313"/>
            <a:ext cx="8419276" cy="3380452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1" kern="1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="1" kern="1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tanto, puesto que tenemos en derredor nuestro tan gran nube de testigos, despojémonos también de todo peso y del pecado que tan fácilmente nos envuelve, y corramos con paciencia la carrera que tenemos por delante,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s-ES" b="1" u="sng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puestos los ojos en Jesús</a:t>
            </a:r>
            <a:r>
              <a:rPr lang="es-ES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el autor y consumador de la fe, quien por el gozo puesto delante de Él soportó la cruz, despreciando la vergüenza, y se ha sentado a la diestra del trono de </a:t>
            </a:r>
            <a:r>
              <a:rPr lang="es-ES" kern="1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Dios</a:t>
            </a:r>
            <a:r>
              <a:rPr lang="en-US" kern="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686" y="53791"/>
            <a:ext cx="2568952" cy="16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="" xmlns:a16="http://schemas.microsoft.com/office/drawing/2014/main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B5C24667-4E49-F767-8F8E-45B79588C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00" y="152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>
                <a:solidFill>
                  <a:srgbClr val="000000"/>
                </a:solidFill>
                <a:latin typeface="-webkit-standard"/>
              </a:rPr>
              <a:t> </a:t>
            </a:r>
            <a:endParaRPr lang="en-US" altLang="en-US">
              <a:solidFill>
                <a:prstClr val="black"/>
              </a:solidFill>
            </a:endParaRPr>
          </a:p>
          <a:p>
            <a:pPr defTabSz="914400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F39E7ECD-C849-9384-A916-97515311092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00">
                  <a:extLst>
                    <a:ext uri="{9D8B030D-6E8A-4147-A177-3AD203B41FA5}">
                      <a16:colId xmlns="" xmlns:a16="http://schemas.microsoft.com/office/drawing/2014/main" val="2459451642"/>
                    </a:ext>
                  </a:extLst>
                </a:gridCol>
                <a:gridCol w="2857500">
                  <a:extLst>
                    <a:ext uri="{9D8B030D-6E8A-4147-A177-3AD203B41FA5}">
                      <a16:colId xmlns="" xmlns:a16="http://schemas.microsoft.com/office/drawing/2014/main" val="207056881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r>
                        <a:rPr lang="es-ES" sz="1600" dirty="0" err="1" smtClean="0"/>
                        <a:t>ítulo</a:t>
                      </a:r>
                      <a:r>
                        <a:rPr lang="es-ES" sz="1600" dirty="0" smtClean="0"/>
                        <a:t> de las</a:t>
                      </a:r>
                      <a:r>
                        <a:rPr lang="es-ES" sz="1600" baseline="0" dirty="0" smtClean="0"/>
                        <a:t> lecciones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Domingos</a:t>
                      </a:r>
                      <a:r>
                        <a:rPr lang="en-US" sz="16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a las 6pm</a:t>
                      </a:r>
                      <a:endParaRPr lang="en-US" sz="16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02101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Intro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Puestos los ojos en Jesús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septiembre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7295688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Poniendo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nuestros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ojos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en</a:t>
                      </a:r>
                      <a:r>
                        <a:rPr lang="en-US" sz="1600" b="1" u="sng" baseline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baseline="0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50096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autor y consumador de la fe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15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octubre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74384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gozo puesto delante de Él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noviembre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458692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Soportando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cruz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despreciando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la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vergüenza</a:t>
                      </a:r>
                      <a:endParaRPr lang="en-US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diciembre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97597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Sentándose a diestra del trono de Dios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28907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El mismo ayer y hoy y por los siglos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febrero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88654677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Viviendo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como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en-US" sz="1600" b="1" u="sng" dirty="0" err="1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Jesús</a:t>
                      </a:r>
                      <a:r>
                        <a:rPr lang="en-US" sz="1600" b="1" u="sng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:</a:t>
                      </a:r>
                      <a:endParaRPr lang="en-US" sz="1600" b="1" u="sng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37537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Despojándonos de todo peso y pecado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marzo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62133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Participando de Su santidad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abril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82693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Buscando la ciudad que está por venir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19 de mayo,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01733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Amor sacrificial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16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junio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29412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algn="l"/>
                      <a:r>
                        <a:rPr lang="es-ES" sz="1600" dirty="0" smtClean="0">
                          <a:solidFill>
                            <a:schemeClr val="bg1"/>
                          </a:solidFill>
                        </a:rPr>
                        <a:t>Rechazando doctrinas extrañas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21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julio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77506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 err="1" smtClean="0">
                          <a:solidFill>
                            <a:schemeClr val="bg1"/>
                          </a:solidFill>
                        </a:rPr>
                        <a:t>Conclusión</a:t>
                      </a:r>
                      <a:r>
                        <a:rPr lang="en-US" sz="1600" b="1" u="sng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Jesús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obrando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en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</a:rPr>
                        <a:t>nosotros</a:t>
                      </a:r>
                      <a:endParaRPr lang="es-ES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457200" algn="l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18 de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</a:rPr>
                        <a:t>agosto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40313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45A063-A199-7060-5E00-5355ED41D9DE}"/>
              </a:ext>
            </a:extLst>
          </p:cNvPr>
          <p:cNvSpPr/>
          <p:nvPr/>
        </p:nvSpPr>
        <p:spPr>
          <a:xfrm>
            <a:off x="277793" y="2675596"/>
            <a:ext cx="8588414" cy="35661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EFF0A-35E2-C75A-B75D-DBB9EB9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358"/>
            <a:ext cx="7974330" cy="13308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Texto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asignado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4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13:8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B79103-F50D-5DD6-FC4A-C6937793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5927"/>
            <a:ext cx="7886700" cy="2144061"/>
          </a:xfrm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baseline="30000" dirty="0">
                <a:effectLst/>
                <a:ea typeface="Times New Roman" panose="02020603050405020304" pitchFamily="18" charset="0"/>
              </a:rPr>
              <a:t>8 </a:t>
            </a:r>
            <a:r>
              <a:rPr lang="es-ES" sz="4000" i="1" dirty="0">
                <a:ea typeface="Times New Roman" panose="02020603050405020304" pitchFamily="18" charset="0"/>
              </a:rPr>
              <a:t>Jesucristo es el mismo ayer y hoy y por los siglos. </a:t>
            </a:r>
            <a:endParaRPr lang="en-US" sz="4000" i="1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CD660E6-694A-596D-70F0-354956207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EFF0A-35E2-C75A-B75D-DBB9EB9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802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Temas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tratados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en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Hebreos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13:1-7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E2BB6C4-081B-404A-00A2-479D87CE41ED}"/>
              </a:ext>
            </a:extLst>
          </p:cNvPr>
          <p:cNvSpPr/>
          <p:nvPr/>
        </p:nvSpPr>
        <p:spPr>
          <a:xfrm>
            <a:off x="720090" y="1272541"/>
            <a:ext cx="2747010" cy="556163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Amor fraternal – v. </a:t>
            </a:r>
            <a:r>
              <a:rPr lang="en-US" sz="2000" i="1" dirty="0"/>
              <a:t>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57CC337F-7AF2-FD42-B4F8-FD9BE6D608BA}"/>
              </a:ext>
            </a:extLst>
          </p:cNvPr>
          <p:cNvSpPr/>
          <p:nvPr/>
        </p:nvSpPr>
        <p:spPr>
          <a:xfrm>
            <a:off x="4792980" y="1285000"/>
            <a:ext cx="3025140" cy="589457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Hospitalidad</a:t>
            </a:r>
            <a:r>
              <a:rPr lang="en-US" sz="2000" i="1" dirty="0" smtClean="0"/>
              <a:t> a </a:t>
            </a:r>
            <a:r>
              <a:rPr lang="en-US" sz="2000" i="1" dirty="0" err="1" smtClean="0"/>
              <a:t>desconocidos</a:t>
            </a:r>
            <a:r>
              <a:rPr lang="en-US" sz="2000" i="1" dirty="0" smtClean="0"/>
              <a:t> – v. </a:t>
            </a:r>
            <a:r>
              <a:rPr lang="en-US" sz="2000" i="1" dirty="0"/>
              <a:t>2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C7F0AEA-8972-867E-FE7B-EC0B18AF22D1}"/>
              </a:ext>
            </a:extLst>
          </p:cNvPr>
          <p:cNvSpPr/>
          <p:nvPr/>
        </p:nvSpPr>
        <p:spPr>
          <a:xfrm>
            <a:off x="720090" y="2151355"/>
            <a:ext cx="2747010" cy="608855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Cristianos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preso</a:t>
            </a:r>
            <a:r>
              <a:rPr lang="en-US" sz="2000" i="1" dirty="0" err="1" smtClean="0"/>
              <a:t>s</a:t>
            </a:r>
            <a:r>
              <a:rPr lang="en-US" sz="2000" i="1" dirty="0" smtClean="0"/>
              <a:t> </a:t>
            </a:r>
            <a:r>
              <a:rPr lang="en-US" sz="2000" i="1" dirty="0" smtClean="0"/>
              <a:t>– v. </a:t>
            </a:r>
            <a:r>
              <a:rPr lang="en-US" sz="2000" i="1" dirty="0"/>
              <a:t>3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EE7DA944-1879-35EC-330D-35D2C5824AA7}"/>
              </a:ext>
            </a:extLst>
          </p:cNvPr>
          <p:cNvSpPr/>
          <p:nvPr/>
        </p:nvSpPr>
        <p:spPr>
          <a:xfrm>
            <a:off x="4800600" y="2209564"/>
            <a:ext cx="3017520" cy="535314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E09F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Matrimonio</a:t>
            </a:r>
            <a:r>
              <a:rPr lang="en-US" sz="2000" i="1" dirty="0" smtClean="0"/>
              <a:t> </a:t>
            </a:r>
            <a:r>
              <a:rPr lang="en-US" sz="2000" i="1" dirty="0"/>
              <a:t>– </a:t>
            </a:r>
            <a:r>
              <a:rPr lang="en-US" sz="2000" i="1" dirty="0" smtClean="0"/>
              <a:t>v. </a:t>
            </a:r>
            <a:r>
              <a:rPr lang="en-US" sz="2000" i="1" dirty="0"/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82DCBC37-5C45-549D-7102-EEAFB552F5A0}"/>
              </a:ext>
            </a:extLst>
          </p:cNvPr>
          <p:cNvSpPr/>
          <p:nvPr/>
        </p:nvSpPr>
        <p:spPr>
          <a:xfrm>
            <a:off x="644843" y="3001610"/>
            <a:ext cx="3021070" cy="664991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Conducta</a:t>
            </a:r>
            <a:r>
              <a:rPr lang="en-US" sz="2000" i="1" dirty="0" smtClean="0"/>
              <a:t> sexual </a:t>
            </a:r>
            <a:r>
              <a:rPr lang="en-US" sz="2000" i="1" dirty="0" err="1" smtClean="0"/>
              <a:t>correcta</a:t>
            </a:r>
            <a:r>
              <a:rPr lang="en-US" sz="2000" i="1" dirty="0" smtClean="0"/>
              <a:t> e </a:t>
            </a:r>
            <a:r>
              <a:rPr lang="en-US" sz="2000" i="1" dirty="0" err="1" smtClean="0"/>
              <a:t>incorrecta</a:t>
            </a:r>
            <a:r>
              <a:rPr lang="en-US" sz="2000" i="1" dirty="0" smtClean="0"/>
              <a:t> – v. </a:t>
            </a:r>
            <a:r>
              <a:rPr lang="en-US" sz="2000" i="1" dirty="0"/>
              <a:t>4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8D4BBB4C-005F-498E-15A8-68F4161ED0DA}"/>
              </a:ext>
            </a:extLst>
          </p:cNvPr>
          <p:cNvSpPr/>
          <p:nvPr/>
        </p:nvSpPr>
        <p:spPr>
          <a:xfrm>
            <a:off x="4792980" y="3034513"/>
            <a:ext cx="3078480" cy="632088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Amor al </a:t>
            </a:r>
            <a:r>
              <a:rPr lang="en-US" sz="2000" i="1" dirty="0" err="1" smtClean="0"/>
              <a:t>dinero</a:t>
            </a:r>
            <a:r>
              <a:rPr lang="en-US" sz="2000" i="1" dirty="0" smtClean="0"/>
              <a:t> – v. </a:t>
            </a:r>
            <a:r>
              <a:rPr lang="en-US" sz="2000" i="1" dirty="0"/>
              <a:t>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BD9AFD4-8E94-9868-8ACA-0C9B34FD8697}"/>
              </a:ext>
            </a:extLst>
          </p:cNvPr>
          <p:cNvSpPr/>
          <p:nvPr/>
        </p:nvSpPr>
        <p:spPr>
          <a:xfrm>
            <a:off x="676277" y="3898704"/>
            <a:ext cx="2897503" cy="608854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Contentamiento</a:t>
            </a:r>
            <a:r>
              <a:rPr lang="en-US" sz="2000" i="1" dirty="0" smtClean="0"/>
              <a:t> </a:t>
            </a:r>
            <a:r>
              <a:rPr lang="en-US" sz="2000" i="1" dirty="0"/>
              <a:t>– </a:t>
            </a:r>
            <a:r>
              <a:rPr lang="en-US" sz="2000" i="1" dirty="0" smtClean="0"/>
              <a:t>v </a:t>
            </a:r>
            <a:r>
              <a:rPr lang="en-US" sz="2000" i="1" dirty="0"/>
              <a:t>5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E9A4D1AF-99FB-3AEC-51CD-1FEEB5DB7DA6}"/>
              </a:ext>
            </a:extLst>
          </p:cNvPr>
          <p:cNvSpPr/>
          <p:nvPr/>
        </p:nvSpPr>
        <p:spPr>
          <a:xfrm>
            <a:off x="4846320" y="3898704"/>
            <a:ext cx="3025140" cy="608855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/>
              <a:t>Presencia</a:t>
            </a:r>
            <a:r>
              <a:rPr lang="en-US" sz="2000" i="1" dirty="0" smtClean="0"/>
              <a:t> y </a:t>
            </a:r>
            <a:r>
              <a:rPr lang="en-US" sz="2000" i="1" dirty="0" err="1" smtClean="0"/>
              <a:t>ayuda</a:t>
            </a:r>
            <a:r>
              <a:rPr lang="en-US" sz="2000" i="1" dirty="0" smtClean="0"/>
              <a:t> de Dios – vv. </a:t>
            </a:r>
            <a:r>
              <a:rPr lang="en-US" sz="2000" i="1" dirty="0"/>
              <a:t>5b-6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23BEB5D9-AA8A-9A18-2FDC-337BD0F802E3}"/>
              </a:ext>
            </a:extLst>
          </p:cNvPr>
          <p:cNvSpPr/>
          <p:nvPr/>
        </p:nvSpPr>
        <p:spPr>
          <a:xfrm>
            <a:off x="2693670" y="4801875"/>
            <a:ext cx="2988942" cy="608854"/>
          </a:xfrm>
          <a:prstGeom prst="roundRect">
            <a:avLst>
              <a:gd name="adj" fmla="val 50000"/>
            </a:avLst>
          </a:prstGeom>
          <a:noFill/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Fe y </a:t>
            </a:r>
            <a:r>
              <a:rPr lang="en-US" sz="2000" i="1" dirty="0" err="1" smtClean="0"/>
              <a:t>ejemplo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líderes</a:t>
            </a:r>
            <a:r>
              <a:rPr lang="en-US" sz="2000" i="1" dirty="0" smtClean="0"/>
              <a:t> – v. </a:t>
            </a:r>
            <a:r>
              <a:rPr lang="en-US" sz="2000" i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5428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4054CC-3896-D34A-DE02-F7103C85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8E8672D6-7532-E374-29F5-75A31D13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FDB6C-B647-8ECA-C0F1-82024AD4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359"/>
            <a:ext cx="7886700" cy="92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contexto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amplio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73B3E6-6A33-B96A-0975-4AE3A01F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0582"/>
            <a:ext cx="7989570" cy="92702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baseline="30000" dirty="0">
                <a:effectLst/>
                <a:ea typeface="Times New Roman" panose="02020603050405020304" pitchFamily="18" charset="0"/>
              </a:rPr>
              <a:t>8 </a:t>
            </a:r>
            <a:r>
              <a:rPr lang="es-ES" i="1" dirty="0">
                <a:ea typeface="Times New Roman" panose="02020603050405020304" pitchFamily="18" charset="0"/>
              </a:rPr>
              <a:t>Jesucristo es el mismo ayer y hoy y por los </a:t>
            </a:r>
            <a:r>
              <a:rPr lang="es-ES" i="1" dirty="0" smtClean="0">
                <a:ea typeface="Times New Roman" panose="02020603050405020304" pitchFamily="18" charset="0"/>
              </a:rPr>
              <a:t>siglos</a:t>
            </a:r>
            <a:r>
              <a:rPr lang="es-ES" i="1" dirty="0">
                <a:ea typeface="Times New Roman" panose="02020603050405020304" pitchFamily="18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effectLst/>
                <a:ea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Hebreos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13:8</a:t>
            </a:r>
            <a:endParaRPr lang="en-US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ABA77BE2-1EBD-FF2E-E81D-FA5448D920CF}"/>
              </a:ext>
            </a:extLst>
          </p:cNvPr>
          <p:cNvSpPr txBox="1">
            <a:spLocks/>
          </p:cNvSpPr>
          <p:nvPr/>
        </p:nvSpPr>
        <p:spPr>
          <a:xfrm>
            <a:off x="628651" y="2268916"/>
            <a:ext cx="7989570" cy="315390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400" i="1" dirty="0" smtClean="0"/>
              <a:t>«TÚ</a:t>
            </a:r>
            <a:r>
              <a:rPr lang="es-ES" sz="2400" i="1" dirty="0"/>
              <a:t>, SEÑOR, EN EL PRINCIPIO PUSISTE LOS CIMIENTOS DE LA TIERRA, </a:t>
            </a: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 smtClean="0"/>
              <a:t>Y </a:t>
            </a:r>
            <a:r>
              <a:rPr lang="es-ES" sz="2400" i="1" dirty="0"/>
              <a:t>LOS CIELOS SON OBRA DE TUS MANOS;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i="1" dirty="0" smtClean="0"/>
              <a:t>11 </a:t>
            </a:r>
            <a:r>
              <a:rPr lang="es-ES" sz="2400" i="1" dirty="0"/>
              <a:t>ELLOS PERECERÁN, PERO TÚ PERMANECES; </a:t>
            </a: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 smtClean="0"/>
              <a:t>Y </a:t>
            </a:r>
            <a:r>
              <a:rPr lang="es-ES" sz="2400" i="1" dirty="0"/>
              <a:t>TODOS ELLOS COMO UNA VESTIDURA SE ENVEJECERÁN,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i="1" dirty="0" smtClean="0"/>
              <a:t>12</a:t>
            </a:r>
            <a:r>
              <a:rPr lang="es-ES" sz="2400" i="1" dirty="0"/>
              <a:t>  Y COMO UN MANTO LOS ENROLLARÁS; </a:t>
            </a: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 smtClean="0"/>
              <a:t>COMO </a:t>
            </a:r>
            <a:r>
              <a:rPr lang="es-ES" sz="2400" i="1" dirty="0"/>
              <a:t>UNA VESTIDURA SERÁN MUDADOS. </a:t>
            </a: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 smtClean="0"/>
              <a:t>PERO </a:t>
            </a:r>
            <a:r>
              <a:rPr lang="es-ES" sz="2400" b="1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TÚ ERES EL MISMO, Y TUS AÑOS NO TENDRÁN FIN</a:t>
            </a:r>
            <a:r>
              <a:rPr lang="es-ES" sz="2400" i="1" dirty="0"/>
              <a:t>». </a:t>
            </a:r>
            <a:r>
              <a:rPr lang="en-US" sz="2400" i="1" dirty="0" smtClean="0"/>
              <a:t>–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1:10-12</a:t>
            </a:r>
            <a:endParaRPr lang="en-US" sz="2400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32FF6C1-4402-A365-E300-9E09C2BE6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4B17BAE8-6A89-EFB7-D198-4C464EEE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8E8F6-2E2B-EA62-313B-75246B7F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111415"/>
            <a:ext cx="8187690" cy="92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contexto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amplio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4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12:18-29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EBF322-220D-22B3-CCD1-8D293A23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0582"/>
            <a:ext cx="7989570" cy="92702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baseline="30000" dirty="0">
                <a:ea typeface="Times New Roman" panose="02020603050405020304" pitchFamily="18" charset="0"/>
              </a:rPr>
              <a:t>8 </a:t>
            </a:r>
            <a:r>
              <a:rPr lang="es-ES" i="1" dirty="0">
                <a:ea typeface="Times New Roman" panose="02020603050405020304" pitchFamily="18" charset="0"/>
              </a:rPr>
              <a:t>Jesucristo es el mismo ayer y hoy y por los siglos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ea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Hebreos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13:8</a:t>
            </a:r>
            <a:endParaRPr lang="en-US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F743EFFA-9C86-44C6-8162-EA09455047EF}"/>
              </a:ext>
            </a:extLst>
          </p:cNvPr>
          <p:cNvSpPr txBox="1">
            <a:spLocks/>
          </p:cNvSpPr>
          <p:nvPr/>
        </p:nvSpPr>
        <p:spPr>
          <a:xfrm>
            <a:off x="628651" y="2268916"/>
            <a:ext cx="7989570" cy="315390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i="1" baseline="30000" dirty="0"/>
              <a:t>18 </a:t>
            </a:r>
            <a:r>
              <a:rPr lang="es-ES" sz="2400" i="1" dirty="0"/>
              <a:t> Porque ustedes no se han acercado a un monte que se puede tocar, ni a fuego ardiente, ni a tinieblas, ni a oscuridad, ni a torbellino, </a:t>
            </a:r>
            <a:r>
              <a:rPr lang="es-ES" sz="2400" i="1" dirty="0" smtClean="0"/>
              <a:t>19</a:t>
            </a:r>
            <a:r>
              <a:rPr lang="es-ES" sz="2400" i="1" dirty="0"/>
              <a:t>  ni a sonido de trompeta, ni a ruido de palabras tal, que los que oyeron rogaron que no se les hablara más. </a:t>
            </a:r>
            <a:r>
              <a:rPr lang="es-ES" sz="2400" i="1" dirty="0" smtClean="0"/>
              <a:t>20</a:t>
            </a:r>
            <a:r>
              <a:rPr lang="es-ES" sz="2400" i="1" dirty="0"/>
              <a:t>  Porque ellos no podían soportar el mandato: «SI AUN UNA BESTIA TOCA EL MONTE, SERÁ APEDREADA». </a:t>
            </a:r>
            <a:r>
              <a:rPr lang="es-ES" sz="2400" i="1" dirty="0" smtClean="0"/>
              <a:t>21</a:t>
            </a:r>
            <a:r>
              <a:rPr lang="es-ES" sz="2400" i="1" dirty="0"/>
              <a:t>  Tan terrible era el espectáculo, que Moisés dijo: «ESTOY ATERRADO Y TEMBLANDO». </a:t>
            </a:r>
            <a:r>
              <a:rPr lang="en-US" sz="2400" i="1" dirty="0" smtClean="0"/>
              <a:t>– </a:t>
            </a:r>
            <a:endParaRPr lang="en-US" sz="2400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12:18-21</a:t>
            </a:r>
            <a:endParaRPr lang="en-US" sz="2000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F2C8D1-5F0F-9B80-0C5B-B894CC165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D4459E5D-F76D-5A47-D173-BC78C0325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E532C-5C83-B821-39A5-6ECF3FE4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111415"/>
            <a:ext cx="8187690" cy="92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contexto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amplio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Heb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12:18-29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5DB7E6-FB74-EF2A-CCF8-3C207EE24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0582"/>
            <a:ext cx="7989570" cy="92702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baseline="30000" dirty="0">
                <a:ea typeface="Times New Roman" panose="02020603050405020304" pitchFamily="18" charset="0"/>
              </a:rPr>
              <a:t>8 </a:t>
            </a:r>
            <a:r>
              <a:rPr lang="es-ES" i="1" dirty="0">
                <a:ea typeface="Times New Roman" panose="02020603050405020304" pitchFamily="18" charset="0"/>
              </a:rPr>
              <a:t>Jesucristo es el mismo ayer y hoy y por los siglos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ea typeface="Times New Roman" panose="02020603050405020304" pitchFamily="18" charset="0"/>
              </a:rPr>
              <a:t>–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Hebreos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13:8</a:t>
            </a:r>
            <a:endParaRPr lang="en-US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3A0736E0-9996-E3C9-8344-630A280FAE2B}"/>
              </a:ext>
            </a:extLst>
          </p:cNvPr>
          <p:cNvSpPr txBox="1">
            <a:spLocks/>
          </p:cNvSpPr>
          <p:nvPr/>
        </p:nvSpPr>
        <p:spPr>
          <a:xfrm>
            <a:off x="628651" y="2268916"/>
            <a:ext cx="7989570" cy="315390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i="1" baseline="30000" dirty="0"/>
              <a:t>22 </a:t>
            </a:r>
            <a:r>
              <a:rPr lang="es-ES" sz="2400" i="1" dirty="0"/>
              <a:t>Ustedes, en cambio, se han acercado al monte </a:t>
            </a:r>
            <a:r>
              <a:rPr lang="es-ES" sz="2400" i="1" dirty="0" err="1"/>
              <a:t>Sión</a:t>
            </a:r>
            <a:r>
              <a:rPr lang="es-ES" sz="2400" i="1" dirty="0"/>
              <a:t> y a la ciudad del Dios vivo, la Jerusalén celestial, y a miríadas de ángeles, </a:t>
            </a:r>
            <a:r>
              <a:rPr lang="es-ES" sz="2400" i="1" dirty="0" smtClean="0"/>
              <a:t>23</a:t>
            </a:r>
            <a:r>
              <a:rPr lang="es-ES" sz="2400" i="1" dirty="0"/>
              <a:t>  a la asamblea general e iglesia de los primogénitos que están inscritos en los cielos, y a Dios, el Juez de todos, y a los espíritus de los justos hechos ya perfectos, 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i="1" dirty="0" smtClean="0"/>
              <a:t>24</a:t>
            </a:r>
            <a:r>
              <a:rPr lang="es-ES" sz="2400" i="1" dirty="0"/>
              <a:t>  y a Jesús, el mediador del nuevo pacto, y a la sangre rociada que habla mejor que la sangre de Abel. </a:t>
            </a:r>
            <a:r>
              <a:rPr lang="en-US" sz="2400" i="1" dirty="0"/>
              <a:t> –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12:22-24</a:t>
            </a:r>
            <a:endParaRPr lang="en-US" sz="2000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0EB64C-9202-B32B-8FCF-110DC9D0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tall buildings&#10;&#10;Description automatically generated with medium confidence">
            <a:extLst>
              <a:ext uri="{FF2B5EF4-FFF2-40B4-BE49-F238E27FC236}">
                <a16:creationId xmlns:a16="http://schemas.microsoft.com/office/drawing/2014/main" xmlns="" id="{9258EA9D-ECC5-588A-A252-9C4662C6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A9D44-71AA-110F-5C4E-0F7AA944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0" y="111415"/>
            <a:ext cx="8187690" cy="9270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contexto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más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amplio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4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Heb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12:18-29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E310E8-ACDC-EB7A-5A1C-DD46577D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0582"/>
            <a:ext cx="7989570" cy="927022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baseline="30000" dirty="0" smtClean="0">
                <a:ea typeface="Times New Roman" panose="02020603050405020304" pitchFamily="18" charset="0"/>
              </a:rPr>
              <a:t>8 </a:t>
            </a:r>
            <a:r>
              <a:rPr lang="es-ES" i="1" dirty="0" smtClean="0">
                <a:ea typeface="Times New Roman" panose="02020603050405020304" pitchFamily="18" charset="0"/>
              </a:rPr>
              <a:t>Jesucristo es el mismo ayer y hoy y por los siglos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ea typeface="Times New Roman" panose="02020603050405020304" pitchFamily="18" charset="0"/>
              </a:rPr>
              <a:t>–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Hebreos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13:8</a:t>
            </a:r>
            <a:endParaRPr lang="en-US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92E720A7-41C6-E69D-92E7-5B55A23ABD78}"/>
              </a:ext>
            </a:extLst>
          </p:cNvPr>
          <p:cNvSpPr txBox="1">
            <a:spLocks/>
          </p:cNvSpPr>
          <p:nvPr/>
        </p:nvSpPr>
        <p:spPr>
          <a:xfrm>
            <a:off x="628651" y="2268916"/>
            <a:ext cx="7989570" cy="315390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s-ES" sz="2400" i="1" dirty="0"/>
              <a:t>ahora Él ha prometido, diciendo: «AÚN UNA VEZ MÁS, YO HARÉ TEMBLAR NO SOLO LA TIERRA, SINO TAMBIÉN EL CIELO». </a:t>
            </a:r>
            <a:r>
              <a:rPr lang="es-ES" sz="2400" i="1" dirty="0" smtClean="0"/>
              <a:t>27</a:t>
            </a:r>
            <a:r>
              <a:rPr lang="es-ES" sz="2400" i="1" dirty="0"/>
              <a:t>  Y esta expresión: Aún, una vez más, indica la remoción de las cosas movibles, como las cosas creadas, a fin de que permanezcan las cosas que son inconmovibles. </a:t>
            </a:r>
            <a:r>
              <a:rPr lang="es-ES" sz="2400" i="1" dirty="0" smtClean="0"/>
              <a:t>28</a:t>
            </a:r>
            <a:r>
              <a:rPr lang="es-ES" sz="2400" i="1" dirty="0"/>
              <a:t>  Por lo cual, puesto que recibimos </a:t>
            </a:r>
            <a:r>
              <a:rPr lang="es-ES" sz="2400" b="1" i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 reino que es inconmovible</a:t>
            </a:r>
            <a:r>
              <a:rPr lang="es-ES" sz="2400" i="1" dirty="0"/>
              <a:t>, demostremos gratitud, mediante la cual ofrezcamos a Dios un servicio aceptable con temor y reverencia; </a:t>
            </a:r>
            <a:r>
              <a:rPr lang="en-US" sz="2400" i="1" dirty="0" smtClean="0"/>
              <a:t>- </a:t>
            </a:r>
            <a:br>
              <a:rPr lang="en-US" sz="2400" i="1" dirty="0" smtClean="0"/>
            </a:b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Hebreos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12:26b-28</a:t>
            </a:r>
            <a:endParaRPr lang="en-US" sz="2000" kern="100" dirty="0">
              <a:solidFill>
                <a:schemeClr val="accent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505</TotalTime>
  <Words>562</Words>
  <Application>Microsoft Office PowerPoint</Application>
  <PresentationFormat>On-screen Show (16:10)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-webkit-standard</vt:lpstr>
      <vt:lpstr>Office Theme</vt:lpstr>
      <vt:lpstr>PowerPoint Presentation</vt:lpstr>
      <vt:lpstr>Key Verse</vt:lpstr>
      <vt:lpstr>PowerPoint Presentation</vt:lpstr>
      <vt:lpstr>Texto asignado Hebreos 13:8</vt:lpstr>
      <vt:lpstr>Temas tratados en Hebreos 13:1-7</vt:lpstr>
      <vt:lpstr>El contexto más amplio </vt:lpstr>
      <vt:lpstr>El contexto más amplio – Heb 12:18-29 </vt:lpstr>
      <vt:lpstr>El contexto más amplio – Heb 12:18-29 </vt:lpstr>
      <vt:lpstr>El contexto más amplio – Heb 12:18-29 </vt:lpstr>
      <vt:lpstr>La necesidad de paciencia </vt:lpstr>
      <vt:lpstr>Ayuda que nunca termina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Esther Eubanks</cp:lastModifiedBy>
  <cp:revision>11</cp:revision>
  <dcterms:created xsi:type="dcterms:W3CDTF">2023-08-14T14:45:23Z</dcterms:created>
  <dcterms:modified xsi:type="dcterms:W3CDTF">2024-02-18T19:48:13Z</dcterms:modified>
</cp:coreProperties>
</file>