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8" r:id="rId2"/>
    <p:sldId id="282" r:id="rId3"/>
    <p:sldId id="290" r:id="rId4"/>
    <p:sldId id="289" r:id="rId5"/>
    <p:sldId id="297" r:id="rId6"/>
    <p:sldId id="301" r:id="rId7"/>
    <p:sldId id="302" r:id="rId8"/>
    <p:sldId id="303" r:id="rId9"/>
    <p:sldId id="304" r:id="rId10"/>
    <p:sldId id="305" r:id="rId11"/>
    <p:sldId id="306" r:id="rId12"/>
    <p:sldId id="260" r:id="rId1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590FD-FD88-4DF6-98F5-19449EAAB180}" v="569" dt="2024-02-18T20:08:02.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94"/>
  </p:normalViewPr>
  <p:slideViewPr>
    <p:cSldViewPr snapToGrid="0">
      <p:cViewPr varScale="1">
        <p:scale>
          <a:sx n="124" d="100"/>
          <a:sy n="124" d="100"/>
        </p:scale>
        <p:origin x="936"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 LaGrone" userId="b680fa769da6443c" providerId="LiveId" clId="{0A3590FD-FD88-4DF6-98F5-19449EAAB180}"/>
    <pc:docChg chg="undo custSel addSld delSld modSld sldOrd">
      <pc:chgData name="Russ LaGrone" userId="b680fa769da6443c" providerId="LiveId" clId="{0A3590FD-FD88-4DF6-98F5-19449EAAB180}" dt="2024-02-18T20:08:02.347" v="1088" actId="113"/>
      <pc:docMkLst>
        <pc:docMk/>
      </pc:docMkLst>
      <pc:sldChg chg="del">
        <pc:chgData name="Russ LaGrone" userId="b680fa769da6443c" providerId="LiveId" clId="{0A3590FD-FD88-4DF6-98F5-19449EAAB180}" dt="2024-02-18T13:10:22.161" v="1082" actId="47"/>
        <pc:sldMkLst>
          <pc:docMk/>
          <pc:sldMk cId="2679762074" sldId="259"/>
        </pc:sldMkLst>
      </pc:sldChg>
      <pc:sldChg chg="del">
        <pc:chgData name="Russ LaGrone" userId="b680fa769da6443c" providerId="LiveId" clId="{0A3590FD-FD88-4DF6-98F5-19449EAAB180}" dt="2024-02-18T13:10:23.474" v="1083" actId="47"/>
        <pc:sldMkLst>
          <pc:docMk/>
          <pc:sldMk cId="1280793001" sldId="266"/>
        </pc:sldMkLst>
      </pc:sldChg>
      <pc:sldChg chg="del">
        <pc:chgData name="Russ LaGrone" userId="b680fa769da6443c" providerId="LiveId" clId="{0A3590FD-FD88-4DF6-98F5-19449EAAB180}" dt="2024-02-18T13:10:17.894" v="1080" actId="47"/>
        <pc:sldMkLst>
          <pc:docMk/>
          <pc:sldMk cId="404344556" sldId="269"/>
        </pc:sldMkLst>
      </pc:sldChg>
      <pc:sldChg chg="modSp mod ord">
        <pc:chgData name="Russ LaGrone" userId="b680fa769da6443c" providerId="LiveId" clId="{0A3590FD-FD88-4DF6-98F5-19449EAAB180}" dt="2024-02-18T12:56:01.067" v="879" actId="1076"/>
        <pc:sldMkLst>
          <pc:docMk/>
          <pc:sldMk cId="1184788969" sldId="282"/>
        </pc:sldMkLst>
        <pc:spChg chg="mod">
          <ac:chgData name="Russ LaGrone" userId="b680fa769da6443c" providerId="LiveId" clId="{0A3590FD-FD88-4DF6-98F5-19449EAAB180}" dt="2024-02-18T12:56:01.067" v="879" actId="1076"/>
          <ac:spMkLst>
            <pc:docMk/>
            <pc:sldMk cId="1184788969" sldId="282"/>
            <ac:spMk id="5" creationId="{252E880C-E34A-6E5C-D4A5-DF2F42C400D1}"/>
          </ac:spMkLst>
        </pc:spChg>
      </pc:sldChg>
      <pc:sldChg chg="del">
        <pc:chgData name="Russ LaGrone" userId="b680fa769da6443c" providerId="LiveId" clId="{0A3590FD-FD88-4DF6-98F5-19449EAAB180}" dt="2024-02-18T13:10:20.090" v="1081" actId="47"/>
        <pc:sldMkLst>
          <pc:docMk/>
          <pc:sldMk cId="839931185" sldId="283"/>
        </pc:sldMkLst>
      </pc:sldChg>
      <pc:sldChg chg="del">
        <pc:chgData name="Russ LaGrone" userId="b680fa769da6443c" providerId="LiveId" clId="{0A3590FD-FD88-4DF6-98F5-19449EAAB180}" dt="2024-02-18T13:10:25.506" v="1084" actId="47"/>
        <pc:sldMkLst>
          <pc:docMk/>
          <pc:sldMk cId="3263737884" sldId="284"/>
        </pc:sldMkLst>
      </pc:sldChg>
      <pc:sldChg chg="del">
        <pc:chgData name="Russ LaGrone" userId="b680fa769da6443c" providerId="LiveId" clId="{0A3590FD-FD88-4DF6-98F5-19449EAAB180}" dt="2024-02-18T13:10:12.362" v="1077" actId="47"/>
        <pc:sldMkLst>
          <pc:docMk/>
          <pc:sldMk cId="1695531455" sldId="285"/>
        </pc:sldMkLst>
      </pc:sldChg>
      <pc:sldChg chg="del">
        <pc:chgData name="Russ LaGrone" userId="b680fa769da6443c" providerId="LiveId" clId="{0A3590FD-FD88-4DF6-98F5-19449EAAB180}" dt="2024-02-18T13:10:16.471" v="1079" actId="47"/>
        <pc:sldMkLst>
          <pc:docMk/>
          <pc:sldMk cId="1510776185" sldId="286"/>
        </pc:sldMkLst>
      </pc:sldChg>
      <pc:sldChg chg="del">
        <pc:chgData name="Russ LaGrone" userId="b680fa769da6443c" providerId="LiveId" clId="{0A3590FD-FD88-4DF6-98F5-19449EAAB180}" dt="2024-02-18T13:10:27.133" v="1085" actId="47"/>
        <pc:sldMkLst>
          <pc:docMk/>
          <pc:sldMk cId="2527316750" sldId="287"/>
        </pc:sldMkLst>
      </pc:sldChg>
      <pc:sldChg chg="del">
        <pc:chgData name="Russ LaGrone" userId="b680fa769da6443c" providerId="LiveId" clId="{0A3590FD-FD88-4DF6-98F5-19449EAAB180}" dt="2024-02-18T13:10:49.779" v="1086" actId="47"/>
        <pc:sldMkLst>
          <pc:docMk/>
          <pc:sldMk cId="4124541208" sldId="288"/>
        </pc:sldMkLst>
      </pc:sldChg>
      <pc:sldChg chg="modSp mod ord">
        <pc:chgData name="Russ LaGrone" userId="b680fa769da6443c" providerId="LiveId" clId="{0A3590FD-FD88-4DF6-98F5-19449EAAB180}" dt="2024-02-18T02:35:41.232" v="49" actId="403"/>
        <pc:sldMkLst>
          <pc:docMk/>
          <pc:sldMk cId="2883209309" sldId="289"/>
        </pc:sldMkLst>
        <pc:spChg chg="mod">
          <ac:chgData name="Russ LaGrone" userId="b680fa769da6443c" providerId="LiveId" clId="{0A3590FD-FD88-4DF6-98F5-19449EAAB180}" dt="2024-02-18T02:35:28.950" v="47" actId="403"/>
          <ac:spMkLst>
            <pc:docMk/>
            <pc:sldMk cId="2883209309" sldId="289"/>
            <ac:spMk id="2" creationId="{E0EEFF0A-35E2-C75A-B75D-DBB9EB970F44}"/>
          </ac:spMkLst>
        </pc:spChg>
        <pc:spChg chg="mod">
          <ac:chgData name="Russ LaGrone" userId="b680fa769da6443c" providerId="LiveId" clId="{0A3590FD-FD88-4DF6-98F5-19449EAAB180}" dt="2024-02-18T02:35:41.232" v="49" actId="403"/>
          <ac:spMkLst>
            <pc:docMk/>
            <pc:sldMk cId="2883209309" sldId="289"/>
            <ac:spMk id="4" creationId="{4CB79103-F50D-5DD6-FC4A-C69377931564}"/>
          </ac:spMkLst>
        </pc:spChg>
      </pc:sldChg>
      <pc:sldChg chg="modSp add mod">
        <pc:chgData name="Russ LaGrone" userId="b680fa769da6443c" providerId="LiveId" clId="{0A3590FD-FD88-4DF6-98F5-19449EAAB180}" dt="2024-02-18T12:57:09.667" v="886" actId="1076"/>
        <pc:sldMkLst>
          <pc:docMk/>
          <pc:sldMk cId="1242165597" sldId="290"/>
        </pc:sldMkLst>
        <pc:spChg chg="mod">
          <ac:chgData name="Russ LaGrone" userId="b680fa769da6443c" providerId="LiveId" clId="{0A3590FD-FD88-4DF6-98F5-19449EAAB180}" dt="2024-02-17T15:19:30.642" v="1" actId="1076"/>
          <ac:spMkLst>
            <pc:docMk/>
            <pc:sldMk cId="1242165597" sldId="290"/>
            <ac:spMk id="4" creationId="{4B45A063-A199-7060-5E00-5355ED41D9DE}"/>
          </ac:spMkLst>
        </pc:spChg>
        <pc:graphicFrameChg chg="mod modGraphic">
          <ac:chgData name="Russ LaGrone" userId="b680fa769da6443c" providerId="LiveId" clId="{0A3590FD-FD88-4DF6-98F5-19449EAAB180}" dt="2024-02-18T12:57:09.667" v="886" actId="1076"/>
          <ac:graphicFrameMkLst>
            <pc:docMk/>
            <pc:sldMk cId="1242165597" sldId="290"/>
            <ac:graphicFrameMk id="10" creationId="{F39E7ECD-C849-9384-A916-975153110922}"/>
          </ac:graphicFrameMkLst>
        </pc:graphicFrameChg>
      </pc:sldChg>
      <pc:sldChg chg="addSp delSp modSp add mod delAnim modAnim">
        <pc:chgData name="Russ LaGrone" userId="b680fa769da6443c" providerId="LiveId" clId="{0A3590FD-FD88-4DF6-98F5-19449EAAB180}" dt="2024-02-18T03:01:48.299" v="446" actId="1076"/>
        <pc:sldMkLst>
          <pc:docMk/>
          <pc:sldMk cId="1554288992" sldId="297"/>
        </pc:sldMkLst>
        <pc:spChg chg="mod">
          <ac:chgData name="Russ LaGrone" userId="b680fa769da6443c" providerId="LiveId" clId="{0A3590FD-FD88-4DF6-98F5-19449EAAB180}" dt="2024-02-18T02:39:04.628" v="96" actId="113"/>
          <ac:spMkLst>
            <pc:docMk/>
            <pc:sldMk cId="1554288992" sldId="297"/>
            <ac:spMk id="2" creationId="{E0EEFF0A-35E2-C75A-B75D-DBB9EB970F44}"/>
          </ac:spMkLst>
        </pc:spChg>
        <pc:spChg chg="del">
          <ac:chgData name="Russ LaGrone" userId="b680fa769da6443c" providerId="LiveId" clId="{0A3590FD-FD88-4DF6-98F5-19449EAAB180}" dt="2024-02-18T02:37:38.567" v="51" actId="478"/>
          <ac:spMkLst>
            <pc:docMk/>
            <pc:sldMk cId="1554288992" sldId="297"/>
            <ac:spMk id="5" creationId="{CA2863F5-7CC4-A858-4ABF-A24FA42254EF}"/>
          </ac:spMkLst>
        </pc:spChg>
        <pc:spChg chg="add mod">
          <ac:chgData name="Russ LaGrone" userId="b680fa769da6443c" providerId="LiveId" clId="{0A3590FD-FD88-4DF6-98F5-19449EAAB180}" dt="2024-02-18T03:01:39.432" v="445" actId="1076"/>
          <ac:spMkLst>
            <pc:docMk/>
            <pc:sldMk cId="1554288992" sldId="297"/>
            <ac:spMk id="7" creationId="{E9A4D1AF-99FB-3AEC-51CD-1FEEB5DB7DA6}"/>
          </ac:spMkLst>
        </pc:spChg>
        <pc:spChg chg="add mod">
          <ac:chgData name="Russ LaGrone" userId="b680fa769da6443c" providerId="LiveId" clId="{0A3590FD-FD88-4DF6-98F5-19449EAAB180}" dt="2024-02-18T03:01:48.299" v="446" actId="1076"/>
          <ac:spMkLst>
            <pc:docMk/>
            <pc:sldMk cId="1554288992" sldId="297"/>
            <ac:spMk id="8" creationId="{23BEB5D9-AA8A-9A18-2FDC-337BD0F802E3}"/>
          </ac:spMkLst>
        </pc:spChg>
        <pc:spChg chg="mod">
          <ac:chgData name="Russ LaGrone" userId="b680fa769da6443c" providerId="LiveId" clId="{0A3590FD-FD88-4DF6-98F5-19449EAAB180}" dt="2024-02-18T02:59:22.136" v="425" actId="14100"/>
          <ac:spMkLst>
            <pc:docMk/>
            <pc:sldMk cId="1554288992" sldId="297"/>
            <ac:spMk id="14" creationId="{DE2BB6C4-081B-404A-00A2-479D87CE41ED}"/>
          </ac:spMkLst>
        </pc:spChg>
        <pc:spChg chg="mod">
          <ac:chgData name="Russ LaGrone" userId="b680fa769da6443c" providerId="LiveId" clId="{0A3590FD-FD88-4DF6-98F5-19449EAAB180}" dt="2024-02-18T02:59:17.964" v="424" actId="1076"/>
          <ac:spMkLst>
            <pc:docMk/>
            <pc:sldMk cId="1554288992" sldId="297"/>
            <ac:spMk id="17" creationId="{57CC337F-7AF2-FD42-B4F8-FD9BE6D608BA}"/>
          </ac:spMkLst>
        </pc:spChg>
        <pc:spChg chg="mod">
          <ac:chgData name="Russ LaGrone" userId="b680fa769da6443c" providerId="LiveId" clId="{0A3590FD-FD88-4DF6-98F5-19449EAAB180}" dt="2024-02-18T02:59:39.471" v="427" actId="1076"/>
          <ac:spMkLst>
            <pc:docMk/>
            <pc:sldMk cId="1554288992" sldId="297"/>
            <ac:spMk id="18" creationId="{4C7F0AEA-8972-867E-FE7B-EC0B18AF22D1}"/>
          </ac:spMkLst>
        </pc:spChg>
        <pc:spChg chg="mod">
          <ac:chgData name="Russ LaGrone" userId="b680fa769da6443c" providerId="LiveId" clId="{0A3590FD-FD88-4DF6-98F5-19449EAAB180}" dt="2024-02-18T02:59:46.336" v="428" actId="1076"/>
          <ac:spMkLst>
            <pc:docMk/>
            <pc:sldMk cId="1554288992" sldId="297"/>
            <ac:spMk id="19" creationId="{EE7DA944-1879-35EC-330D-35D2C5824AA7}"/>
          </ac:spMkLst>
        </pc:spChg>
        <pc:spChg chg="mod">
          <ac:chgData name="Russ LaGrone" userId="b680fa769da6443c" providerId="LiveId" clId="{0A3590FD-FD88-4DF6-98F5-19449EAAB180}" dt="2024-02-18T03:01:23.846" v="441" actId="1076"/>
          <ac:spMkLst>
            <pc:docMk/>
            <pc:sldMk cId="1554288992" sldId="297"/>
            <ac:spMk id="20" creationId="{82DCBC37-5C45-549D-7102-EEAFB552F5A0}"/>
          </ac:spMkLst>
        </pc:spChg>
        <pc:spChg chg="mod">
          <ac:chgData name="Russ LaGrone" userId="b680fa769da6443c" providerId="LiveId" clId="{0A3590FD-FD88-4DF6-98F5-19449EAAB180}" dt="2024-02-18T03:01:35.711" v="444" actId="14100"/>
          <ac:spMkLst>
            <pc:docMk/>
            <pc:sldMk cId="1554288992" sldId="297"/>
            <ac:spMk id="21" creationId="{8D4BBB4C-005F-498E-15A8-68F4161ED0DA}"/>
          </ac:spMkLst>
        </pc:spChg>
        <pc:spChg chg="mod">
          <ac:chgData name="Russ LaGrone" userId="b680fa769da6443c" providerId="LiveId" clId="{0A3590FD-FD88-4DF6-98F5-19449EAAB180}" dt="2024-02-18T03:01:27.792" v="442" actId="1076"/>
          <ac:spMkLst>
            <pc:docMk/>
            <pc:sldMk cId="1554288992" sldId="297"/>
            <ac:spMk id="22" creationId="{0BD9AFD4-8E94-9868-8ACA-0C9B34FD8697}"/>
          </ac:spMkLst>
        </pc:spChg>
        <pc:picChg chg="mod">
          <ac:chgData name="Russ LaGrone" userId="b680fa769da6443c" providerId="LiveId" clId="{0A3590FD-FD88-4DF6-98F5-19449EAAB180}" dt="2024-02-18T03:00:58.733" v="438" actId="1076"/>
          <ac:picMkLst>
            <pc:docMk/>
            <pc:sldMk cId="1554288992" sldId="297"/>
            <ac:picMk id="3" creationId="{9CD660E6-694A-596D-70F0-3549562075EB}"/>
          </ac:picMkLst>
        </pc:picChg>
        <pc:picChg chg="add mod">
          <ac:chgData name="Russ LaGrone" userId="b680fa769da6443c" providerId="LiveId" clId="{0A3590FD-FD88-4DF6-98F5-19449EAAB180}" dt="2024-02-18T02:41:46.327" v="131"/>
          <ac:picMkLst>
            <pc:docMk/>
            <pc:sldMk cId="1554288992" sldId="297"/>
            <ac:picMk id="4" creationId="{81D92E96-EBC5-E34F-F02A-990FCE648766}"/>
          </ac:picMkLst>
        </pc:picChg>
        <pc:cxnChg chg="del">
          <ac:chgData name="Russ LaGrone" userId="b680fa769da6443c" providerId="LiveId" clId="{0A3590FD-FD88-4DF6-98F5-19449EAAB180}" dt="2024-02-18T02:37:41.099" v="52" actId="478"/>
          <ac:cxnSpMkLst>
            <pc:docMk/>
            <pc:sldMk cId="1554288992" sldId="297"/>
            <ac:cxnSpMk id="6" creationId="{7B7FD20E-DDF2-7B27-A447-324FEE6BE8C0}"/>
          </ac:cxnSpMkLst>
        </pc:cxnChg>
        <pc:cxnChg chg="del">
          <ac:chgData name="Russ LaGrone" userId="b680fa769da6443c" providerId="LiveId" clId="{0A3590FD-FD88-4DF6-98F5-19449EAAB180}" dt="2024-02-18T02:37:43.027" v="54" actId="478"/>
          <ac:cxnSpMkLst>
            <pc:docMk/>
            <pc:sldMk cId="1554288992" sldId="297"/>
            <ac:cxnSpMk id="23" creationId="{58CD1ADC-BB47-76A0-99ED-2D70BDE78889}"/>
          </ac:cxnSpMkLst>
        </pc:cxnChg>
        <pc:cxnChg chg="del">
          <ac:chgData name="Russ LaGrone" userId="b680fa769da6443c" providerId="LiveId" clId="{0A3590FD-FD88-4DF6-98F5-19449EAAB180}" dt="2024-02-18T02:37:42.082" v="53" actId="478"/>
          <ac:cxnSpMkLst>
            <pc:docMk/>
            <pc:sldMk cId="1554288992" sldId="297"/>
            <ac:cxnSpMk id="25" creationId="{DBEC1E1C-F479-F1A6-BBB1-B4B0691D272C}"/>
          </ac:cxnSpMkLst>
        </pc:cxnChg>
        <pc:cxnChg chg="del">
          <ac:chgData name="Russ LaGrone" userId="b680fa769da6443c" providerId="LiveId" clId="{0A3590FD-FD88-4DF6-98F5-19449EAAB180}" dt="2024-02-18T02:37:44.157" v="55" actId="478"/>
          <ac:cxnSpMkLst>
            <pc:docMk/>
            <pc:sldMk cId="1554288992" sldId="297"/>
            <ac:cxnSpMk id="27" creationId="{93D6D427-B137-03B7-13D3-633FFDC930DB}"/>
          </ac:cxnSpMkLst>
        </pc:cxnChg>
        <pc:cxnChg chg="del">
          <ac:chgData name="Russ LaGrone" userId="b680fa769da6443c" providerId="LiveId" clId="{0A3590FD-FD88-4DF6-98F5-19449EAAB180}" dt="2024-02-18T02:37:47.110" v="58" actId="478"/>
          <ac:cxnSpMkLst>
            <pc:docMk/>
            <pc:sldMk cId="1554288992" sldId="297"/>
            <ac:cxnSpMk id="29" creationId="{82784D75-F091-B2B8-0316-95EB83DFCC37}"/>
          </ac:cxnSpMkLst>
        </pc:cxnChg>
        <pc:cxnChg chg="del">
          <ac:chgData name="Russ LaGrone" userId="b680fa769da6443c" providerId="LiveId" clId="{0A3590FD-FD88-4DF6-98F5-19449EAAB180}" dt="2024-02-18T02:37:45.090" v="56" actId="478"/>
          <ac:cxnSpMkLst>
            <pc:docMk/>
            <pc:sldMk cId="1554288992" sldId="297"/>
            <ac:cxnSpMk id="31" creationId="{A201175F-F05D-230C-AE0D-91E604CAC338}"/>
          </ac:cxnSpMkLst>
        </pc:cxnChg>
        <pc:cxnChg chg="del">
          <ac:chgData name="Russ LaGrone" userId="b680fa769da6443c" providerId="LiveId" clId="{0A3590FD-FD88-4DF6-98F5-19449EAAB180}" dt="2024-02-18T02:37:45.973" v="57" actId="478"/>
          <ac:cxnSpMkLst>
            <pc:docMk/>
            <pc:sldMk cId="1554288992" sldId="297"/>
            <ac:cxnSpMk id="33" creationId="{73B33647-BFA4-4B03-CF60-A107C270759B}"/>
          </ac:cxnSpMkLst>
        </pc:cxnChg>
        <pc:cxnChg chg="del">
          <ac:chgData name="Russ LaGrone" userId="b680fa769da6443c" providerId="LiveId" clId="{0A3590FD-FD88-4DF6-98F5-19449EAAB180}" dt="2024-02-18T02:37:48.039" v="59" actId="478"/>
          <ac:cxnSpMkLst>
            <pc:docMk/>
            <pc:sldMk cId="1554288992" sldId="297"/>
            <ac:cxnSpMk id="35" creationId="{3D4F736E-866E-4779-0AB8-BA323C0A2912}"/>
          </ac:cxnSpMkLst>
        </pc:cxnChg>
      </pc:sldChg>
      <pc:sldChg chg="add del ord">
        <pc:chgData name="Russ LaGrone" userId="b680fa769da6443c" providerId="LiveId" clId="{0A3590FD-FD88-4DF6-98F5-19449EAAB180}" dt="2024-02-18T13:10:15.136" v="1078" actId="47"/>
        <pc:sldMkLst>
          <pc:docMk/>
          <pc:sldMk cId="1644046544" sldId="300"/>
        </pc:sldMkLst>
      </pc:sldChg>
      <pc:sldChg chg="addSp modSp add mod">
        <pc:chgData name="Russ LaGrone" userId="b680fa769da6443c" providerId="LiveId" clId="{0A3590FD-FD88-4DF6-98F5-19449EAAB180}" dt="2024-02-18T20:08:02.347" v="1088" actId="113"/>
        <pc:sldMkLst>
          <pc:docMk/>
          <pc:sldMk cId="3177086731" sldId="301"/>
        </pc:sldMkLst>
        <pc:spChg chg="mod">
          <ac:chgData name="Russ LaGrone" userId="b680fa769da6443c" providerId="LiveId" clId="{0A3590FD-FD88-4DF6-98F5-19449EAAB180}" dt="2024-02-18T03:04:17.271" v="468" actId="27636"/>
          <ac:spMkLst>
            <pc:docMk/>
            <pc:sldMk cId="3177086731" sldId="301"/>
            <ac:spMk id="2" creationId="{E1BFDB6C-B647-8ECA-C0F1-82024AD47112}"/>
          </ac:spMkLst>
        </pc:spChg>
        <pc:spChg chg="mod">
          <ac:chgData name="Russ LaGrone" userId="b680fa769da6443c" providerId="LiveId" clId="{0A3590FD-FD88-4DF6-98F5-19449EAAB180}" dt="2024-02-18T03:13:05.873" v="549" actId="14100"/>
          <ac:spMkLst>
            <pc:docMk/>
            <pc:sldMk cId="3177086731" sldId="301"/>
            <ac:spMk id="4" creationId="{4073B3E6-6A33-B96A-0975-4AE3A01F9E04}"/>
          </ac:spMkLst>
        </pc:spChg>
        <pc:spChg chg="add mod">
          <ac:chgData name="Russ LaGrone" userId="b680fa769da6443c" providerId="LiveId" clId="{0A3590FD-FD88-4DF6-98F5-19449EAAB180}" dt="2024-02-18T20:08:02.347" v="1088" actId="113"/>
          <ac:spMkLst>
            <pc:docMk/>
            <pc:sldMk cId="3177086731" sldId="301"/>
            <ac:spMk id="5" creationId="{ABA77BE2-1EBD-FF2E-E81D-FA5448D920CF}"/>
          </ac:spMkLst>
        </pc:spChg>
      </pc:sldChg>
      <pc:sldChg chg="modSp add mod">
        <pc:chgData name="Russ LaGrone" userId="b680fa769da6443c" providerId="LiveId" clId="{0A3590FD-FD88-4DF6-98F5-19449EAAB180}" dt="2024-02-18T03:19:06.803" v="608" actId="20577"/>
        <pc:sldMkLst>
          <pc:docMk/>
          <pc:sldMk cId="2317452952" sldId="302"/>
        </pc:sldMkLst>
        <pc:spChg chg="mod">
          <ac:chgData name="Russ LaGrone" userId="b680fa769da6443c" providerId="LiveId" clId="{0A3590FD-FD88-4DF6-98F5-19449EAAB180}" dt="2024-02-18T03:14:08.400" v="572" actId="1076"/>
          <ac:spMkLst>
            <pc:docMk/>
            <pc:sldMk cId="2317452952" sldId="302"/>
            <ac:spMk id="2" creationId="{E9A8E8F6-2E2B-EA62-313B-75246B7F11B3}"/>
          </ac:spMkLst>
        </pc:spChg>
        <pc:spChg chg="mod">
          <ac:chgData name="Russ LaGrone" userId="b680fa769da6443c" providerId="LiveId" clId="{0A3590FD-FD88-4DF6-98F5-19449EAAB180}" dt="2024-02-18T03:19:06.803" v="608" actId="20577"/>
          <ac:spMkLst>
            <pc:docMk/>
            <pc:sldMk cId="2317452952" sldId="302"/>
            <ac:spMk id="5" creationId="{F743EFFA-9C86-44C6-8162-EA09455047EF}"/>
          </ac:spMkLst>
        </pc:spChg>
      </pc:sldChg>
      <pc:sldChg chg="modSp add">
        <pc:chgData name="Russ LaGrone" userId="b680fa769da6443c" providerId="LiveId" clId="{0A3590FD-FD88-4DF6-98F5-19449EAAB180}" dt="2024-02-18T03:19:46.647" v="631" actId="20577"/>
        <pc:sldMkLst>
          <pc:docMk/>
          <pc:sldMk cId="1422190231" sldId="303"/>
        </pc:sldMkLst>
        <pc:spChg chg="mod">
          <ac:chgData name="Russ LaGrone" userId="b680fa769da6443c" providerId="LiveId" clId="{0A3590FD-FD88-4DF6-98F5-19449EAAB180}" dt="2024-02-18T03:19:46.647" v="631" actId="20577"/>
          <ac:spMkLst>
            <pc:docMk/>
            <pc:sldMk cId="1422190231" sldId="303"/>
            <ac:spMk id="5" creationId="{3A0736E0-9996-E3C9-8344-630A280FAE2B}"/>
          </ac:spMkLst>
        </pc:spChg>
      </pc:sldChg>
      <pc:sldChg chg="modSp add">
        <pc:chgData name="Russ LaGrone" userId="b680fa769da6443c" providerId="LiveId" clId="{0A3590FD-FD88-4DF6-98F5-19449EAAB180}" dt="2024-02-18T03:21:25.642" v="657" actId="113"/>
        <pc:sldMkLst>
          <pc:docMk/>
          <pc:sldMk cId="2447623884" sldId="304"/>
        </pc:sldMkLst>
        <pc:spChg chg="mod">
          <ac:chgData name="Russ LaGrone" userId="b680fa769da6443c" providerId="LiveId" clId="{0A3590FD-FD88-4DF6-98F5-19449EAAB180}" dt="2024-02-18T03:21:25.642" v="657" actId="113"/>
          <ac:spMkLst>
            <pc:docMk/>
            <pc:sldMk cId="2447623884" sldId="304"/>
            <ac:spMk id="5" creationId="{92E720A7-41C6-E69D-92E7-5B55A23ABD78}"/>
          </ac:spMkLst>
        </pc:spChg>
      </pc:sldChg>
      <pc:sldChg chg="addSp delSp modSp add mod delAnim modAnim">
        <pc:chgData name="Russ LaGrone" userId="b680fa769da6443c" providerId="LiveId" clId="{0A3590FD-FD88-4DF6-98F5-19449EAAB180}" dt="2024-02-18T13:00:13.266" v="889"/>
        <pc:sldMkLst>
          <pc:docMk/>
          <pc:sldMk cId="3715847268" sldId="305"/>
        </pc:sldMkLst>
        <pc:spChg chg="mod">
          <ac:chgData name="Russ LaGrone" userId="b680fa769da6443c" providerId="LiveId" clId="{0A3590FD-FD88-4DF6-98F5-19449EAAB180}" dt="2024-02-18T12:39:01.421" v="676" actId="20577"/>
          <ac:spMkLst>
            <pc:docMk/>
            <pc:sldMk cId="3715847268" sldId="305"/>
            <ac:spMk id="2" creationId="{9C6ACDB8-3A60-A4D0-A386-8B5994523C8A}"/>
          </ac:spMkLst>
        </pc:spChg>
        <pc:spChg chg="mod">
          <ac:chgData name="Russ LaGrone" userId="b680fa769da6443c" providerId="LiveId" clId="{0A3590FD-FD88-4DF6-98F5-19449EAAB180}" dt="2024-02-18T12:51:17.675" v="815" actId="113"/>
          <ac:spMkLst>
            <pc:docMk/>
            <pc:sldMk cId="3715847268" sldId="305"/>
            <ac:spMk id="4" creationId="{BA5975F3-86E5-2551-6B7D-2A9410A69A52}"/>
          </ac:spMkLst>
        </pc:spChg>
        <pc:spChg chg="del mod">
          <ac:chgData name="Russ LaGrone" userId="b680fa769da6443c" providerId="LiveId" clId="{0A3590FD-FD88-4DF6-98F5-19449EAAB180}" dt="2024-02-18T12:40:25.105" v="681" actId="478"/>
          <ac:spMkLst>
            <pc:docMk/>
            <pc:sldMk cId="3715847268" sldId="305"/>
            <ac:spMk id="5" creationId="{4C6962DB-7D1D-906B-DF48-F6A8B68DF081}"/>
          </ac:spMkLst>
        </pc:spChg>
        <pc:spChg chg="add mod">
          <ac:chgData name="Russ LaGrone" userId="b680fa769da6443c" providerId="LiveId" clId="{0A3590FD-FD88-4DF6-98F5-19449EAAB180}" dt="2024-02-18T12:55:09.339" v="875" actId="1076"/>
          <ac:spMkLst>
            <pc:docMk/>
            <pc:sldMk cId="3715847268" sldId="305"/>
            <ac:spMk id="6" creationId="{C4787C6D-166C-2AA8-015F-B3A88A4BA382}"/>
          </ac:spMkLst>
        </pc:spChg>
      </pc:sldChg>
      <pc:sldChg chg="addSp delSp modSp add mod delAnim modAnim">
        <pc:chgData name="Russ LaGrone" userId="b680fa769da6443c" providerId="LiveId" clId="{0A3590FD-FD88-4DF6-98F5-19449EAAB180}" dt="2024-02-18T13:09:29.712" v="1076" actId="1076"/>
        <pc:sldMkLst>
          <pc:docMk/>
          <pc:sldMk cId="3729627496" sldId="306"/>
        </pc:sldMkLst>
        <pc:spChg chg="mod">
          <ac:chgData name="Russ LaGrone" userId="b680fa769da6443c" providerId="LiveId" clId="{0A3590FD-FD88-4DF6-98F5-19449EAAB180}" dt="2024-02-18T13:04:55.538" v="925" actId="20577"/>
          <ac:spMkLst>
            <pc:docMk/>
            <pc:sldMk cId="3729627496" sldId="306"/>
            <ac:spMk id="2" creationId="{5205F3CA-0E1D-DC68-8103-0EBD5251C746}"/>
          </ac:spMkLst>
        </pc:spChg>
        <pc:spChg chg="mod">
          <ac:chgData name="Russ LaGrone" userId="b680fa769da6443c" providerId="LiveId" clId="{0A3590FD-FD88-4DF6-98F5-19449EAAB180}" dt="2024-02-18T13:09:29.712" v="1076" actId="1076"/>
          <ac:spMkLst>
            <pc:docMk/>
            <pc:sldMk cId="3729627496" sldId="306"/>
            <ac:spMk id="4" creationId="{DF6E7DCC-A0F7-7C90-9C92-638FDE2ADE6E}"/>
          </ac:spMkLst>
        </pc:spChg>
        <pc:spChg chg="add mod">
          <ac:chgData name="Russ LaGrone" userId="b680fa769da6443c" providerId="LiveId" clId="{0A3590FD-FD88-4DF6-98F5-19449EAAB180}" dt="2024-02-18T13:06:45.423" v="936" actId="14100"/>
          <ac:spMkLst>
            <pc:docMk/>
            <pc:sldMk cId="3729627496" sldId="306"/>
            <ac:spMk id="5" creationId="{A5CFD4A8-F199-DB60-64C8-2448B33B6AFE}"/>
          </ac:spMkLst>
        </pc:spChg>
        <pc:spChg chg="del">
          <ac:chgData name="Russ LaGrone" userId="b680fa769da6443c" providerId="LiveId" clId="{0A3590FD-FD88-4DF6-98F5-19449EAAB180}" dt="2024-02-18T13:01:32.650" v="891" actId="478"/>
          <ac:spMkLst>
            <pc:docMk/>
            <pc:sldMk cId="3729627496" sldId="306"/>
            <ac:spMk id="6" creationId="{9A9015F8-FCA5-C725-6DC9-91FCD4A63D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461DC-0A91-4FD7-B541-3FF5284F9B8B}" type="datetimeFigureOut">
              <a:rPr lang="en-US" smtClean="0"/>
              <a:t>2/18/2024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E4210-D50D-42AC-A81C-64C60F1FFCA7}" type="slidenum">
              <a:rPr lang="en-US" smtClean="0"/>
              <a:t>‹#›</a:t>
            </a:fld>
            <a:endParaRPr lang="en-US"/>
          </a:p>
        </p:txBody>
      </p:sp>
    </p:spTree>
    <p:extLst>
      <p:ext uri="{BB962C8B-B14F-4D97-AF65-F5344CB8AC3E}">
        <p14:creationId xmlns:p14="http://schemas.microsoft.com/office/powerpoint/2010/main" val="316285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25:21, 23 – Joy is the outcome of doing what is RIGHT.</a:t>
            </a:r>
          </a:p>
          <a:p>
            <a:endParaRPr lang="en-US" dirty="0"/>
          </a:p>
          <a:p>
            <a:r>
              <a:rPr lang="en-US" dirty="0"/>
              <a:t>“…enter into the joy of your master.”</a:t>
            </a:r>
          </a:p>
          <a:p>
            <a:endParaRPr lang="en-US" dirty="0"/>
          </a:p>
          <a:p>
            <a:r>
              <a:rPr lang="en-US" dirty="0"/>
              <a:t>First, the master is Joyful.</a:t>
            </a:r>
          </a:p>
          <a:p>
            <a:r>
              <a:rPr lang="en-US" dirty="0"/>
              <a:t>Second, sharing in His joy is a blessing.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 25 describes 7 qualities that lead to joy.</a:t>
            </a:r>
          </a:p>
          <a:p>
            <a:endParaRPr lang="en-US" dirty="0">
              <a:solidFill>
                <a:schemeClr val="tx1"/>
              </a:solidFill>
            </a:endParaRPr>
          </a:p>
          <a:p>
            <a:r>
              <a:rPr lang="en-US" sz="1200" dirty="0">
                <a:solidFill>
                  <a:schemeClr val="tx1"/>
                </a:solidFill>
              </a:rPr>
              <a:t>Responsible Actions – “Well done”</a:t>
            </a:r>
          </a:p>
          <a:p>
            <a:r>
              <a:rPr lang="en-US" sz="1200" dirty="0">
                <a:solidFill>
                  <a:schemeClr val="tx1"/>
                </a:solidFill>
              </a:rPr>
              <a:t>Godly Character – “Good &amp; Faithful”</a:t>
            </a:r>
          </a:p>
          <a:p>
            <a:r>
              <a:rPr lang="en-US" sz="1200" dirty="0">
                <a:solidFill>
                  <a:schemeClr val="tx1"/>
                </a:solidFill>
              </a:rPr>
              <a:t>Humble Service - “Slave”</a:t>
            </a:r>
          </a:p>
          <a:p>
            <a:r>
              <a:rPr lang="en-US" sz="1200" dirty="0">
                <a:solidFill>
                  <a:schemeClr val="tx1"/>
                </a:solidFill>
              </a:rPr>
              <a:t>Faithful Stewardship – “Faithful in a Few Things”</a:t>
            </a:r>
          </a:p>
          <a:p>
            <a:r>
              <a:rPr lang="en-US" sz="1200" dirty="0">
                <a:solidFill>
                  <a:schemeClr val="tx1"/>
                </a:solidFill>
              </a:rPr>
              <a:t>Meaningful Compliments</a:t>
            </a:r>
          </a:p>
          <a:p>
            <a:r>
              <a:rPr lang="en-US" sz="1200" dirty="0">
                <a:solidFill>
                  <a:schemeClr val="tx1"/>
                </a:solidFill>
              </a:rPr>
              <a:t>Increased Trust &amp; Tasks – “Many Things”</a:t>
            </a:r>
          </a:p>
          <a:p>
            <a:r>
              <a:rPr lang="en-US" sz="1200" dirty="0">
                <a:solidFill>
                  <a:schemeClr val="tx1"/>
                </a:solidFill>
              </a:rPr>
              <a:t>Closer/Shared Relationship – Enter Into The Joy of…</a:t>
            </a:r>
          </a:p>
          <a:p>
            <a:endParaRPr lang="en-US" sz="1200" dirty="0">
              <a:solidFill>
                <a:schemeClr val="tx1"/>
              </a:solidFill>
            </a:endParaRPr>
          </a:p>
          <a:p>
            <a:r>
              <a:rPr lang="en-US" dirty="0"/>
              <a:t>Joy over the Outcome</a:t>
            </a:r>
          </a:p>
          <a:p>
            <a:r>
              <a:rPr lang="en-US" dirty="0"/>
              <a:t>Joy from fulfilling our Purpose</a:t>
            </a:r>
          </a:p>
          <a:p>
            <a:r>
              <a:rPr lang="en-US" dirty="0"/>
              <a:t>Joy from using out talents in this EPIC Mission</a:t>
            </a:r>
          </a:p>
          <a:p>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B09524B-4A38-1248-AEA4-B0B78C94BF06}" type="slidenum">
              <a:rPr lang="en-US" smtClean="0"/>
              <a:t>5</a:t>
            </a:fld>
            <a:endParaRPr lang="en-US"/>
          </a:p>
        </p:txBody>
      </p:sp>
    </p:spTree>
    <p:extLst>
      <p:ext uri="{BB962C8B-B14F-4D97-AF65-F5344CB8AC3E}">
        <p14:creationId xmlns:p14="http://schemas.microsoft.com/office/powerpoint/2010/main" val="244811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60605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6045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D6F12-65FB-4147-B5C2-25842B05EB63}"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71034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DD6F12-65FB-4147-B5C2-25842B05EB63}"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6524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D6F12-65FB-4147-B5C2-25842B05EB63}"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13678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DD6F12-65FB-4147-B5C2-25842B05EB63}"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10820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DD6F12-65FB-4147-B5C2-25842B05EB63}"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11766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DD6F12-65FB-4147-B5C2-25842B05EB63}"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90491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D6F12-65FB-4147-B5C2-25842B05EB63}"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276844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DD6F12-65FB-4147-B5C2-25842B05EB63}"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6037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DD6F12-65FB-4147-B5C2-25842B05EB63}"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A4B73-CC2B-E046-AB48-7F683D51D66B}" type="slidenum">
              <a:rPr lang="en-US" smtClean="0"/>
              <a:t>‹#›</a:t>
            </a:fld>
            <a:endParaRPr lang="en-US"/>
          </a:p>
        </p:txBody>
      </p:sp>
    </p:spTree>
    <p:extLst>
      <p:ext uri="{BB962C8B-B14F-4D97-AF65-F5344CB8AC3E}">
        <p14:creationId xmlns:p14="http://schemas.microsoft.com/office/powerpoint/2010/main" val="38690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7DD6F12-65FB-4147-B5C2-25842B05EB63}" type="datetimeFigureOut">
              <a:rPr lang="en-US" smtClean="0"/>
              <a:t>2/18/2024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F4A4B73-CC2B-E046-AB48-7F683D51D66B}" type="slidenum">
              <a:rPr lang="en-US" smtClean="0"/>
              <a:t>‹#›</a:t>
            </a:fld>
            <a:endParaRPr lang="en-US"/>
          </a:p>
        </p:txBody>
      </p:sp>
    </p:spTree>
    <p:extLst>
      <p:ext uri="{BB962C8B-B14F-4D97-AF65-F5344CB8AC3E}">
        <p14:creationId xmlns:p14="http://schemas.microsoft.com/office/powerpoint/2010/main" val="2043688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structure with columns&#10;&#10;Description automatically generated with medium confidence">
            <a:extLst>
              <a:ext uri="{FF2B5EF4-FFF2-40B4-BE49-F238E27FC236}">
                <a16:creationId xmlns:a16="http://schemas.microsoft.com/office/drawing/2014/main" id="{045E1916-9B27-EFCE-A0F3-38A291B087CD}"/>
              </a:ext>
            </a:extLst>
          </p:cNvPr>
          <p:cNvPicPr>
            <a:picLocks noChangeAspect="1"/>
          </p:cNvPicPr>
          <p:nvPr/>
        </p:nvPicPr>
        <p:blipFill>
          <a:blip r:embed="rId2"/>
          <a:stretch>
            <a:fillRect/>
          </a:stretch>
        </p:blipFill>
        <p:spPr>
          <a:xfrm>
            <a:off x="0" y="0"/>
            <a:ext cx="9144000" cy="5715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250F65FC-3911-CBC6-ECD8-1563A95820B4}"/>
              </a:ext>
            </a:extLst>
          </p:cNvPr>
          <p:cNvPicPr>
            <a:picLocks noChangeAspect="1"/>
          </p:cNvPicPr>
          <p:nvPr/>
        </p:nvPicPr>
        <p:blipFill rotWithShape="1">
          <a:blip r:embed="rId3"/>
          <a:srcRect t="17965"/>
          <a:stretch/>
        </p:blipFill>
        <p:spPr>
          <a:xfrm>
            <a:off x="0" y="1026695"/>
            <a:ext cx="9143998" cy="4688303"/>
          </a:xfrm>
          <a:prstGeom prst="rect">
            <a:avLst/>
          </a:prstGeom>
        </p:spPr>
      </p:pic>
    </p:spTree>
    <p:extLst>
      <p:ext uri="{BB962C8B-B14F-4D97-AF65-F5344CB8AC3E}">
        <p14:creationId xmlns:p14="http://schemas.microsoft.com/office/powerpoint/2010/main" val="13548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6AA6-2980-95FF-F6E5-549450D58187}"/>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5B8D73D9-2784-C6B8-7146-C1779254EF51}"/>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9C6ACDB8-3A60-A4D0-A386-8B5994523C8A}"/>
              </a:ext>
            </a:extLst>
          </p:cNvPr>
          <p:cNvSpPr>
            <a:spLocks noGrp="1"/>
          </p:cNvSpPr>
          <p:nvPr>
            <p:ph type="title"/>
          </p:nvPr>
        </p:nvSpPr>
        <p:spPr>
          <a:xfrm>
            <a:off x="628650" y="208359"/>
            <a:ext cx="7886700" cy="927022"/>
          </a:xfrm>
        </p:spPr>
        <p:txBody>
          <a:bodyPr>
            <a:normAutofit fontScale="90000"/>
          </a:bodyPr>
          <a:lstStyle/>
          <a:p>
            <a:pPr algn="ctr"/>
            <a:r>
              <a:rPr lang="en-US" sz="4400" b="1" dirty="0">
                <a:solidFill>
                  <a:schemeClr val="accent2">
                    <a:lumMod val="60000"/>
                    <a:lumOff val="40000"/>
                  </a:schemeClr>
                </a:solidFill>
              </a:rPr>
              <a:t>The Need for Endurance</a:t>
            </a:r>
            <a:br>
              <a:rPr lang="en-US" sz="4000" b="1" dirty="0">
                <a:solidFill>
                  <a:schemeClr val="accent2">
                    <a:lumMod val="60000"/>
                    <a:lumOff val="40000"/>
                  </a:schemeClr>
                </a:solidFill>
              </a:rPr>
            </a:br>
            <a:endParaRPr lang="en-US" sz="4000" b="1"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BA5975F3-86E5-2551-6B7D-2A9410A69A52}"/>
              </a:ext>
            </a:extLst>
          </p:cNvPr>
          <p:cNvSpPr>
            <a:spLocks noGrp="1"/>
          </p:cNvSpPr>
          <p:nvPr>
            <p:ph idx="1"/>
          </p:nvPr>
        </p:nvSpPr>
        <p:spPr>
          <a:xfrm>
            <a:off x="403860" y="830582"/>
            <a:ext cx="8557260" cy="3528058"/>
          </a:xfrm>
          <a:ln w="28575">
            <a:solidFill>
              <a:schemeClr val="accent2">
                <a:lumMod val="75000"/>
              </a:schemeClr>
            </a:solidFill>
          </a:ln>
        </p:spPr>
        <p:txBody>
          <a:bodyPr>
            <a:normAutofit/>
          </a:bodyPr>
          <a:lstStyle/>
          <a:p>
            <a:pPr marL="228600" indent="-228600">
              <a:spcBef>
                <a:spcPts val="0"/>
              </a:spcBef>
              <a:buClr>
                <a:schemeClr val="accent4">
                  <a:lumMod val="75000"/>
                </a:schemeClr>
              </a:buClr>
            </a:pPr>
            <a:r>
              <a:rPr lang="en-US" sz="2400" b="0" i="1" dirty="0">
                <a:effectLst/>
              </a:rPr>
              <a:t>For you have need of </a:t>
            </a:r>
            <a:r>
              <a:rPr lang="en-US" sz="2400" b="1" i="1" dirty="0">
                <a:solidFill>
                  <a:schemeClr val="accent4">
                    <a:lumMod val="60000"/>
                    <a:lumOff val="40000"/>
                  </a:schemeClr>
                </a:solidFill>
                <a:effectLst/>
              </a:rPr>
              <a:t>endurance</a:t>
            </a:r>
            <a:r>
              <a:rPr lang="en-US" sz="2400" b="0" i="1" dirty="0">
                <a:effectLst/>
              </a:rPr>
              <a:t>, so that when you have done the will of God you may receive what is promised – </a:t>
            </a:r>
            <a:r>
              <a:rPr lang="en-US" sz="2400" b="0" dirty="0">
                <a:solidFill>
                  <a:schemeClr val="accent2">
                    <a:lumMod val="60000"/>
                    <a:lumOff val="40000"/>
                  </a:schemeClr>
                </a:solidFill>
                <a:effectLst/>
              </a:rPr>
              <a:t>Hebrews 10:36</a:t>
            </a:r>
          </a:p>
          <a:p>
            <a:pPr marL="228600" indent="-228600">
              <a:spcBef>
                <a:spcPts val="0"/>
              </a:spcBef>
              <a:buClr>
                <a:schemeClr val="accent4">
                  <a:lumMod val="75000"/>
                </a:schemeClr>
              </a:buClr>
            </a:pPr>
            <a:endParaRPr lang="en-US" sz="2400" b="0" dirty="0">
              <a:solidFill>
                <a:schemeClr val="accent2">
                  <a:lumMod val="60000"/>
                  <a:lumOff val="40000"/>
                </a:schemeClr>
              </a:solidFill>
              <a:effectLst/>
            </a:endParaRPr>
          </a:p>
          <a:p>
            <a:pPr marL="228600" indent="-228600">
              <a:spcBef>
                <a:spcPts val="0"/>
              </a:spcBef>
              <a:buClr>
                <a:schemeClr val="accent4">
                  <a:lumMod val="75000"/>
                </a:schemeClr>
              </a:buClr>
            </a:pPr>
            <a:r>
              <a:rPr lang="en-US" sz="2400" b="0" i="1" dirty="0">
                <a:effectLst/>
              </a:rPr>
              <a:t>let us run with </a:t>
            </a:r>
            <a:r>
              <a:rPr lang="en-US" sz="2400" b="1" i="1" dirty="0">
                <a:solidFill>
                  <a:schemeClr val="accent4">
                    <a:lumMod val="60000"/>
                    <a:lumOff val="40000"/>
                  </a:schemeClr>
                </a:solidFill>
                <a:effectLst/>
              </a:rPr>
              <a:t>endurance</a:t>
            </a:r>
            <a:r>
              <a:rPr lang="en-US" sz="2400" b="0" i="1" dirty="0">
                <a:effectLst/>
              </a:rPr>
              <a:t> the race that is set before us – </a:t>
            </a:r>
            <a:r>
              <a:rPr lang="en-US" sz="2400" dirty="0">
                <a:solidFill>
                  <a:schemeClr val="accent2">
                    <a:lumMod val="60000"/>
                    <a:lumOff val="40000"/>
                  </a:schemeClr>
                </a:solidFill>
              </a:rPr>
              <a:t>Hebrews 12:1</a:t>
            </a:r>
          </a:p>
          <a:p>
            <a:pPr marL="228600" indent="-228600">
              <a:spcBef>
                <a:spcPts val="0"/>
              </a:spcBef>
              <a:buClr>
                <a:schemeClr val="accent4">
                  <a:lumMod val="75000"/>
                </a:schemeClr>
              </a:buClr>
            </a:pPr>
            <a:endParaRPr lang="en-US" sz="2400" dirty="0">
              <a:solidFill>
                <a:schemeClr val="accent2">
                  <a:lumMod val="60000"/>
                  <a:lumOff val="40000"/>
                </a:schemeClr>
              </a:solidFill>
            </a:endParaRPr>
          </a:p>
          <a:p>
            <a:pPr marL="228600" indent="-228600">
              <a:spcBef>
                <a:spcPts val="0"/>
              </a:spcBef>
              <a:buClr>
                <a:schemeClr val="accent4">
                  <a:lumMod val="75000"/>
                </a:schemeClr>
              </a:buClr>
            </a:pPr>
            <a:r>
              <a:rPr lang="en-US" sz="2400" b="0" i="1" dirty="0">
                <a:effectLst/>
              </a:rPr>
              <a:t>Therefore lift your </a:t>
            </a:r>
            <a:r>
              <a:rPr lang="en-US" sz="2400" b="1" i="1" dirty="0">
                <a:solidFill>
                  <a:schemeClr val="accent4">
                    <a:lumMod val="60000"/>
                    <a:lumOff val="40000"/>
                  </a:schemeClr>
                </a:solidFill>
                <a:effectLst/>
              </a:rPr>
              <a:t>drooping</a:t>
            </a:r>
            <a:r>
              <a:rPr lang="en-US" sz="2400" b="0" i="1" dirty="0">
                <a:effectLst/>
              </a:rPr>
              <a:t> hands and strengthen your </a:t>
            </a:r>
            <a:r>
              <a:rPr lang="en-US" sz="2400" b="1" i="1" dirty="0">
                <a:solidFill>
                  <a:schemeClr val="accent4">
                    <a:lumMod val="60000"/>
                    <a:lumOff val="40000"/>
                  </a:schemeClr>
                </a:solidFill>
                <a:effectLst/>
              </a:rPr>
              <a:t>weak</a:t>
            </a:r>
            <a:r>
              <a:rPr lang="en-US" sz="2400" b="0" i="1" dirty="0">
                <a:effectLst/>
              </a:rPr>
              <a:t> knees, </a:t>
            </a:r>
            <a:r>
              <a:rPr lang="en-US" sz="2400" b="1" i="1" baseline="30000" dirty="0">
                <a:effectLst/>
              </a:rPr>
              <a:t>13 </a:t>
            </a:r>
            <a:r>
              <a:rPr lang="en-US" sz="2400" b="0" i="1" dirty="0">
                <a:effectLst/>
              </a:rPr>
              <a:t>and make straight paths for your feet, so that what is </a:t>
            </a:r>
            <a:r>
              <a:rPr lang="en-US" sz="2400" b="1" i="1" dirty="0">
                <a:solidFill>
                  <a:schemeClr val="accent4">
                    <a:lumMod val="60000"/>
                    <a:lumOff val="40000"/>
                  </a:schemeClr>
                </a:solidFill>
                <a:effectLst/>
              </a:rPr>
              <a:t>lame</a:t>
            </a:r>
            <a:r>
              <a:rPr lang="en-US" sz="2400" b="0" i="1" dirty="0">
                <a:effectLst/>
              </a:rPr>
              <a:t> may not be put out of joint but rather be healed – </a:t>
            </a:r>
            <a:r>
              <a:rPr lang="en-US" sz="2400" dirty="0">
                <a:solidFill>
                  <a:schemeClr val="accent2">
                    <a:lumMod val="60000"/>
                    <a:lumOff val="40000"/>
                  </a:schemeClr>
                </a:solidFill>
              </a:rPr>
              <a:t>Hebrews 12:12-13</a:t>
            </a:r>
          </a:p>
        </p:txBody>
      </p:sp>
      <p:sp>
        <p:nvSpPr>
          <p:cNvPr id="6" name="Rectangle: Rounded Corners 5">
            <a:extLst>
              <a:ext uri="{FF2B5EF4-FFF2-40B4-BE49-F238E27FC236}">
                <a16:creationId xmlns:a16="http://schemas.microsoft.com/office/drawing/2014/main" id="{C4787C6D-166C-2AA8-015F-B3A88A4BA382}"/>
              </a:ext>
            </a:extLst>
          </p:cNvPr>
          <p:cNvSpPr/>
          <p:nvPr/>
        </p:nvSpPr>
        <p:spPr>
          <a:xfrm>
            <a:off x="1363980" y="4609388"/>
            <a:ext cx="6873240" cy="742950"/>
          </a:xfrm>
          <a:prstGeom prst="roundRect">
            <a:avLst/>
          </a:prstGeom>
          <a:solidFill>
            <a:schemeClr val="accent3">
              <a:lumMod val="50000"/>
            </a:schemeClr>
          </a:solidFill>
          <a:ln w="190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If nothing in life lasts, how can we endure?</a:t>
            </a:r>
          </a:p>
        </p:txBody>
      </p:sp>
    </p:spTree>
    <p:extLst>
      <p:ext uri="{BB962C8B-B14F-4D97-AF65-F5344CB8AC3E}">
        <p14:creationId xmlns:p14="http://schemas.microsoft.com/office/powerpoint/2010/main" val="371584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ssolv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6EB83-1CF4-39F3-49EC-6259570222A7}"/>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458AFC7B-C262-3BC5-A707-568DB4DDD061}"/>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5205F3CA-0E1D-DC68-8103-0EBD5251C746}"/>
              </a:ext>
            </a:extLst>
          </p:cNvPr>
          <p:cNvSpPr>
            <a:spLocks noGrp="1"/>
          </p:cNvSpPr>
          <p:nvPr>
            <p:ph type="title"/>
          </p:nvPr>
        </p:nvSpPr>
        <p:spPr>
          <a:xfrm>
            <a:off x="628650" y="208359"/>
            <a:ext cx="7886700" cy="927022"/>
          </a:xfrm>
        </p:spPr>
        <p:txBody>
          <a:bodyPr>
            <a:normAutofit fontScale="90000"/>
          </a:bodyPr>
          <a:lstStyle/>
          <a:p>
            <a:pPr algn="ctr"/>
            <a:r>
              <a:rPr lang="en-US" sz="4400" b="1" dirty="0">
                <a:solidFill>
                  <a:schemeClr val="accent2">
                    <a:lumMod val="60000"/>
                    <a:lumOff val="40000"/>
                  </a:schemeClr>
                </a:solidFill>
              </a:rPr>
              <a:t>Help That Never Ends</a:t>
            </a:r>
            <a:br>
              <a:rPr lang="en-US" sz="4000" b="1" dirty="0">
                <a:solidFill>
                  <a:schemeClr val="accent2">
                    <a:lumMod val="60000"/>
                    <a:lumOff val="40000"/>
                  </a:schemeClr>
                </a:solidFill>
              </a:rPr>
            </a:br>
            <a:endParaRPr lang="en-US" sz="4000" b="1"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DF6E7DCC-A0F7-7C90-9C92-638FDE2ADE6E}"/>
              </a:ext>
            </a:extLst>
          </p:cNvPr>
          <p:cNvSpPr>
            <a:spLocks noGrp="1"/>
          </p:cNvSpPr>
          <p:nvPr>
            <p:ph idx="1"/>
          </p:nvPr>
        </p:nvSpPr>
        <p:spPr>
          <a:xfrm>
            <a:off x="812042" y="2050487"/>
            <a:ext cx="7519915" cy="2752034"/>
          </a:xfrm>
          <a:ln w="28575">
            <a:noFill/>
          </a:ln>
        </p:spPr>
        <p:txBody>
          <a:bodyPr>
            <a:noAutofit/>
          </a:bodyPr>
          <a:lstStyle/>
          <a:p>
            <a:pPr marL="457200" indent="-457200">
              <a:spcBef>
                <a:spcPts val="0"/>
              </a:spcBef>
              <a:buClr>
                <a:schemeClr val="accent4">
                  <a:lumMod val="75000"/>
                </a:schemeClr>
              </a:buClr>
              <a:buFont typeface="+mj-lt"/>
              <a:buAutoNum type="arabicPeriod"/>
            </a:pPr>
            <a:r>
              <a:rPr lang="en-US" b="0" dirty="0">
                <a:effectLst/>
              </a:rPr>
              <a:t>A God and Savior who never changes</a:t>
            </a:r>
            <a:endParaRPr lang="en-US" b="0" dirty="0">
              <a:solidFill>
                <a:schemeClr val="accent2">
                  <a:lumMod val="60000"/>
                  <a:lumOff val="40000"/>
                </a:schemeClr>
              </a:solidFill>
              <a:effectLst/>
            </a:endParaRPr>
          </a:p>
          <a:p>
            <a:pPr marL="457200" indent="-457200">
              <a:spcBef>
                <a:spcPts val="0"/>
              </a:spcBef>
              <a:buClr>
                <a:schemeClr val="accent4">
                  <a:lumMod val="75000"/>
                </a:schemeClr>
              </a:buClr>
              <a:buFont typeface="+mj-lt"/>
              <a:buAutoNum type="arabicPeriod"/>
            </a:pPr>
            <a:endParaRPr lang="en-US" b="0" dirty="0">
              <a:solidFill>
                <a:schemeClr val="accent2">
                  <a:lumMod val="60000"/>
                  <a:lumOff val="40000"/>
                </a:schemeClr>
              </a:solidFill>
              <a:effectLst/>
            </a:endParaRPr>
          </a:p>
          <a:p>
            <a:pPr marL="457200" indent="-457200">
              <a:spcBef>
                <a:spcPts val="0"/>
              </a:spcBef>
              <a:buClr>
                <a:schemeClr val="accent4">
                  <a:lumMod val="75000"/>
                </a:schemeClr>
              </a:buClr>
              <a:buFont typeface="+mj-lt"/>
              <a:buAutoNum type="arabicPeriod"/>
            </a:pPr>
            <a:r>
              <a:rPr lang="en-US" b="0" dirty="0">
                <a:effectLst/>
              </a:rPr>
              <a:t>An unchanging message from God</a:t>
            </a:r>
            <a:endParaRPr lang="en-US" dirty="0">
              <a:solidFill>
                <a:schemeClr val="accent2">
                  <a:lumMod val="60000"/>
                  <a:lumOff val="40000"/>
                </a:schemeClr>
              </a:solidFill>
            </a:endParaRPr>
          </a:p>
          <a:p>
            <a:pPr marL="457200" indent="-457200">
              <a:spcBef>
                <a:spcPts val="0"/>
              </a:spcBef>
              <a:buClr>
                <a:schemeClr val="accent4">
                  <a:lumMod val="75000"/>
                </a:schemeClr>
              </a:buClr>
              <a:buFont typeface="+mj-lt"/>
              <a:buAutoNum type="arabicPeriod"/>
            </a:pPr>
            <a:endParaRPr lang="en-US" dirty="0">
              <a:solidFill>
                <a:schemeClr val="accent2">
                  <a:lumMod val="60000"/>
                  <a:lumOff val="40000"/>
                </a:schemeClr>
              </a:solidFill>
            </a:endParaRPr>
          </a:p>
          <a:p>
            <a:pPr marL="457200" indent="-457200">
              <a:spcBef>
                <a:spcPts val="0"/>
              </a:spcBef>
              <a:buClr>
                <a:schemeClr val="accent4">
                  <a:lumMod val="75000"/>
                </a:schemeClr>
              </a:buClr>
              <a:buFont typeface="+mj-lt"/>
              <a:buAutoNum type="arabicPeriod"/>
            </a:pPr>
            <a:r>
              <a:rPr lang="en-US" b="0" dirty="0">
                <a:effectLst/>
              </a:rPr>
              <a:t>The constant presence of God</a:t>
            </a:r>
          </a:p>
          <a:p>
            <a:pPr marL="457200" indent="-457200">
              <a:spcBef>
                <a:spcPts val="0"/>
              </a:spcBef>
              <a:buClr>
                <a:schemeClr val="accent4">
                  <a:lumMod val="75000"/>
                </a:schemeClr>
              </a:buClr>
              <a:buFont typeface="+mj-lt"/>
              <a:buAutoNum type="arabicPeriod"/>
            </a:pPr>
            <a:endParaRPr lang="en-US" dirty="0">
              <a:solidFill>
                <a:schemeClr val="accent2">
                  <a:lumMod val="60000"/>
                  <a:lumOff val="40000"/>
                </a:schemeClr>
              </a:solidFill>
            </a:endParaRPr>
          </a:p>
          <a:p>
            <a:pPr marL="457200" indent="-457200">
              <a:spcBef>
                <a:spcPts val="0"/>
              </a:spcBef>
              <a:buClr>
                <a:schemeClr val="accent4">
                  <a:lumMod val="75000"/>
                </a:schemeClr>
              </a:buClr>
              <a:buFont typeface="+mj-lt"/>
              <a:buAutoNum type="arabicPeriod"/>
            </a:pPr>
            <a:r>
              <a:rPr lang="en-US" dirty="0"/>
              <a:t>A place with God’s people</a:t>
            </a:r>
          </a:p>
        </p:txBody>
      </p:sp>
      <p:sp>
        <p:nvSpPr>
          <p:cNvPr id="5" name="Content Placeholder 3">
            <a:extLst>
              <a:ext uri="{FF2B5EF4-FFF2-40B4-BE49-F238E27FC236}">
                <a16:creationId xmlns:a16="http://schemas.microsoft.com/office/drawing/2014/main" id="{A5CFD4A8-F199-DB60-64C8-2448B33B6AFE}"/>
              </a:ext>
            </a:extLst>
          </p:cNvPr>
          <p:cNvSpPr txBox="1">
            <a:spLocks/>
          </p:cNvSpPr>
          <p:nvPr/>
        </p:nvSpPr>
        <p:spPr>
          <a:xfrm>
            <a:off x="411743" y="746057"/>
            <a:ext cx="8394160" cy="927022"/>
          </a:xfrm>
          <a:prstGeom prst="rect">
            <a:avLst/>
          </a:prstGeom>
          <a:ln w="28575">
            <a:solidFill>
              <a:schemeClr val="accent2">
                <a:lumMod val="75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i="1" baseline="30000" dirty="0">
                <a:ea typeface="Times New Roman" panose="02020603050405020304" pitchFamily="18" charset="0"/>
              </a:rPr>
              <a:t>8 </a:t>
            </a:r>
            <a:r>
              <a:rPr lang="en-US" i="1" dirty="0">
                <a:ea typeface="Times New Roman" panose="02020603050405020304" pitchFamily="18" charset="0"/>
              </a:rPr>
              <a:t>Jesus Christ is the same yesterday and today and forever – </a:t>
            </a:r>
            <a:r>
              <a:rPr lang="en-US" dirty="0">
                <a:solidFill>
                  <a:schemeClr val="accent2">
                    <a:lumMod val="60000"/>
                    <a:lumOff val="40000"/>
                  </a:schemeClr>
                </a:solidFill>
                <a:ea typeface="Times New Roman" panose="02020603050405020304" pitchFamily="18" charset="0"/>
              </a:rPr>
              <a:t>Hebrews 13:8</a:t>
            </a:r>
            <a:endParaRPr lang="en-US" kern="100" dirty="0">
              <a:solidFill>
                <a:schemeClr val="accent2">
                  <a:lumMod val="60000"/>
                  <a:lumOff val="4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62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ue background&#10;&#10;Description automatically generated">
            <a:extLst>
              <a:ext uri="{FF2B5EF4-FFF2-40B4-BE49-F238E27FC236}">
                <a16:creationId xmlns:a16="http://schemas.microsoft.com/office/drawing/2014/main" id="{A84E94CF-BF15-7093-DB09-4409C58A95FE}"/>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13731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C279A-0D56-E658-90F5-BBAD9CF612D0}"/>
              </a:ext>
            </a:extLst>
          </p:cNvPr>
          <p:cNvSpPr>
            <a:spLocks noGrp="1"/>
          </p:cNvSpPr>
          <p:nvPr>
            <p:ph type="title"/>
          </p:nvPr>
        </p:nvSpPr>
        <p:spPr/>
        <p:txBody>
          <a:bodyPr/>
          <a:lstStyle/>
          <a:p>
            <a:r>
              <a:rPr lang="en-US" dirty="0"/>
              <a:t>Key Verse</a:t>
            </a:r>
          </a:p>
        </p:txBody>
      </p:sp>
      <p:sp>
        <p:nvSpPr>
          <p:cNvPr id="5" name="Content Placeholder 4">
            <a:extLst>
              <a:ext uri="{FF2B5EF4-FFF2-40B4-BE49-F238E27FC236}">
                <a16:creationId xmlns:a16="http://schemas.microsoft.com/office/drawing/2014/main" id="{252E880C-E34A-6E5C-D4A5-DF2F42C400D1}"/>
              </a:ext>
            </a:extLst>
          </p:cNvPr>
          <p:cNvSpPr>
            <a:spLocks noGrp="1"/>
          </p:cNvSpPr>
          <p:nvPr>
            <p:ph idx="1"/>
          </p:nvPr>
        </p:nvSpPr>
        <p:spPr>
          <a:xfrm>
            <a:off x="362362" y="1888313"/>
            <a:ext cx="8419276" cy="3380452"/>
          </a:xfrm>
        </p:spPr>
        <p:txBody>
          <a:bodyPr>
            <a:normAutofit/>
          </a:bodyPr>
          <a:lstStyle/>
          <a:p>
            <a:pPr marL="0" marR="0" indent="0">
              <a:spcBef>
                <a:spcPts val="0"/>
              </a:spcBef>
              <a:spcAft>
                <a:spcPts val="0"/>
              </a:spcAft>
              <a:buNone/>
            </a:pP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b="1" kern="1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b="1" kern="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Therefore, since we have so great a cloud of witnesses surrounding us, let us also lay aside every encumbrance and the sin which so easily entangles us, and let us run with endurance the race that is set before us,</a:t>
            </a:r>
          </a:p>
          <a:p>
            <a:pPr marL="0" marR="0" indent="0">
              <a:spcBef>
                <a:spcPts val="0"/>
              </a:spcBef>
              <a:spcAft>
                <a:spcPts val="0"/>
              </a:spcAft>
              <a:buNone/>
            </a:pPr>
            <a:r>
              <a:rPr lang="en-US" b="1" kern="1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fixing our eyes on Jesus</a:t>
            </a: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author and perfecter of faith, who for the joy set before Him endured the cross, despising the shame, and has sat down at the right hand of the throne of God.”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a:extLst>
              <a:ext uri="{FF2B5EF4-FFF2-40B4-BE49-F238E27FC236}">
                <a16:creationId xmlns:a16="http://schemas.microsoft.com/office/drawing/2014/main" id="{AA91C7EA-706E-1DFC-621B-293A285C8BE6}"/>
              </a:ext>
            </a:extLst>
          </p:cNvPr>
          <p:cNvPicPr>
            <a:picLocks noChangeAspect="1"/>
          </p:cNvPicPr>
          <p:nvPr/>
        </p:nvPicPr>
        <p:blipFill>
          <a:blip r:embed="rId2"/>
          <a:stretch>
            <a:fillRect/>
          </a:stretch>
        </p:blipFill>
        <p:spPr>
          <a:xfrm>
            <a:off x="6220894" y="57844"/>
            <a:ext cx="2557346" cy="1597489"/>
          </a:xfrm>
          <a:prstGeom prst="rect">
            <a:avLst/>
          </a:prstGeom>
        </p:spPr>
      </p:pic>
    </p:spTree>
    <p:extLst>
      <p:ext uri="{BB962C8B-B14F-4D97-AF65-F5344CB8AC3E}">
        <p14:creationId xmlns:p14="http://schemas.microsoft.com/office/powerpoint/2010/main" val="118478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2"/>
          <a:stretch>
            <a:fillRect/>
          </a:stretch>
        </p:blipFill>
        <p:spPr>
          <a:xfrm>
            <a:off x="0" y="0"/>
            <a:ext cx="9144000" cy="5715000"/>
          </a:xfrm>
          <a:prstGeom prst="rect">
            <a:avLst/>
          </a:prstGeom>
        </p:spPr>
      </p:pic>
      <p:sp>
        <p:nvSpPr>
          <p:cNvPr id="6" name="Rectangle 1">
            <a:extLst>
              <a:ext uri="{FF2B5EF4-FFF2-40B4-BE49-F238E27FC236}">
                <a16:creationId xmlns:a16="http://schemas.microsoft.com/office/drawing/2014/main" id="{B5C24667-4E49-F767-8F8E-45B79588CB1A}"/>
              </a:ext>
            </a:extLst>
          </p:cNvPr>
          <p:cNvSpPr>
            <a:spLocks noChangeArrowheads="1"/>
          </p:cNvSpPr>
          <p:nvPr/>
        </p:nvSpPr>
        <p:spPr bwMode="auto">
          <a:xfrm>
            <a:off x="1574800" y="152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webkit-standard"/>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F39E7ECD-C849-9384-A916-975153110922}"/>
              </a:ext>
            </a:extLst>
          </p:cNvPr>
          <p:cNvGraphicFramePr>
            <a:graphicFrameLocks noGrp="1"/>
          </p:cNvGraphicFramePr>
          <p:nvPr>
            <p:ph idx="1"/>
            <p:extLst>
              <p:ext uri="{D42A27DB-BD31-4B8C-83A1-F6EECF244321}">
                <p14:modId xmlns:p14="http://schemas.microsoft.com/office/powerpoint/2010/main" val="1945027169"/>
              </p:ext>
            </p:extLst>
          </p:nvPr>
        </p:nvGraphicFramePr>
        <p:xfrm>
          <a:off x="277793" y="90107"/>
          <a:ext cx="8588414" cy="5578995"/>
        </p:xfrm>
        <a:graphic>
          <a:graphicData uri="http://schemas.openxmlformats.org/drawingml/2006/table">
            <a:tbl>
              <a:tblPr firstRow="1" bandRow="1">
                <a:tableStyleId>{5C22544A-7EE6-4342-B048-85BDC9FD1C3A}</a:tableStyleId>
              </a:tblPr>
              <a:tblGrid>
                <a:gridCol w="5904535">
                  <a:extLst>
                    <a:ext uri="{9D8B030D-6E8A-4147-A177-3AD203B41FA5}">
                      <a16:colId xmlns:a16="http://schemas.microsoft.com/office/drawing/2014/main" val="2459451642"/>
                    </a:ext>
                  </a:extLst>
                </a:gridCol>
                <a:gridCol w="2683879">
                  <a:extLst>
                    <a:ext uri="{9D8B030D-6E8A-4147-A177-3AD203B41FA5}">
                      <a16:colId xmlns:a16="http://schemas.microsoft.com/office/drawing/2014/main" val="2070568811"/>
                    </a:ext>
                  </a:extLst>
                </a:gridCol>
              </a:tblGrid>
              <a:tr h="358815">
                <a:tc>
                  <a:txBody>
                    <a:bodyPr/>
                    <a:lstStyle/>
                    <a:p>
                      <a:pPr algn="ctr"/>
                      <a:r>
                        <a:rPr lang="en-US" sz="1600" dirty="0"/>
                        <a:t>Lesson Titles</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tc>
                  <a:txBody>
                    <a:bodyPr/>
                    <a:lstStyle/>
                    <a:p>
                      <a:pPr algn="ctr"/>
                      <a:r>
                        <a:rPr lang="en-US" sz="1600" dirty="0">
                          <a:ln>
                            <a:solidFill>
                              <a:schemeClr val="bg1"/>
                            </a:solidFill>
                          </a:ln>
                          <a:solidFill>
                            <a:schemeClr val="bg1"/>
                          </a:solidFill>
                        </a:rPr>
                        <a:t>Sundays at 6 PM</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30210158"/>
                  </a:ext>
                </a:extLst>
              </a:tr>
              <a:tr h="358815">
                <a:tc>
                  <a:txBody>
                    <a:bodyPr/>
                    <a:lstStyle/>
                    <a:p>
                      <a:pPr algn="ctr"/>
                      <a:r>
                        <a:rPr lang="en-US" sz="1600" b="1" u="sng" dirty="0">
                          <a:solidFill>
                            <a:schemeClr val="bg1"/>
                          </a:solidFill>
                        </a:rPr>
                        <a:t>Intro</a:t>
                      </a:r>
                      <a:r>
                        <a:rPr lang="en-US" sz="1600" dirty="0">
                          <a:solidFill>
                            <a:schemeClr val="bg1"/>
                          </a:solidFill>
                        </a:rPr>
                        <a:t>: Fixing Our Eyes on Jesus</a:t>
                      </a:r>
                    </a:p>
                  </a:txBody>
                  <a:tcPr>
                    <a:lnL w="12700" cmpd="sng">
                      <a:noFill/>
                    </a:lnL>
                    <a:lnR w="12700" cmpd="sng">
                      <a:noFill/>
                    </a:lnR>
                    <a:lnT w="12700" cap="flat" cmpd="sng" algn="ctr">
                      <a:solidFill>
                        <a:schemeClr val="bg1"/>
                      </a:solidFill>
                      <a:prstDash val="solid"/>
                      <a:round/>
                      <a:headEnd type="none" w="med" len="med"/>
                      <a:tailEnd type="none" w="med" len="med"/>
                    </a:lnT>
                    <a:noFill/>
                  </a:tcPr>
                </a:tc>
                <a:tc>
                  <a:txBody>
                    <a:bodyPr/>
                    <a:lstStyle/>
                    <a:p>
                      <a:pPr algn="ctr"/>
                      <a:r>
                        <a:rPr lang="en-US" sz="1600" dirty="0">
                          <a:solidFill>
                            <a:schemeClr val="bg1"/>
                          </a:solidFill>
                        </a:rPr>
                        <a:t>September 17, 2023</a:t>
                      </a:r>
                    </a:p>
                  </a:txBody>
                  <a:tcPr>
                    <a:lnL w="12700" cmpd="sng">
                      <a:noFill/>
                    </a:lnL>
                    <a:lnR w="12700" cmpd="sng">
                      <a:noFill/>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107295688"/>
                  </a:ext>
                </a:extLst>
              </a:tr>
              <a:tr h="358815">
                <a:tc gridSpan="2">
                  <a:txBody>
                    <a:bodyPr/>
                    <a:lstStyle/>
                    <a:p>
                      <a:pPr algn="ctr"/>
                      <a:r>
                        <a:rPr lang="en-US" sz="2400" b="1" u="sng" dirty="0">
                          <a:solidFill>
                            <a:schemeClr val="accent4">
                              <a:lumMod val="40000"/>
                              <a:lumOff val="60000"/>
                            </a:schemeClr>
                          </a:solidFill>
                        </a:rPr>
                        <a:t>Focusing Our Eyes on Jesus:</a:t>
                      </a:r>
                    </a:p>
                  </a:txBody>
                  <a:tcPr>
                    <a:lnL w="12700" cmpd="sng">
                      <a:noFill/>
                    </a:lnL>
                    <a:lnR w="12700" cmpd="sng">
                      <a:noFill/>
                    </a:lnR>
                    <a:lnB w="12700" cap="flat" cmpd="sng" algn="ctr">
                      <a:solidFill>
                        <a:schemeClr val="bg1"/>
                      </a:solidFill>
                      <a:prstDash val="solid"/>
                      <a:round/>
                      <a:headEnd type="none" w="med" len="med"/>
                      <a:tailEnd type="none" w="med" len="med"/>
                    </a:lnB>
                    <a:noFill/>
                  </a:tcPr>
                </a:tc>
                <a:tc hMerge="1">
                  <a:txBody>
                    <a:bodyPr/>
                    <a:lstStyle/>
                    <a:p>
                      <a:endParaRPr lang="en-US" dirty="0"/>
                    </a:p>
                  </a:txBody>
                  <a:tcPr>
                    <a:noFill/>
                  </a:tcPr>
                </a:tc>
                <a:extLst>
                  <a:ext uri="{0D108BD9-81ED-4DB2-BD59-A6C34878D82A}">
                    <a16:rowId xmlns:a16="http://schemas.microsoft.com/office/drawing/2014/main" val="3965009678"/>
                  </a:ext>
                </a:extLst>
              </a:tr>
              <a:tr h="358815">
                <a:tc>
                  <a:txBody>
                    <a:bodyPr/>
                    <a:lstStyle/>
                    <a:p>
                      <a:pPr algn="l"/>
                      <a:r>
                        <a:rPr lang="en-US" sz="1600" dirty="0">
                          <a:solidFill>
                            <a:schemeClr val="bg1"/>
                          </a:solidFill>
                        </a:rPr>
                        <a:t>          The Author and Perfector of Faith</a:t>
                      </a: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rPr>
                        <a:t>October 15, 2023</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7438457"/>
                  </a:ext>
                </a:extLst>
              </a:tr>
              <a:tr h="358815">
                <a:tc>
                  <a:txBody>
                    <a:bodyPr/>
                    <a:lstStyle/>
                    <a:p>
                      <a:pPr algn="l"/>
                      <a:r>
                        <a:rPr lang="en-US" sz="1600" dirty="0">
                          <a:solidFill>
                            <a:schemeClr val="bg1"/>
                          </a:solidFill>
                        </a:rPr>
                        <a:t>          The Joy Set Before Him</a:t>
                      </a:r>
                    </a:p>
                  </a:txBody>
                  <a:tcPr>
                    <a:lnL w="12700" cmpd="sng">
                      <a:noFill/>
                    </a:lnL>
                    <a:lnR w="12700" cmpd="sng">
                      <a:noFill/>
                    </a:lnR>
                    <a:lnT w="12700" cap="flat" cmpd="sng" algn="ctr">
                      <a:solidFill>
                        <a:schemeClr val="bg1"/>
                      </a:solidFill>
                      <a:prstDash val="solid"/>
                      <a:round/>
                      <a:headEnd type="none" w="med" len="med"/>
                      <a:tailEnd type="none" w="med" len="med"/>
                    </a:lnT>
                    <a:noFill/>
                  </a:tcPr>
                </a:tc>
                <a:tc>
                  <a:txBody>
                    <a:bodyPr/>
                    <a:lstStyle/>
                    <a:p>
                      <a:pPr algn="ctr"/>
                      <a:r>
                        <a:rPr lang="en-US" sz="1600" dirty="0">
                          <a:solidFill>
                            <a:schemeClr val="bg1"/>
                          </a:solidFill>
                        </a:rPr>
                        <a:t>November 19, 2023</a:t>
                      </a:r>
                    </a:p>
                  </a:txBody>
                  <a:tcPr>
                    <a:lnL w="12700" cmpd="sng">
                      <a:noFill/>
                    </a:lnL>
                    <a:lnR w="12700" cmpd="sng">
                      <a:noFill/>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245869295"/>
                  </a:ext>
                </a:extLst>
              </a:tr>
              <a:tr h="358815">
                <a:tc>
                  <a:txBody>
                    <a:bodyPr/>
                    <a:lstStyle/>
                    <a:p>
                      <a:pPr algn="l"/>
                      <a:r>
                        <a:rPr lang="en-US" sz="1600" dirty="0">
                          <a:solidFill>
                            <a:schemeClr val="bg1"/>
                          </a:solidFill>
                        </a:rPr>
                        <a:t>          Enduring the Cross, Despising the Shame</a:t>
                      </a:r>
                    </a:p>
                  </a:txBody>
                  <a:tcPr>
                    <a:lnL w="12700" cmpd="sng">
                      <a:noFill/>
                    </a:lnL>
                    <a:lnR w="12700" cmpd="sng">
                      <a:noFill/>
                    </a:lnR>
                    <a:noFill/>
                  </a:tcPr>
                </a:tc>
                <a:tc>
                  <a:txBody>
                    <a:bodyPr/>
                    <a:lstStyle/>
                    <a:p>
                      <a:pPr algn="ctr"/>
                      <a:r>
                        <a:rPr lang="en-US" sz="1600" dirty="0">
                          <a:solidFill>
                            <a:schemeClr val="bg1"/>
                          </a:solidFill>
                        </a:rPr>
                        <a:t>December 17, 2023</a:t>
                      </a:r>
                    </a:p>
                  </a:txBody>
                  <a:tcPr>
                    <a:lnL w="12700" cmpd="sng">
                      <a:noFill/>
                    </a:lnL>
                    <a:lnR w="12700" cmpd="sng">
                      <a:noFill/>
                    </a:lnR>
                    <a:noFill/>
                  </a:tcPr>
                </a:tc>
                <a:extLst>
                  <a:ext uri="{0D108BD9-81ED-4DB2-BD59-A6C34878D82A}">
                    <a16:rowId xmlns:a16="http://schemas.microsoft.com/office/drawing/2014/main" val="529759731"/>
                  </a:ext>
                </a:extLst>
              </a:tr>
              <a:tr h="358815">
                <a:tc>
                  <a:txBody>
                    <a:bodyPr/>
                    <a:lstStyle/>
                    <a:p>
                      <a:pPr algn="l"/>
                      <a:r>
                        <a:rPr lang="en-US" sz="1600" dirty="0">
                          <a:solidFill>
                            <a:schemeClr val="bg1"/>
                          </a:solidFill>
                        </a:rPr>
                        <a:t>          Sitting at the Right Hand of God’s Throne</a:t>
                      </a:r>
                    </a:p>
                  </a:txBody>
                  <a:tcPr>
                    <a:lnL w="12700" cmpd="sng">
                      <a:noFill/>
                    </a:lnL>
                    <a:lnR w="12700" cmpd="sng">
                      <a:noFill/>
                    </a:lnR>
                    <a:noFill/>
                  </a:tcPr>
                </a:tc>
                <a:tc>
                  <a:txBody>
                    <a:bodyPr/>
                    <a:lstStyle/>
                    <a:p>
                      <a:pPr algn="ctr"/>
                      <a:r>
                        <a:rPr lang="en-US" sz="1600" dirty="0">
                          <a:solidFill>
                            <a:schemeClr val="bg1"/>
                          </a:solidFill>
                        </a:rPr>
                        <a:t>January 21, 2024</a:t>
                      </a:r>
                    </a:p>
                  </a:txBody>
                  <a:tcPr>
                    <a:lnL w="12700" cmpd="sng">
                      <a:noFill/>
                    </a:lnL>
                    <a:lnR w="12700" cmpd="sng">
                      <a:noFill/>
                    </a:lnR>
                    <a:noFill/>
                  </a:tcPr>
                </a:tc>
                <a:extLst>
                  <a:ext uri="{0D108BD9-81ED-4DB2-BD59-A6C34878D82A}">
                    <a16:rowId xmlns:a16="http://schemas.microsoft.com/office/drawing/2014/main" val="662890795"/>
                  </a:ext>
                </a:extLst>
              </a:tr>
              <a:tr h="358815">
                <a:tc>
                  <a:txBody>
                    <a:bodyPr/>
                    <a:lstStyle/>
                    <a:p>
                      <a:pPr algn="l"/>
                      <a:r>
                        <a:rPr lang="en-US" sz="1600" dirty="0">
                          <a:solidFill>
                            <a:schemeClr val="bg1"/>
                          </a:solidFill>
                        </a:rPr>
                        <a:t>          The Same Yesterday, Today, and Tomorrow</a:t>
                      </a:r>
                    </a:p>
                  </a:txBody>
                  <a:tcPr>
                    <a:lnL w="12700" cmpd="sng">
                      <a:noFill/>
                    </a:lnL>
                    <a:lnR w="12700" cmpd="sng">
                      <a:noFill/>
                    </a:lnR>
                    <a:noFill/>
                  </a:tcPr>
                </a:tc>
                <a:tc>
                  <a:txBody>
                    <a:bodyPr/>
                    <a:lstStyle/>
                    <a:p>
                      <a:pPr algn="ctr"/>
                      <a:r>
                        <a:rPr lang="en-US" sz="1600" dirty="0">
                          <a:solidFill>
                            <a:schemeClr val="bg1"/>
                          </a:solidFill>
                        </a:rPr>
                        <a:t>February 18, 2024</a:t>
                      </a:r>
                    </a:p>
                  </a:txBody>
                  <a:tcPr>
                    <a:lnL w="12700" cmpd="sng">
                      <a:noFill/>
                    </a:lnL>
                    <a:lnR w="12700" cmpd="sng">
                      <a:noFill/>
                    </a:lnR>
                    <a:noFill/>
                  </a:tcPr>
                </a:tc>
                <a:extLst>
                  <a:ext uri="{0D108BD9-81ED-4DB2-BD59-A6C34878D82A}">
                    <a16:rowId xmlns:a16="http://schemas.microsoft.com/office/drawing/2014/main" val="2688654677"/>
                  </a:ext>
                </a:extLst>
              </a:tr>
              <a:tr h="358815">
                <a:tc gridSpan="2">
                  <a:txBody>
                    <a:bodyPr/>
                    <a:lstStyle/>
                    <a:p>
                      <a:pPr algn="ctr"/>
                      <a:r>
                        <a:rPr lang="en-US" sz="2400" b="1" u="sng" dirty="0">
                          <a:solidFill>
                            <a:schemeClr val="accent4">
                              <a:lumMod val="40000"/>
                              <a:lumOff val="60000"/>
                            </a:schemeClr>
                          </a:solidFill>
                        </a:rPr>
                        <a:t>Living Like Jesus:</a:t>
                      </a:r>
                    </a:p>
                  </a:txBody>
                  <a:tcPr>
                    <a:lnL w="12700" cmpd="sng">
                      <a:noFill/>
                    </a:lnL>
                    <a:lnR w="12700" cmpd="sng">
                      <a:noFill/>
                    </a:lnR>
                    <a:noFill/>
                  </a:tcPr>
                </a:tc>
                <a:tc hMerge="1">
                  <a:txBody>
                    <a:bodyPr/>
                    <a:lstStyle/>
                    <a:p>
                      <a:endParaRPr lang="en-US" dirty="0"/>
                    </a:p>
                  </a:txBody>
                  <a:tcPr>
                    <a:noFill/>
                  </a:tcPr>
                </a:tc>
                <a:extLst>
                  <a:ext uri="{0D108BD9-81ED-4DB2-BD59-A6C34878D82A}">
                    <a16:rowId xmlns:a16="http://schemas.microsoft.com/office/drawing/2014/main" val="3213753728"/>
                  </a:ext>
                </a:extLst>
              </a:tr>
              <a:tr h="358815">
                <a:tc>
                  <a:txBody>
                    <a:bodyPr/>
                    <a:lstStyle/>
                    <a:p>
                      <a:pPr algn="l"/>
                      <a:r>
                        <a:rPr lang="en-US" sz="1600" dirty="0">
                          <a:solidFill>
                            <a:schemeClr val="bg1"/>
                          </a:solidFill>
                        </a:rPr>
                        <a:t>          Laying Aside Every Weight and Sin </a:t>
                      </a:r>
                    </a:p>
                  </a:txBody>
                  <a:tcPr>
                    <a:lnL w="12700" cmpd="sng">
                      <a:noFill/>
                    </a:lnL>
                    <a:lnR w="12700" cmpd="sng">
                      <a:noFill/>
                    </a:lnR>
                    <a:noFill/>
                  </a:tcPr>
                </a:tc>
                <a:tc>
                  <a:txBody>
                    <a:bodyPr/>
                    <a:lstStyle/>
                    <a:p>
                      <a:pPr algn="ctr"/>
                      <a:r>
                        <a:rPr lang="en-US" sz="1600" dirty="0">
                          <a:solidFill>
                            <a:schemeClr val="bg1"/>
                          </a:solidFill>
                        </a:rPr>
                        <a:t>March 17, 2024</a:t>
                      </a:r>
                    </a:p>
                  </a:txBody>
                  <a:tcPr>
                    <a:lnL w="12700" cmpd="sng">
                      <a:noFill/>
                    </a:lnL>
                    <a:lnR w="12700" cmpd="sng">
                      <a:noFill/>
                    </a:lnR>
                    <a:noFill/>
                  </a:tcPr>
                </a:tc>
                <a:extLst>
                  <a:ext uri="{0D108BD9-81ED-4DB2-BD59-A6C34878D82A}">
                    <a16:rowId xmlns:a16="http://schemas.microsoft.com/office/drawing/2014/main" val="3666213309"/>
                  </a:ext>
                </a:extLst>
              </a:tr>
              <a:tr h="358815">
                <a:tc>
                  <a:txBody>
                    <a:bodyPr/>
                    <a:lstStyle/>
                    <a:p>
                      <a:pPr algn="l"/>
                      <a:r>
                        <a:rPr lang="en-US" sz="1600" dirty="0">
                          <a:solidFill>
                            <a:schemeClr val="bg1"/>
                          </a:solidFill>
                        </a:rPr>
                        <a:t>          Sharing in His Holiness</a:t>
                      </a:r>
                    </a:p>
                  </a:txBody>
                  <a:tcPr>
                    <a:lnL w="12700" cmpd="sng">
                      <a:noFill/>
                    </a:lnL>
                    <a:lnR w="12700" cmpd="sng">
                      <a:noFill/>
                    </a:lnR>
                    <a:noFill/>
                  </a:tcPr>
                </a:tc>
                <a:tc>
                  <a:txBody>
                    <a:bodyPr/>
                    <a:lstStyle/>
                    <a:p>
                      <a:pPr algn="ctr"/>
                      <a:r>
                        <a:rPr lang="en-US" sz="1600" dirty="0">
                          <a:solidFill>
                            <a:schemeClr val="bg1"/>
                          </a:solidFill>
                        </a:rPr>
                        <a:t>April 21, 2024. </a:t>
                      </a:r>
                    </a:p>
                  </a:txBody>
                  <a:tcPr>
                    <a:lnL w="12700" cmpd="sng">
                      <a:noFill/>
                    </a:lnL>
                    <a:lnR w="12700" cmpd="sng">
                      <a:noFill/>
                    </a:lnR>
                    <a:noFill/>
                  </a:tcPr>
                </a:tc>
                <a:extLst>
                  <a:ext uri="{0D108BD9-81ED-4DB2-BD59-A6C34878D82A}">
                    <a16:rowId xmlns:a16="http://schemas.microsoft.com/office/drawing/2014/main" val="4078269313"/>
                  </a:ext>
                </a:extLst>
              </a:tr>
              <a:tr h="358815">
                <a:tc>
                  <a:txBody>
                    <a:bodyPr/>
                    <a:lstStyle/>
                    <a:p>
                      <a:pPr algn="l"/>
                      <a:r>
                        <a:rPr lang="en-US" sz="1600" dirty="0">
                          <a:solidFill>
                            <a:schemeClr val="bg1"/>
                          </a:solidFill>
                        </a:rPr>
                        <a:t>          Seeking the City to Come</a:t>
                      </a:r>
                    </a:p>
                  </a:txBody>
                  <a:tcPr>
                    <a:lnL w="12700" cmpd="sng">
                      <a:noFill/>
                    </a:lnL>
                    <a:lnR w="12700" cmpd="sng">
                      <a:noFill/>
                    </a:lnR>
                    <a:noFill/>
                  </a:tcPr>
                </a:tc>
                <a:tc>
                  <a:txBody>
                    <a:bodyPr/>
                    <a:lstStyle/>
                    <a:p>
                      <a:pPr algn="ctr"/>
                      <a:r>
                        <a:rPr lang="en-US" sz="1600" dirty="0">
                          <a:solidFill>
                            <a:schemeClr val="bg1"/>
                          </a:solidFill>
                        </a:rPr>
                        <a:t>May 19, 2024</a:t>
                      </a:r>
                    </a:p>
                  </a:txBody>
                  <a:tcPr>
                    <a:lnL w="12700" cmpd="sng">
                      <a:noFill/>
                    </a:lnL>
                    <a:lnR w="12700" cmpd="sng">
                      <a:noFill/>
                    </a:lnR>
                    <a:noFill/>
                  </a:tcPr>
                </a:tc>
                <a:extLst>
                  <a:ext uri="{0D108BD9-81ED-4DB2-BD59-A6C34878D82A}">
                    <a16:rowId xmlns:a16="http://schemas.microsoft.com/office/drawing/2014/main" val="1430173303"/>
                  </a:ext>
                </a:extLst>
              </a:tr>
              <a:tr h="358815">
                <a:tc>
                  <a:txBody>
                    <a:bodyPr/>
                    <a:lstStyle/>
                    <a:p>
                      <a:pPr algn="l"/>
                      <a:r>
                        <a:rPr lang="en-US" sz="1600" dirty="0">
                          <a:solidFill>
                            <a:schemeClr val="bg1"/>
                          </a:solidFill>
                        </a:rPr>
                        <a:t>          Loving Sacrificially </a:t>
                      </a:r>
                    </a:p>
                  </a:txBody>
                  <a:tcPr>
                    <a:lnL w="12700" cmpd="sng">
                      <a:noFill/>
                    </a:lnL>
                    <a:lnR w="12700" cmpd="sng">
                      <a:noFill/>
                    </a:lnR>
                    <a:noFill/>
                  </a:tcPr>
                </a:tc>
                <a:tc>
                  <a:txBody>
                    <a:bodyPr/>
                    <a:lstStyle/>
                    <a:p>
                      <a:pPr algn="ctr"/>
                      <a:r>
                        <a:rPr lang="en-US" sz="1600" dirty="0">
                          <a:solidFill>
                            <a:schemeClr val="bg1"/>
                          </a:solidFill>
                        </a:rPr>
                        <a:t>June 16, 2024</a:t>
                      </a:r>
                    </a:p>
                  </a:txBody>
                  <a:tcPr>
                    <a:lnL w="12700" cmpd="sng">
                      <a:noFill/>
                    </a:lnL>
                    <a:lnR w="12700" cmpd="sng">
                      <a:noFill/>
                    </a:lnR>
                    <a:noFill/>
                  </a:tcPr>
                </a:tc>
                <a:extLst>
                  <a:ext uri="{0D108BD9-81ED-4DB2-BD59-A6C34878D82A}">
                    <a16:rowId xmlns:a16="http://schemas.microsoft.com/office/drawing/2014/main" val="1142941206"/>
                  </a:ext>
                </a:extLst>
              </a:tr>
              <a:tr h="358815">
                <a:tc>
                  <a:txBody>
                    <a:bodyPr/>
                    <a:lstStyle/>
                    <a:p>
                      <a:pPr algn="l"/>
                      <a:r>
                        <a:rPr lang="en-US" sz="1600" dirty="0">
                          <a:solidFill>
                            <a:schemeClr val="bg1"/>
                          </a:solidFill>
                        </a:rPr>
                        <a:t>          Rejecting Strange Teaching</a:t>
                      </a:r>
                    </a:p>
                  </a:txBody>
                  <a:tcPr>
                    <a:lnL w="12700" cmpd="sng">
                      <a:noFill/>
                    </a:lnL>
                    <a:lnR w="12700" cmpd="sng">
                      <a:noFill/>
                    </a:lnR>
                    <a:noFill/>
                  </a:tcPr>
                </a:tc>
                <a:tc>
                  <a:txBody>
                    <a:bodyPr/>
                    <a:lstStyle/>
                    <a:p>
                      <a:pPr algn="ctr"/>
                      <a:r>
                        <a:rPr lang="en-US" sz="1600" dirty="0">
                          <a:solidFill>
                            <a:schemeClr val="bg1"/>
                          </a:solidFill>
                        </a:rPr>
                        <a:t>July 21, 2024</a:t>
                      </a:r>
                    </a:p>
                  </a:txBody>
                  <a:tcPr>
                    <a:lnL w="12700" cmpd="sng">
                      <a:noFill/>
                    </a:lnL>
                    <a:lnR w="12700" cmpd="sng">
                      <a:noFill/>
                    </a:lnR>
                    <a:noFill/>
                  </a:tcPr>
                </a:tc>
                <a:extLst>
                  <a:ext uri="{0D108BD9-81ED-4DB2-BD59-A6C34878D82A}">
                    <a16:rowId xmlns:a16="http://schemas.microsoft.com/office/drawing/2014/main" val="1117750636"/>
                  </a:ext>
                </a:extLst>
              </a:tr>
              <a:tr h="358815">
                <a:tc>
                  <a:txBody>
                    <a:bodyPr/>
                    <a:lstStyle/>
                    <a:p>
                      <a:pPr algn="ctr"/>
                      <a:r>
                        <a:rPr lang="en-US" sz="1600" u="sng" dirty="0">
                          <a:solidFill>
                            <a:schemeClr val="bg1"/>
                          </a:solidFill>
                        </a:rPr>
                        <a:t>Conclusion:</a:t>
                      </a:r>
                      <a:r>
                        <a:rPr lang="en-US" sz="1600" dirty="0">
                          <a:solidFill>
                            <a:schemeClr val="bg1"/>
                          </a:solidFill>
                        </a:rPr>
                        <a:t> Jesus Working in Us</a:t>
                      </a:r>
                    </a:p>
                  </a:txBody>
                  <a:tcPr>
                    <a:lnL w="12700" cmpd="sng">
                      <a:noFill/>
                    </a:lnL>
                    <a:lnR w="12700" cmpd="sng">
                      <a:noFill/>
                    </a:lnR>
                    <a:lnB w="12700" cmpd="sng">
                      <a:noFill/>
                    </a:lnB>
                    <a:noFill/>
                  </a:tcPr>
                </a:tc>
                <a:tc>
                  <a:txBody>
                    <a:bodyPr/>
                    <a:lstStyle/>
                    <a:p>
                      <a:pPr algn="ctr"/>
                      <a:r>
                        <a:rPr lang="en-US" sz="1600" dirty="0">
                          <a:solidFill>
                            <a:schemeClr val="bg1"/>
                          </a:solidFill>
                        </a:rPr>
                        <a:t>August 18, 2024</a:t>
                      </a:r>
                    </a:p>
                  </a:txBody>
                  <a:tcPr>
                    <a:lnL w="12700" cmpd="sng">
                      <a:noFill/>
                    </a:lnL>
                    <a:lnR w="12700" cmpd="sng">
                      <a:noFill/>
                    </a:lnR>
                    <a:lnB w="12700" cmpd="sng">
                      <a:noFill/>
                    </a:lnB>
                    <a:noFill/>
                  </a:tcPr>
                </a:tc>
                <a:extLst>
                  <a:ext uri="{0D108BD9-81ED-4DB2-BD59-A6C34878D82A}">
                    <a16:rowId xmlns:a16="http://schemas.microsoft.com/office/drawing/2014/main" val="3944031369"/>
                  </a:ext>
                </a:extLst>
              </a:tr>
            </a:tbl>
          </a:graphicData>
        </a:graphic>
      </p:graphicFrame>
      <p:sp>
        <p:nvSpPr>
          <p:cNvPr id="4" name="Rectangle 3">
            <a:extLst>
              <a:ext uri="{FF2B5EF4-FFF2-40B4-BE49-F238E27FC236}">
                <a16:creationId xmlns:a16="http://schemas.microsoft.com/office/drawing/2014/main" id="{4B45A063-A199-7060-5E00-5355ED41D9DE}"/>
              </a:ext>
            </a:extLst>
          </p:cNvPr>
          <p:cNvSpPr/>
          <p:nvPr/>
        </p:nvSpPr>
        <p:spPr>
          <a:xfrm>
            <a:off x="312515" y="2701297"/>
            <a:ext cx="8588414" cy="356616"/>
          </a:xfrm>
          <a:prstGeom prst="rect">
            <a:avLst/>
          </a:prstGeom>
          <a:no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16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E0EEFF0A-35E2-C75A-B75D-DBB9EB970F44}"/>
              </a:ext>
            </a:extLst>
          </p:cNvPr>
          <p:cNvSpPr>
            <a:spLocks noGrp="1"/>
          </p:cNvSpPr>
          <p:nvPr>
            <p:ph type="title"/>
          </p:nvPr>
        </p:nvSpPr>
        <p:spPr>
          <a:xfrm>
            <a:off x="628650" y="208358"/>
            <a:ext cx="7974330" cy="1330881"/>
          </a:xfrm>
        </p:spPr>
        <p:txBody>
          <a:bodyPr>
            <a:normAutofit/>
          </a:bodyPr>
          <a:lstStyle/>
          <a:p>
            <a:pPr algn="ctr"/>
            <a:r>
              <a:rPr lang="en-US" sz="4400" b="1" dirty="0">
                <a:solidFill>
                  <a:schemeClr val="accent2">
                    <a:lumMod val="60000"/>
                    <a:lumOff val="40000"/>
                  </a:schemeClr>
                </a:solidFill>
              </a:rPr>
              <a:t>Assigned Text</a:t>
            </a:r>
            <a:br>
              <a:rPr lang="en-US" sz="4000" b="1" dirty="0">
                <a:solidFill>
                  <a:schemeClr val="accent2">
                    <a:lumMod val="60000"/>
                    <a:lumOff val="40000"/>
                  </a:schemeClr>
                </a:solidFill>
              </a:rPr>
            </a:br>
            <a:r>
              <a:rPr lang="en-US" sz="4000" b="1" dirty="0">
                <a:solidFill>
                  <a:schemeClr val="accent2">
                    <a:lumMod val="60000"/>
                    <a:lumOff val="40000"/>
                  </a:schemeClr>
                </a:solidFill>
              </a:rPr>
              <a:t>Hebrews 13:8</a:t>
            </a:r>
          </a:p>
        </p:txBody>
      </p:sp>
      <p:sp>
        <p:nvSpPr>
          <p:cNvPr id="4" name="Content Placeholder 3">
            <a:extLst>
              <a:ext uri="{FF2B5EF4-FFF2-40B4-BE49-F238E27FC236}">
                <a16:creationId xmlns:a16="http://schemas.microsoft.com/office/drawing/2014/main" id="{4CB79103-F50D-5DD6-FC4A-C69377931564}"/>
              </a:ext>
            </a:extLst>
          </p:cNvPr>
          <p:cNvSpPr>
            <a:spLocks noGrp="1"/>
          </p:cNvSpPr>
          <p:nvPr>
            <p:ph idx="1"/>
          </p:nvPr>
        </p:nvSpPr>
        <p:spPr>
          <a:xfrm>
            <a:off x="628650" y="2165927"/>
            <a:ext cx="7886700" cy="2144061"/>
          </a:xfrm>
        </p:spPr>
        <p:txBody>
          <a:bodyPr>
            <a:normAutofit/>
          </a:bodyPr>
          <a:lstStyle/>
          <a:p>
            <a:pPr marL="0" marR="0" indent="0" algn="ctr">
              <a:spcBef>
                <a:spcPts val="0"/>
              </a:spcBef>
              <a:spcAft>
                <a:spcPts val="0"/>
              </a:spcAft>
              <a:buNone/>
            </a:pPr>
            <a:r>
              <a:rPr lang="en-US" sz="4000" b="1" i="1" baseline="30000" dirty="0">
                <a:effectLst/>
                <a:ea typeface="Times New Roman" panose="02020603050405020304" pitchFamily="18" charset="0"/>
              </a:rPr>
              <a:t>8 </a:t>
            </a:r>
            <a:r>
              <a:rPr lang="en-US" sz="4000" i="1" dirty="0">
                <a:effectLst/>
                <a:ea typeface="Times New Roman" panose="02020603050405020304" pitchFamily="18" charset="0"/>
              </a:rPr>
              <a:t>Jesus Christ is the same yesterday and today and forever.</a:t>
            </a:r>
            <a:endParaRPr lang="en-US" sz="4000" i="1" kern="1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20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CD660E6-694A-596D-70F0-3549562075EB}"/>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E0EEFF0A-35E2-C75A-B75D-DBB9EB970F44}"/>
              </a:ext>
            </a:extLst>
          </p:cNvPr>
          <p:cNvSpPr>
            <a:spLocks noGrp="1"/>
          </p:cNvSpPr>
          <p:nvPr>
            <p:ph type="title"/>
          </p:nvPr>
        </p:nvSpPr>
        <p:spPr>
          <a:xfrm>
            <a:off x="628650" y="304271"/>
            <a:ext cx="7886700" cy="802040"/>
          </a:xfrm>
        </p:spPr>
        <p:txBody>
          <a:bodyPr>
            <a:normAutofit/>
          </a:bodyPr>
          <a:lstStyle/>
          <a:p>
            <a:pPr algn="ctr"/>
            <a:r>
              <a:rPr lang="en-US" sz="4400" dirty="0">
                <a:solidFill>
                  <a:schemeClr val="accent2">
                    <a:lumMod val="60000"/>
                    <a:lumOff val="40000"/>
                  </a:schemeClr>
                </a:solidFill>
                <a:latin typeface="+mn-lt"/>
              </a:rPr>
              <a:t>Topics covered in Hebrews 13:1-7</a:t>
            </a:r>
          </a:p>
        </p:txBody>
      </p:sp>
      <p:sp>
        <p:nvSpPr>
          <p:cNvPr id="14" name="Rounded Rectangle 13">
            <a:extLst>
              <a:ext uri="{FF2B5EF4-FFF2-40B4-BE49-F238E27FC236}">
                <a16:creationId xmlns:a16="http://schemas.microsoft.com/office/drawing/2014/main" id="{DE2BB6C4-081B-404A-00A2-479D87CE41ED}"/>
              </a:ext>
            </a:extLst>
          </p:cNvPr>
          <p:cNvSpPr/>
          <p:nvPr/>
        </p:nvSpPr>
        <p:spPr>
          <a:xfrm>
            <a:off x="720090" y="1272541"/>
            <a:ext cx="2747010" cy="556163"/>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Brotherly Love – vs 1</a:t>
            </a:r>
          </a:p>
        </p:txBody>
      </p:sp>
      <p:sp>
        <p:nvSpPr>
          <p:cNvPr id="17" name="Rounded Rectangle 16">
            <a:extLst>
              <a:ext uri="{FF2B5EF4-FFF2-40B4-BE49-F238E27FC236}">
                <a16:creationId xmlns:a16="http://schemas.microsoft.com/office/drawing/2014/main" id="{57CC337F-7AF2-FD42-B4F8-FD9BE6D608BA}"/>
              </a:ext>
            </a:extLst>
          </p:cNvPr>
          <p:cNvSpPr/>
          <p:nvPr/>
        </p:nvSpPr>
        <p:spPr>
          <a:xfrm>
            <a:off x="4792980" y="1285000"/>
            <a:ext cx="3025140" cy="589457"/>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Hospitality to Strangers – vs. 2</a:t>
            </a:r>
          </a:p>
        </p:txBody>
      </p:sp>
      <p:sp>
        <p:nvSpPr>
          <p:cNvPr id="18" name="Rounded Rectangle 17">
            <a:extLst>
              <a:ext uri="{FF2B5EF4-FFF2-40B4-BE49-F238E27FC236}">
                <a16:creationId xmlns:a16="http://schemas.microsoft.com/office/drawing/2014/main" id="{4C7F0AEA-8972-867E-FE7B-EC0B18AF22D1}"/>
              </a:ext>
            </a:extLst>
          </p:cNvPr>
          <p:cNvSpPr/>
          <p:nvPr/>
        </p:nvSpPr>
        <p:spPr>
          <a:xfrm>
            <a:off x="720090" y="2151355"/>
            <a:ext cx="2747010" cy="608855"/>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Christians in Prison – vs. 3</a:t>
            </a:r>
          </a:p>
        </p:txBody>
      </p:sp>
      <p:sp>
        <p:nvSpPr>
          <p:cNvPr id="19" name="Rounded Rectangle 18">
            <a:extLst>
              <a:ext uri="{FF2B5EF4-FFF2-40B4-BE49-F238E27FC236}">
                <a16:creationId xmlns:a16="http://schemas.microsoft.com/office/drawing/2014/main" id="{EE7DA944-1879-35EC-330D-35D2C5824AA7}"/>
              </a:ext>
            </a:extLst>
          </p:cNvPr>
          <p:cNvSpPr/>
          <p:nvPr/>
        </p:nvSpPr>
        <p:spPr>
          <a:xfrm>
            <a:off x="4800600" y="2209564"/>
            <a:ext cx="3017520" cy="535314"/>
          </a:xfrm>
          <a:prstGeom prst="roundRect">
            <a:avLst>
              <a:gd name="adj" fmla="val 50000"/>
            </a:avLst>
          </a:prstGeom>
          <a:noFill/>
          <a:ln w="22225">
            <a:solidFill>
              <a:srgbClr val="E09F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Marriage – vs. 4</a:t>
            </a:r>
          </a:p>
        </p:txBody>
      </p:sp>
      <p:sp>
        <p:nvSpPr>
          <p:cNvPr id="20" name="Rounded Rectangle 19">
            <a:extLst>
              <a:ext uri="{FF2B5EF4-FFF2-40B4-BE49-F238E27FC236}">
                <a16:creationId xmlns:a16="http://schemas.microsoft.com/office/drawing/2014/main" id="{82DCBC37-5C45-549D-7102-EEAFB552F5A0}"/>
              </a:ext>
            </a:extLst>
          </p:cNvPr>
          <p:cNvSpPr/>
          <p:nvPr/>
        </p:nvSpPr>
        <p:spPr>
          <a:xfrm>
            <a:off x="644843" y="3001610"/>
            <a:ext cx="2897503" cy="664991"/>
          </a:xfrm>
          <a:prstGeom prst="roundRect">
            <a:avLst>
              <a:gd name="adj" fmla="val 50000"/>
            </a:avLst>
          </a:prstGeom>
          <a:no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Proper and Improper Sexual Conduct – vs. 4</a:t>
            </a:r>
          </a:p>
        </p:txBody>
      </p:sp>
      <p:sp>
        <p:nvSpPr>
          <p:cNvPr id="21" name="Rounded Rectangle 20">
            <a:extLst>
              <a:ext uri="{FF2B5EF4-FFF2-40B4-BE49-F238E27FC236}">
                <a16:creationId xmlns:a16="http://schemas.microsoft.com/office/drawing/2014/main" id="{8D4BBB4C-005F-498E-15A8-68F4161ED0DA}"/>
              </a:ext>
            </a:extLst>
          </p:cNvPr>
          <p:cNvSpPr/>
          <p:nvPr/>
        </p:nvSpPr>
        <p:spPr>
          <a:xfrm>
            <a:off x="4792980" y="3034513"/>
            <a:ext cx="3078480" cy="632088"/>
          </a:xfrm>
          <a:prstGeom prst="roundRect">
            <a:avLst>
              <a:gd name="adj" fmla="val 50000"/>
            </a:avLst>
          </a:prstGeom>
          <a:no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Love of Money – vs. 5</a:t>
            </a:r>
          </a:p>
        </p:txBody>
      </p:sp>
      <p:sp>
        <p:nvSpPr>
          <p:cNvPr id="22" name="Rounded Rectangle 21">
            <a:extLst>
              <a:ext uri="{FF2B5EF4-FFF2-40B4-BE49-F238E27FC236}">
                <a16:creationId xmlns:a16="http://schemas.microsoft.com/office/drawing/2014/main" id="{0BD9AFD4-8E94-9868-8ACA-0C9B34FD8697}"/>
              </a:ext>
            </a:extLst>
          </p:cNvPr>
          <p:cNvSpPr/>
          <p:nvPr/>
        </p:nvSpPr>
        <p:spPr>
          <a:xfrm>
            <a:off x="676277" y="3898704"/>
            <a:ext cx="2897503" cy="608854"/>
          </a:xfrm>
          <a:prstGeom prst="roundRect">
            <a:avLst>
              <a:gd name="adj" fmla="val 50000"/>
            </a:avLst>
          </a:prstGeom>
          <a:no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Contentment – vs. 5</a:t>
            </a:r>
          </a:p>
        </p:txBody>
      </p:sp>
      <p:sp>
        <p:nvSpPr>
          <p:cNvPr id="7" name="Rounded Rectangle 21">
            <a:extLst>
              <a:ext uri="{FF2B5EF4-FFF2-40B4-BE49-F238E27FC236}">
                <a16:creationId xmlns:a16="http://schemas.microsoft.com/office/drawing/2014/main" id="{E9A4D1AF-99FB-3AEC-51CD-1FEEB5DB7DA6}"/>
              </a:ext>
            </a:extLst>
          </p:cNvPr>
          <p:cNvSpPr/>
          <p:nvPr/>
        </p:nvSpPr>
        <p:spPr>
          <a:xfrm>
            <a:off x="4846320" y="3898704"/>
            <a:ext cx="3025140" cy="608855"/>
          </a:xfrm>
          <a:prstGeom prst="roundRect">
            <a:avLst>
              <a:gd name="adj" fmla="val 50000"/>
            </a:avLst>
          </a:prstGeom>
          <a:no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Presence and help of God – vs. 5b-6</a:t>
            </a:r>
          </a:p>
        </p:txBody>
      </p:sp>
      <p:sp>
        <p:nvSpPr>
          <p:cNvPr id="8" name="Rounded Rectangle 21">
            <a:extLst>
              <a:ext uri="{FF2B5EF4-FFF2-40B4-BE49-F238E27FC236}">
                <a16:creationId xmlns:a16="http://schemas.microsoft.com/office/drawing/2014/main" id="{23BEB5D9-AA8A-9A18-2FDC-337BD0F802E3}"/>
              </a:ext>
            </a:extLst>
          </p:cNvPr>
          <p:cNvSpPr/>
          <p:nvPr/>
        </p:nvSpPr>
        <p:spPr>
          <a:xfrm>
            <a:off x="2693670" y="4801875"/>
            <a:ext cx="2988942" cy="608854"/>
          </a:xfrm>
          <a:prstGeom prst="roundRect">
            <a:avLst>
              <a:gd name="adj" fmla="val 50000"/>
            </a:avLst>
          </a:prstGeom>
          <a:no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Faith and example of Leaders – vs. 7</a:t>
            </a:r>
          </a:p>
        </p:txBody>
      </p:sp>
    </p:spTree>
    <p:extLst>
      <p:ext uri="{BB962C8B-B14F-4D97-AF65-F5344CB8AC3E}">
        <p14:creationId xmlns:p14="http://schemas.microsoft.com/office/powerpoint/2010/main" val="155428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54CC-3896-D34A-DE02-F7103C853DF3}"/>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8E8672D6-7532-E374-29F5-75A31D132777}"/>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E1BFDB6C-B647-8ECA-C0F1-82024AD47112}"/>
              </a:ext>
            </a:extLst>
          </p:cNvPr>
          <p:cNvSpPr>
            <a:spLocks noGrp="1"/>
          </p:cNvSpPr>
          <p:nvPr>
            <p:ph type="title"/>
          </p:nvPr>
        </p:nvSpPr>
        <p:spPr>
          <a:xfrm>
            <a:off x="628650" y="208359"/>
            <a:ext cx="7886700" cy="927022"/>
          </a:xfrm>
        </p:spPr>
        <p:txBody>
          <a:bodyPr>
            <a:normAutofit fontScale="90000"/>
          </a:bodyPr>
          <a:lstStyle/>
          <a:p>
            <a:pPr algn="ctr"/>
            <a:r>
              <a:rPr lang="en-US" sz="4400" b="1" dirty="0">
                <a:solidFill>
                  <a:schemeClr val="accent2">
                    <a:lumMod val="60000"/>
                    <a:lumOff val="40000"/>
                  </a:schemeClr>
                </a:solidFill>
              </a:rPr>
              <a:t>The Bigger Context</a:t>
            </a:r>
            <a:br>
              <a:rPr lang="en-US" sz="4000" b="1" dirty="0">
                <a:solidFill>
                  <a:schemeClr val="accent2">
                    <a:lumMod val="60000"/>
                    <a:lumOff val="40000"/>
                  </a:schemeClr>
                </a:solidFill>
              </a:rPr>
            </a:br>
            <a:endParaRPr lang="en-US" sz="4000" b="1"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4073B3E6-6A33-B96A-0975-4AE3A01F9E04}"/>
              </a:ext>
            </a:extLst>
          </p:cNvPr>
          <p:cNvSpPr>
            <a:spLocks noGrp="1"/>
          </p:cNvSpPr>
          <p:nvPr>
            <p:ph idx="1"/>
          </p:nvPr>
        </p:nvSpPr>
        <p:spPr>
          <a:xfrm>
            <a:off x="628650" y="830582"/>
            <a:ext cx="7989570" cy="927022"/>
          </a:xfrm>
          <a:ln w="28575">
            <a:solidFill>
              <a:schemeClr val="accent2">
                <a:lumMod val="75000"/>
              </a:schemeClr>
            </a:solidFill>
          </a:ln>
        </p:spPr>
        <p:txBody>
          <a:bodyPr>
            <a:normAutofit/>
          </a:bodyPr>
          <a:lstStyle/>
          <a:p>
            <a:pPr marL="0" marR="0" indent="0" algn="ctr">
              <a:spcBef>
                <a:spcPts val="0"/>
              </a:spcBef>
              <a:spcAft>
                <a:spcPts val="0"/>
              </a:spcAft>
              <a:buNone/>
            </a:pPr>
            <a:r>
              <a:rPr lang="en-US" b="1" i="1" baseline="30000" dirty="0">
                <a:effectLst/>
                <a:ea typeface="Times New Roman" panose="02020603050405020304" pitchFamily="18" charset="0"/>
              </a:rPr>
              <a:t>8 </a:t>
            </a:r>
            <a:r>
              <a:rPr lang="en-US" i="1" dirty="0">
                <a:effectLst/>
                <a:ea typeface="Times New Roman" panose="02020603050405020304" pitchFamily="18" charset="0"/>
              </a:rPr>
              <a:t>Jesus Christ is the same yesterday and today and forever – </a:t>
            </a:r>
            <a:r>
              <a:rPr lang="en-US" dirty="0">
                <a:solidFill>
                  <a:schemeClr val="accent2">
                    <a:lumMod val="60000"/>
                    <a:lumOff val="40000"/>
                  </a:schemeClr>
                </a:solidFill>
                <a:effectLst/>
                <a:ea typeface="Times New Roman" panose="02020603050405020304" pitchFamily="18" charset="0"/>
              </a:rPr>
              <a:t>Hebrews 13:8</a:t>
            </a:r>
            <a:endParaRPr lang="en-US" kern="100" dirty="0">
              <a:solidFill>
                <a:schemeClr val="accent2">
                  <a:lumMod val="60000"/>
                  <a:lumOff val="40000"/>
                </a:schemeClr>
              </a:solidFill>
              <a:effectLst/>
              <a:ea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ABA77BE2-1EBD-FF2E-E81D-FA5448D920CF}"/>
              </a:ext>
            </a:extLst>
          </p:cNvPr>
          <p:cNvSpPr txBox="1">
            <a:spLocks/>
          </p:cNvSpPr>
          <p:nvPr/>
        </p:nvSpPr>
        <p:spPr>
          <a:xfrm>
            <a:off x="628651" y="2268916"/>
            <a:ext cx="7989570" cy="3153907"/>
          </a:xfrm>
          <a:prstGeom prst="rect">
            <a:avLst/>
          </a:prstGeom>
          <a:ln w="28575">
            <a:solidFill>
              <a:schemeClr val="accent2">
                <a:lumMod val="7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pPr>
            <a:r>
              <a:rPr lang="en-US" sz="2400" i="1" dirty="0"/>
              <a:t>“You, Lord, laid the foundation of the earth in the beginning,</a:t>
            </a:r>
            <a:br>
              <a:rPr lang="en-US" sz="2400" i="1" dirty="0"/>
            </a:br>
            <a:r>
              <a:rPr lang="en-US" sz="2400" i="1" dirty="0"/>
              <a:t>    and the heavens are the work of your hands;</a:t>
            </a:r>
            <a:br>
              <a:rPr lang="en-US" sz="2400" i="1" dirty="0"/>
            </a:br>
            <a:r>
              <a:rPr lang="en-US" sz="2400" b="1" i="1" baseline="30000" dirty="0"/>
              <a:t>11 </a:t>
            </a:r>
            <a:r>
              <a:rPr lang="en-US" sz="2400" i="1" dirty="0"/>
              <a:t>they will perish, but </a:t>
            </a:r>
            <a:r>
              <a:rPr lang="en-US" sz="2400" b="1" i="1" dirty="0">
                <a:solidFill>
                  <a:schemeClr val="accent4">
                    <a:lumMod val="60000"/>
                    <a:lumOff val="40000"/>
                  </a:schemeClr>
                </a:solidFill>
              </a:rPr>
              <a:t>you remain</a:t>
            </a:r>
            <a:r>
              <a:rPr lang="en-US" sz="2400" i="1" dirty="0"/>
              <a:t>;</a:t>
            </a:r>
            <a:br>
              <a:rPr lang="en-US" sz="2400" i="1" dirty="0"/>
            </a:br>
            <a:r>
              <a:rPr lang="en-US" sz="2400" i="1" dirty="0"/>
              <a:t>    they will all wear out like a garment,</a:t>
            </a:r>
            <a:br>
              <a:rPr lang="en-US" sz="2400" i="1" dirty="0"/>
            </a:br>
            <a:r>
              <a:rPr lang="en-US" sz="2400" b="1" i="1" baseline="30000" dirty="0"/>
              <a:t>12 </a:t>
            </a:r>
            <a:r>
              <a:rPr lang="en-US" sz="2400" i="1" dirty="0"/>
              <a:t>like a robe you will roll them up,</a:t>
            </a:r>
            <a:br>
              <a:rPr lang="en-US" sz="2400" i="1" dirty="0"/>
            </a:br>
            <a:r>
              <a:rPr lang="en-US" sz="2400" i="1" dirty="0"/>
              <a:t>    like a garment they will be changed.</a:t>
            </a:r>
            <a:br>
              <a:rPr lang="en-US" sz="2400" i="1" dirty="0"/>
            </a:br>
            <a:r>
              <a:rPr lang="en-US" sz="2400" i="1" dirty="0"/>
              <a:t>But </a:t>
            </a:r>
            <a:r>
              <a:rPr lang="en-US" sz="2400" b="1" i="1" dirty="0">
                <a:solidFill>
                  <a:schemeClr val="accent4">
                    <a:lumMod val="60000"/>
                    <a:lumOff val="40000"/>
                  </a:schemeClr>
                </a:solidFill>
              </a:rPr>
              <a:t>you are the same, and your years will have no end</a:t>
            </a:r>
            <a:r>
              <a:rPr lang="en-US" sz="2400" i="1" dirty="0"/>
              <a:t>.” – </a:t>
            </a:r>
            <a:r>
              <a:rPr lang="en-US" sz="2400" dirty="0">
                <a:solidFill>
                  <a:schemeClr val="accent2">
                    <a:lumMod val="60000"/>
                    <a:lumOff val="40000"/>
                  </a:schemeClr>
                </a:solidFill>
              </a:rPr>
              <a:t>Hebrews 1:10-12</a:t>
            </a:r>
            <a:endParaRPr lang="en-US" sz="2400" kern="100" dirty="0">
              <a:solidFill>
                <a:schemeClr val="accent2">
                  <a:lumMod val="60000"/>
                  <a:lumOff val="4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70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FF6C1-4402-A365-E300-9E09C2BE66DE}"/>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4B17BAE8-6A89-EFB7-D198-4C464EEE2E65}"/>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E9A8E8F6-2E2B-EA62-313B-75246B7F11B3}"/>
              </a:ext>
            </a:extLst>
          </p:cNvPr>
          <p:cNvSpPr>
            <a:spLocks noGrp="1"/>
          </p:cNvSpPr>
          <p:nvPr>
            <p:ph type="title"/>
          </p:nvPr>
        </p:nvSpPr>
        <p:spPr>
          <a:xfrm>
            <a:off x="529590" y="111415"/>
            <a:ext cx="8187690" cy="927022"/>
          </a:xfrm>
        </p:spPr>
        <p:txBody>
          <a:bodyPr>
            <a:normAutofit fontScale="90000"/>
          </a:bodyPr>
          <a:lstStyle/>
          <a:p>
            <a:pPr algn="ctr"/>
            <a:r>
              <a:rPr lang="en-US" sz="4400" b="1" dirty="0">
                <a:solidFill>
                  <a:schemeClr val="accent2">
                    <a:lumMod val="60000"/>
                    <a:lumOff val="40000"/>
                  </a:schemeClr>
                </a:solidFill>
              </a:rPr>
              <a:t>The Bigger Context – Hebrews 12:18-29</a:t>
            </a:r>
            <a:br>
              <a:rPr lang="en-US" sz="4000" b="1" dirty="0">
                <a:solidFill>
                  <a:schemeClr val="accent2">
                    <a:lumMod val="60000"/>
                    <a:lumOff val="40000"/>
                  </a:schemeClr>
                </a:solidFill>
              </a:rPr>
            </a:br>
            <a:endParaRPr lang="en-US" sz="4000" b="1"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02EBF322-220D-22B3-CCD1-8D293A23E34B}"/>
              </a:ext>
            </a:extLst>
          </p:cNvPr>
          <p:cNvSpPr>
            <a:spLocks noGrp="1"/>
          </p:cNvSpPr>
          <p:nvPr>
            <p:ph idx="1"/>
          </p:nvPr>
        </p:nvSpPr>
        <p:spPr>
          <a:xfrm>
            <a:off x="628650" y="830582"/>
            <a:ext cx="7989570" cy="927022"/>
          </a:xfrm>
          <a:ln w="28575">
            <a:solidFill>
              <a:schemeClr val="accent2">
                <a:lumMod val="75000"/>
              </a:schemeClr>
            </a:solidFill>
          </a:ln>
        </p:spPr>
        <p:txBody>
          <a:bodyPr>
            <a:normAutofit/>
          </a:bodyPr>
          <a:lstStyle/>
          <a:p>
            <a:pPr marL="0" marR="0" indent="0" algn="ctr">
              <a:spcBef>
                <a:spcPts val="0"/>
              </a:spcBef>
              <a:spcAft>
                <a:spcPts val="0"/>
              </a:spcAft>
              <a:buNone/>
            </a:pPr>
            <a:r>
              <a:rPr lang="en-US" b="1" i="1" baseline="30000" dirty="0">
                <a:effectLst/>
                <a:ea typeface="Times New Roman" panose="02020603050405020304" pitchFamily="18" charset="0"/>
              </a:rPr>
              <a:t>8 </a:t>
            </a:r>
            <a:r>
              <a:rPr lang="en-US" i="1" dirty="0">
                <a:effectLst/>
                <a:ea typeface="Times New Roman" panose="02020603050405020304" pitchFamily="18" charset="0"/>
              </a:rPr>
              <a:t>Jesus Christ is the same yesterday and today and forever – </a:t>
            </a:r>
            <a:r>
              <a:rPr lang="en-US" dirty="0">
                <a:solidFill>
                  <a:schemeClr val="accent2">
                    <a:lumMod val="60000"/>
                    <a:lumOff val="40000"/>
                  </a:schemeClr>
                </a:solidFill>
                <a:effectLst/>
                <a:ea typeface="Times New Roman" panose="02020603050405020304" pitchFamily="18" charset="0"/>
              </a:rPr>
              <a:t>Hebrews 13:8</a:t>
            </a:r>
            <a:endParaRPr lang="en-US" kern="100" dirty="0">
              <a:solidFill>
                <a:schemeClr val="accent2">
                  <a:lumMod val="60000"/>
                  <a:lumOff val="40000"/>
                </a:schemeClr>
              </a:solidFill>
              <a:effectLst/>
              <a:ea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F743EFFA-9C86-44C6-8162-EA09455047EF}"/>
              </a:ext>
            </a:extLst>
          </p:cNvPr>
          <p:cNvSpPr txBox="1">
            <a:spLocks/>
          </p:cNvSpPr>
          <p:nvPr/>
        </p:nvSpPr>
        <p:spPr>
          <a:xfrm>
            <a:off x="628651" y="2268916"/>
            <a:ext cx="7989570" cy="3153907"/>
          </a:xfrm>
          <a:prstGeom prst="rect">
            <a:avLst/>
          </a:prstGeom>
          <a:ln w="28575">
            <a:solidFill>
              <a:schemeClr val="accent2">
                <a:lumMod val="7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pPr>
            <a:r>
              <a:rPr lang="en-US" sz="2400" b="1" i="1" baseline="30000" dirty="0"/>
              <a:t>18 </a:t>
            </a:r>
            <a:r>
              <a:rPr lang="en-US" sz="2400" i="1" dirty="0"/>
              <a:t>For you have not come to what may be touched, a blazing fire and darkness and gloom and a tempest </a:t>
            </a:r>
            <a:r>
              <a:rPr lang="en-US" sz="2400" b="1" i="1" baseline="30000" dirty="0"/>
              <a:t>19 </a:t>
            </a:r>
            <a:r>
              <a:rPr lang="en-US" sz="2400" i="1" dirty="0"/>
              <a:t>and the sound of a trumpet and a voice whose words made the hearers beg that no further messages be spoken to them. </a:t>
            </a:r>
            <a:r>
              <a:rPr lang="en-US" sz="2400" b="1" i="1" baseline="30000" dirty="0"/>
              <a:t>20 </a:t>
            </a:r>
            <a:r>
              <a:rPr lang="en-US" sz="2400" i="1" dirty="0"/>
              <a:t>For they could not endure the order that was given, “If even a beast touches the mountain, it shall be stoned.” </a:t>
            </a:r>
            <a:r>
              <a:rPr lang="en-US" sz="2400" b="1" i="1" baseline="30000" dirty="0"/>
              <a:t>21 </a:t>
            </a:r>
            <a:r>
              <a:rPr lang="en-US" sz="2400" i="1" dirty="0"/>
              <a:t>Indeed, so terrifying was the sight that Moses said, “I tremble with fear.” – </a:t>
            </a:r>
          </a:p>
          <a:p>
            <a:pPr marL="0" indent="0" algn="ctr">
              <a:spcBef>
                <a:spcPts val="0"/>
              </a:spcBef>
              <a:buNone/>
            </a:pPr>
            <a:r>
              <a:rPr lang="en-US" sz="2400" dirty="0">
                <a:solidFill>
                  <a:schemeClr val="accent2">
                    <a:lumMod val="60000"/>
                    <a:lumOff val="40000"/>
                  </a:schemeClr>
                </a:solidFill>
              </a:rPr>
              <a:t>Hebrews 12:18-21</a:t>
            </a:r>
            <a:endParaRPr lang="en-US" sz="2000" kern="100" dirty="0">
              <a:solidFill>
                <a:schemeClr val="accent2">
                  <a:lumMod val="60000"/>
                  <a:lumOff val="4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74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2C8D1-5F0F-9B80-0C5B-B894CC1654CF}"/>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D4459E5D-F76D-5A47-D173-BC78C0325B86}"/>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DAAE532C-5C83-B821-39A5-6ECF3FE4B976}"/>
              </a:ext>
            </a:extLst>
          </p:cNvPr>
          <p:cNvSpPr>
            <a:spLocks noGrp="1"/>
          </p:cNvSpPr>
          <p:nvPr>
            <p:ph type="title"/>
          </p:nvPr>
        </p:nvSpPr>
        <p:spPr>
          <a:xfrm>
            <a:off x="529590" y="111415"/>
            <a:ext cx="8187690" cy="927022"/>
          </a:xfrm>
        </p:spPr>
        <p:txBody>
          <a:bodyPr>
            <a:normAutofit fontScale="90000"/>
          </a:bodyPr>
          <a:lstStyle/>
          <a:p>
            <a:pPr algn="ctr"/>
            <a:r>
              <a:rPr lang="en-US" sz="4400" b="1" dirty="0">
                <a:solidFill>
                  <a:schemeClr val="accent2">
                    <a:lumMod val="60000"/>
                    <a:lumOff val="40000"/>
                  </a:schemeClr>
                </a:solidFill>
              </a:rPr>
              <a:t>The Bigger Context – Hebrews 12:18-29</a:t>
            </a:r>
            <a:br>
              <a:rPr lang="en-US" sz="4000" b="1" dirty="0">
                <a:solidFill>
                  <a:schemeClr val="accent2">
                    <a:lumMod val="60000"/>
                    <a:lumOff val="40000"/>
                  </a:schemeClr>
                </a:solidFill>
              </a:rPr>
            </a:br>
            <a:endParaRPr lang="en-US" sz="4000" b="1"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EC5DB7E6-FB74-EF2A-CCF8-3C207EE24F50}"/>
              </a:ext>
            </a:extLst>
          </p:cNvPr>
          <p:cNvSpPr>
            <a:spLocks noGrp="1"/>
          </p:cNvSpPr>
          <p:nvPr>
            <p:ph idx="1"/>
          </p:nvPr>
        </p:nvSpPr>
        <p:spPr>
          <a:xfrm>
            <a:off x="628650" y="830582"/>
            <a:ext cx="7989570" cy="927022"/>
          </a:xfrm>
          <a:ln w="28575">
            <a:solidFill>
              <a:schemeClr val="accent2">
                <a:lumMod val="75000"/>
              </a:schemeClr>
            </a:solidFill>
          </a:ln>
        </p:spPr>
        <p:txBody>
          <a:bodyPr>
            <a:normAutofit/>
          </a:bodyPr>
          <a:lstStyle/>
          <a:p>
            <a:pPr marL="0" marR="0" indent="0" algn="ctr">
              <a:spcBef>
                <a:spcPts val="0"/>
              </a:spcBef>
              <a:spcAft>
                <a:spcPts val="0"/>
              </a:spcAft>
              <a:buNone/>
            </a:pPr>
            <a:r>
              <a:rPr lang="en-US" b="1" i="1" baseline="30000" dirty="0">
                <a:effectLst/>
                <a:ea typeface="Times New Roman" panose="02020603050405020304" pitchFamily="18" charset="0"/>
              </a:rPr>
              <a:t>8 </a:t>
            </a:r>
            <a:r>
              <a:rPr lang="en-US" i="1" dirty="0">
                <a:effectLst/>
                <a:ea typeface="Times New Roman" panose="02020603050405020304" pitchFamily="18" charset="0"/>
              </a:rPr>
              <a:t>Jesus Christ is the same yesterday and today and forever – </a:t>
            </a:r>
            <a:r>
              <a:rPr lang="en-US" dirty="0">
                <a:solidFill>
                  <a:schemeClr val="accent2">
                    <a:lumMod val="60000"/>
                    <a:lumOff val="40000"/>
                  </a:schemeClr>
                </a:solidFill>
                <a:effectLst/>
                <a:ea typeface="Times New Roman" panose="02020603050405020304" pitchFamily="18" charset="0"/>
              </a:rPr>
              <a:t>Hebrews 13:8</a:t>
            </a:r>
            <a:endParaRPr lang="en-US" kern="100" dirty="0">
              <a:solidFill>
                <a:schemeClr val="accent2">
                  <a:lumMod val="60000"/>
                  <a:lumOff val="40000"/>
                </a:schemeClr>
              </a:solidFill>
              <a:effectLst/>
              <a:ea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3A0736E0-9996-E3C9-8344-630A280FAE2B}"/>
              </a:ext>
            </a:extLst>
          </p:cNvPr>
          <p:cNvSpPr txBox="1">
            <a:spLocks/>
          </p:cNvSpPr>
          <p:nvPr/>
        </p:nvSpPr>
        <p:spPr>
          <a:xfrm>
            <a:off x="628651" y="2268916"/>
            <a:ext cx="7989570" cy="3153907"/>
          </a:xfrm>
          <a:prstGeom prst="rect">
            <a:avLst/>
          </a:prstGeom>
          <a:ln w="28575">
            <a:solidFill>
              <a:schemeClr val="accent2">
                <a:lumMod val="7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pPr>
            <a:r>
              <a:rPr lang="en-US" sz="2400" b="1" i="1" baseline="30000" dirty="0"/>
              <a:t>22 </a:t>
            </a:r>
            <a:r>
              <a:rPr lang="en-US" sz="2400" i="1" dirty="0"/>
              <a:t>But you have come to Mount Zion and to the city of the living God, the heavenly Jerusalem, and to innumerable angels in festal gathering, </a:t>
            </a:r>
            <a:r>
              <a:rPr lang="en-US" sz="2400" b="1" i="1" baseline="30000" dirty="0"/>
              <a:t>23 </a:t>
            </a:r>
            <a:r>
              <a:rPr lang="en-US" sz="2400" i="1" dirty="0"/>
              <a:t>and to the assembly of the firstborn who are enrolled in heaven, and to God, the judge of all, and to the spirits of the righteous made perfect, </a:t>
            </a:r>
            <a:r>
              <a:rPr lang="en-US" sz="2400" b="1" i="1" baseline="30000" dirty="0"/>
              <a:t>24 </a:t>
            </a:r>
            <a:r>
              <a:rPr lang="en-US" sz="2400" i="1" dirty="0"/>
              <a:t>and to Jesus, the mediator of a new covenant, and to the sprinkled blood that speaks a better word than the blood of Abel. – </a:t>
            </a:r>
          </a:p>
          <a:p>
            <a:pPr marL="0" indent="0" algn="ctr">
              <a:spcBef>
                <a:spcPts val="0"/>
              </a:spcBef>
              <a:buNone/>
            </a:pPr>
            <a:r>
              <a:rPr lang="en-US" sz="2400" dirty="0">
                <a:solidFill>
                  <a:schemeClr val="accent2">
                    <a:lumMod val="60000"/>
                    <a:lumOff val="40000"/>
                  </a:schemeClr>
                </a:solidFill>
              </a:rPr>
              <a:t>Hebrews 12:22-24</a:t>
            </a:r>
            <a:endParaRPr lang="en-US" sz="2000" kern="100" dirty="0">
              <a:solidFill>
                <a:schemeClr val="accent2">
                  <a:lumMod val="60000"/>
                  <a:lumOff val="4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219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EB64C-9202-B32B-8FCF-110DC9D00D16}"/>
            </a:ext>
          </a:extLst>
        </p:cNvPr>
        <p:cNvGrpSpPr/>
        <p:nvPr/>
      </p:nvGrpSpPr>
      <p:grpSpPr>
        <a:xfrm>
          <a:off x="0" y="0"/>
          <a:ext cx="0" cy="0"/>
          <a:chOff x="0" y="0"/>
          <a:chExt cx="0" cy="0"/>
        </a:xfrm>
      </p:grpSpPr>
      <p:pic>
        <p:nvPicPr>
          <p:cNvPr id="3" name="Picture 2" descr="A blue sky with tall buildings&#10;&#10;Description automatically generated with medium confidence">
            <a:extLst>
              <a:ext uri="{FF2B5EF4-FFF2-40B4-BE49-F238E27FC236}">
                <a16:creationId xmlns:a16="http://schemas.microsoft.com/office/drawing/2014/main" id="{9258EA9D-ECC5-588A-A252-9C4662C6433C}"/>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BE8A9D44-71AA-110F-5C4E-0F7AA9443A09}"/>
              </a:ext>
            </a:extLst>
          </p:cNvPr>
          <p:cNvSpPr>
            <a:spLocks noGrp="1"/>
          </p:cNvSpPr>
          <p:nvPr>
            <p:ph type="title"/>
          </p:nvPr>
        </p:nvSpPr>
        <p:spPr>
          <a:xfrm>
            <a:off x="529590" y="111415"/>
            <a:ext cx="8187690" cy="927022"/>
          </a:xfrm>
        </p:spPr>
        <p:txBody>
          <a:bodyPr>
            <a:normAutofit fontScale="90000"/>
          </a:bodyPr>
          <a:lstStyle/>
          <a:p>
            <a:pPr algn="ctr"/>
            <a:r>
              <a:rPr lang="en-US" sz="4400" b="1" dirty="0">
                <a:solidFill>
                  <a:schemeClr val="accent2">
                    <a:lumMod val="60000"/>
                    <a:lumOff val="40000"/>
                  </a:schemeClr>
                </a:solidFill>
              </a:rPr>
              <a:t>The Bigger Context – Hebrews 12:18-29</a:t>
            </a:r>
            <a:br>
              <a:rPr lang="en-US" sz="4000" b="1" dirty="0">
                <a:solidFill>
                  <a:schemeClr val="accent2">
                    <a:lumMod val="60000"/>
                    <a:lumOff val="40000"/>
                  </a:schemeClr>
                </a:solidFill>
              </a:rPr>
            </a:br>
            <a:endParaRPr lang="en-US" sz="4000" b="1"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DFE310E8-ACDC-EB7A-5A1C-DD46577DDF7C}"/>
              </a:ext>
            </a:extLst>
          </p:cNvPr>
          <p:cNvSpPr>
            <a:spLocks noGrp="1"/>
          </p:cNvSpPr>
          <p:nvPr>
            <p:ph idx="1"/>
          </p:nvPr>
        </p:nvSpPr>
        <p:spPr>
          <a:xfrm>
            <a:off x="628650" y="830582"/>
            <a:ext cx="7989570" cy="927022"/>
          </a:xfrm>
          <a:ln w="28575">
            <a:solidFill>
              <a:schemeClr val="accent2">
                <a:lumMod val="75000"/>
              </a:schemeClr>
            </a:solidFill>
          </a:ln>
        </p:spPr>
        <p:txBody>
          <a:bodyPr>
            <a:normAutofit/>
          </a:bodyPr>
          <a:lstStyle/>
          <a:p>
            <a:pPr marL="0" marR="0" indent="0" algn="ctr">
              <a:spcBef>
                <a:spcPts val="0"/>
              </a:spcBef>
              <a:spcAft>
                <a:spcPts val="0"/>
              </a:spcAft>
              <a:buNone/>
            </a:pPr>
            <a:r>
              <a:rPr lang="en-US" b="1" i="1" baseline="30000" dirty="0">
                <a:effectLst/>
                <a:ea typeface="Times New Roman" panose="02020603050405020304" pitchFamily="18" charset="0"/>
              </a:rPr>
              <a:t>8 </a:t>
            </a:r>
            <a:r>
              <a:rPr lang="en-US" i="1" dirty="0">
                <a:effectLst/>
                <a:ea typeface="Times New Roman" panose="02020603050405020304" pitchFamily="18" charset="0"/>
              </a:rPr>
              <a:t>Jesus Christ is the same yesterday and today and forever – </a:t>
            </a:r>
            <a:r>
              <a:rPr lang="en-US" dirty="0">
                <a:solidFill>
                  <a:schemeClr val="accent2">
                    <a:lumMod val="60000"/>
                    <a:lumOff val="40000"/>
                  </a:schemeClr>
                </a:solidFill>
                <a:effectLst/>
                <a:ea typeface="Times New Roman" panose="02020603050405020304" pitchFamily="18" charset="0"/>
              </a:rPr>
              <a:t>Hebrews 13:8</a:t>
            </a:r>
            <a:endParaRPr lang="en-US" kern="100" dirty="0">
              <a:solidFill>
                <a:schemeClr val="accent2">
                  <a:lumMod val="60000"/>
                  <a:lumOff val="40000"/>
                </a:schemeClr>
              </a:solidFill>
              <a:effectLst/>
              <a:ea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92E720A7-41C6-E69D-92E7-5B55A23ABD78}"/>
              </a:ext>
            </a:extLst>
          </p:cNvPr>
          <p:cNvSpPr txBox="1">
            <a:spLocks/>
          </p:cNvSpPr>
          <p:nvPr/>
        </p:nvSpPr>
        <p:spPr>
          <a:xfrm>
            <a:off x="628651" y="2268916"/>
            <a:ext cx="7989570" cy="3153907"/>
          </a:xfrm>
          <a:prstGeom prst="rect">
            <a:avLst/>
          </a:prstGeom>
          <a:ln w="28575">
            <a:solidFill>
              <a:schemeClr val="accent2">
                <a:lumMod val="7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pPr>
            <a:r>
              <a:rPr lang="en-US" sz="2400" i="1" dirty="0"/>
              <a:t>now he has promised, “Yet once more I will shake not only the earth but also the heavens.” </a:t>
            </a:r>
            <a:r>
              <a:rPr lang="en-US" sz="2400" b="1" i="1" baseline="30000" dirty="0"/>
              <a:t>27 </a:t>
            </a:r>
            <a:r>
              <a:rPr lang="en-US" sz="2400" i="1" dirty="0"/>
              <a:t>This phrase, “Yet once more,” indicates the removal of things that are shaken—that is, things that have been made—in order that the things that cannot be shaken may remain. </a:t>
            </a:r>
            <a:r>
              <a:rPr lang="en-US" sz="2400" b="1" i="1" baseline="30000" dirty="0"/>
              <a:t>28 </a:t>
            </a:r>
            <a:r>
              <a:rPr lang="en-US" sz="2400" i="1" dirty="0"/>
              <a:t>Therefore let us be grateful for receiving </a:t>
            </a:r>
            <a:r>
              <a:rPr lang="en-US" sz="2400" b="1" i="1" dirty="0">
                <a:solidFill>
                  <a:schemeClr val="accent4">
                    <a:lumMod val="60000"/>
                    <a:lumOff val="40000"/>
                  </a:schemeClr>
                </a:solidFill>
              </a:rPr>
              <a:t>a kingdom that cannot be shaken</a:t>
            </a:r>
            <a:r>
              <a:rPr lang="en-US" sz="2400" i="1" dirty="0"/>
              <a:t>, and thus let us offer to God acceptable worship, with reverence and awe, - </a:t>
            </a:r>
            <a:r>
              <a:rPr lang="en-US" sz="2400" dirty="0">
                <a:solidFill>
                  <a:schemeClr val="accent2">
                    <a:lumMod val="60000"/>
                    <a:lumOff val="40000"/>
                  </a:schemeClr>
                </a:solidFill>
              </a:rPr>
              <a:t>Hebrews 12:26b-28</a:t>
            </a:r>
            <a:endParaRPr lang="en-US" sz="2000" kern="100" dirty="0">
              <a:solidFill>
                <a:schemeClr val="accent2">
                  <a:lumMod val="60000"/>
                  <a:lumOff val="4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6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499</TotalTime>
  <Words>1027</Words>
  <Application>Microsoft Office PowerPoint</Application>
  <PresentationFormat>On-screen Show (16:10)</PresentationFormat>
  <Paragraphs>95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-webkit-standard</vt:lpstr>
      <vt:lpstr>Office Theme</vt:lpstr>
      <vt:lpstr>PowerPoint Presentation</vt:lpstr>
      <vt:lpstr>Key Verse</vt:lpstr>
      <vt:lpstr>PowerPoint Presentation</vt:lpstr>
      <vt:lpstr>Assigned Text Hebrews 13:8</vt:lpstr>
      <vt:lpstr>Topics covered in Hebrews 13:1-7</vt:lpstr>
      <vt:lpstr>The Bigger Context </vt:lpstr>
      <vt:lpstr>The Bigger Context – Hebrews 12:18-29 </vt:lpstr>
      <vt:lpstr>The Bigger Context – Hebrews 12:18-29 </vt:lpstr>
      <vt:lpstr>The Bigger Context – Hebrews 12:18-29 </vt:lpstr>
      <vt:lpstr>The Need for Endurance </vt:lpstr>
      <vt:lpstr>Help That Never Ends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Russ LaGrone</cp:lastModifiedBy>
  <cp:revision>7</cp:revision>
  <dcterms:created xsi:type="dcterms:W3CDTF">2023-08-14T14:45:23Z</dcterms:created>
  <dcterms:modified xsi:type="dcterms:W3CDTF">2024-02-18T20:08:08Z</dcterms:modified>
</cp:coreProperties>
</file>