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61" r:id="rId4"/>
    <p:sldId id="257" r:id="rId5"/>
    <p:sldId id="259" r:id="rId6"/>
    <p:sldId id="262" r:id="rId7"/>
    <p:sldId id="263" r:id="rId8"/>
    <p:sldId id="264" r:id="rId9"/>
    <p:sldId id="266" r:id="rId10"/>
    <p:sldId id="258" r:id="rId1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3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83741"/>
  </p:normalViewPr>
  <p:slideViewPr>
    <p:cSldViewPr snapToGrid="0">
      <p:cViewPr>
        <p:scale>
          <a:sx n="95" d="100"/>
          <a:sy n="95" d="100"/>
        </p:scale>
        <p:origin x="1456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BFA2-DC7C-454B-993D-66D720C22F39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B98AE-F4DE-BE40-BB71-98C88D678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8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40 miles…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B98AE-F4DE-BE40-BB71-98C88D678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He’s gone from looking to the past – to looking towards the future…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B98AE-F4DE-BE40-BB71-98C88D6783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5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1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2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3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8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7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8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3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3AA78-5FE1-4B41-A58A-96D48105C905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820D-7548-37F2-EE8D-9D3B82D2D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Psalm 63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290E0-68AF-44E7-E142-02B920ED2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moon in the sky&#10;&#10;Description automatically generated">
            <a:extLst>
              <a:ext uri="{FF2B5EF4-FFF2-40B4-BE49-F238E27FC236}">
                <a16:creationId xmlns:a16="http://schemas.microsoft.com/office/drawing/2014/main" id="{A47DEF65-7064-A24E-99D7-C33749C7A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07F3C-6B48-AB47-3361-ADB6053CC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9133-9B87-26FE-62AB-B89E17581F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Psalm 63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6078C-C073-2047-196E-EA15DEA056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moon in the sky&#10;&#10;Description automatically generated">
            <a:extLst>
              <a:ext uri="{FF2B5EF4-FFF2-40B4-BE49-F238E27FC236}">
                <a16:creationId xmlns:a16="http://schemas.microsoft.com/office/drawing/2014/main" id="{783E0482-1952-5F49-121A-3265F567C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09107-8D08-3D2F-5A69-0D84FAA87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9871E4-A549-CADA-47E1-7B62151D9626}"/>
              </a:ext>
            </a:extLst>
          </p:cNvPr>
          <p:cNvGrpSpPr/>
          <p:nvPr/>
        </p:nvGrpSpPr>
        <p:grpSpPr>
          <a:xfrm>
            <a:off x="454553" y="632994"/>
            <a:ext cx="3842572" cy="4243879"/>
            <a:chOff x="4849792" y="735560"/>
            <a:chExt cx="3842572" cy="42438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48203CC-E203-28F8-4EFD-ECA1DE698548}"/>
                </a:ext>
              </a:extLst>
            </p:cNvPr>
            <p:cNvSpPr/>
            <p:nvPr/>
          </p:nvSpPr>
          <p:spPr>
            <a:xfrm>
              <a:off x="4849792" y="735560"/>
              <a:ext cx="3842572" cy="4243879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3504D8-1FB8-07AA-1133-9503AEF41874}"/>
                </a:ext>
              </a:extLst>
            </p:cNvPr>
            <p:cNvGrpSpPr/>
            <p:nvPr/>
          </p:nvGrpSpPr>
          <p:grpSpPr>
            <a:xfrm>
              <a:off x="5226496" y="847464"/>
              <a:ext cx="3089163" cy="1121920"/>
              <a:chOff x="828340" y="885204"/>
              <a:chExt cx="3089163" cy="112192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8413CC-A66F-923C-37C1-CB815D693554}"/>
                  </a:ext>
                </a:extLst>
              </p:cNvPr>
              <p:cNvSpPr txBox="1"/>
              <p:nvPr/>
            </p:nvSpPr>
            <p:spPr>
              <a:xfrm>
                <a:off x="1412639" y="885204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Place In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CD7935-275E-58F1-AAE6-ABA454C828B8}"/>
                  </a:ext>
                </a:extLst>
              </p:cNvPr>
              <p:cNvSpPr txBox="1"/>
              <p:nvPr/>
            </p:nvSpPr>
            <p:spPr>
              <a:xfrm>
                <a:off x="828340" y="1237683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HISTORY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FF8CC8-F602-9418-2DC0-35FB30633487}"/>
                </a:ext>
              </a:extLst>
            </p:cNvPr>
            <p:cNvSpPr txBox="1"/>
            <p:nvPr/>
          </p:nvSpPr>
          <p:spPr>
            <a:xfrm>
              <a:off x="5075343" y="2223317"/>
              <a:ext cx="35095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• “THE KING WILL </a:t>
              </a:r>
              <a:br>
                <a:rPr lang="en-US" sz="2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    REJOICE IN GOD” (11)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A0443B-87B2-7422-25FE-0384326C6BA9}"/>
                </a:ext>
              </a:extLst>
            </p:cNvPr>
            <p:cNvSpPr txBox="1"/>
            <p:nvPr/>
          </p:nvSpPr>
          <p:spPr>
            <a:xfrm>
              <a:off x="5085196" y="3129311"/>
              <a:ext cx="35095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• DAVID FLEES FROM</a:t>
              </a:r>
              <a:br>
                <a:rPr lang="en-US" sz="2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   ABSALOM (2 SAM 15-17)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5CDE31-8342-C78F-7213-B669B588B691}"/>
                </a:ext>
              </a:extLst>
            </p:cNvPr>
            <p:cNvSpPr txBox="1"/>
            <p:nvPr/>
          </p:nvSpPr>
          <p:spPr>
            <a:xfrm>
              <a:off x="5085195" y="3988608"/>
              <a:ext cx="3402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• DAVID JOURNEYS TO</a:t>
              </a:r>
              <a:br>
                <a:rPr lang="en-US" sz="2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   MAHANAIM (17:24)</a:t>
              </a:r>
            </a:p>
          </p:txBody>
        </p:sp>
      </p:grpSp>
      <p:pic>
        <p:nvPicPr>
          <p:cNvPr id="18" name="Picture 17" descr="A map of israel with red dots&#10;&#10;Description automatically generated">
            <a:extLst>
              <a:ext uri="{FF2B5EF4-FFF2-40B4-BE49-F238E27FC236}">
                <a16:creationId xmlns:a16="http://schemas.microsoft.com/office/drawing/2014/main" id="{4DCB2BB6-0CB5-7519-F4C5-C34EB3D49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00" r="-1"/>
          <a:stretch/>
        </p:blipFill>
        <p:spPr>
          <a:xfrm>
            <a:off x="4846878" y="632994"/>
            <a:ext cx="3661270" cy="42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2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F0F02-B21A-14EC-C359-39475573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iver flowing through a rocky area&#10;&#10;Description automatically generated">
            <a:extLst>
              <a:ext uri="{FF2B5EF4-FFF2-40B4-BE49-F238E27FC236}">
                <a16:creationId xmlns:a16="http://schemas.microsoft.com/office/drawing/2014/main" id="{D5475EFD-2E8A-1314-B139-52E4EB7FD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2968" b="358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587B6A-632A-8588-C8A9-965E362AE9E7}"/>
              </a:ext>
            </a:extLst>
          </p:cNvPr>
          <p:cNvGrpSpPr/>
          <p:nvPr/>
        </p:nvGrpSpPr>
        <p:grpSpPr>
          <a:xfrm>
            <a:off x="454553" y="632994"/>
            <a:ext cx="3842572" cy="4243879"/>
            <a:chOff x="4849792" y="735560"/>
            <a:chExt cx="3842572" cy="42438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4E7082-2591-422D-8150-4B5B44D21633}"/>
                </a:ext>
              </a:extLst>
            </p:cNvPr>
            <p:cNvSpPr/>
            <p:nvPr/>
          </p:nvSpPr>
          <p:spPr>
            <a:xfrm>
              <a:off x="4849792" y="735560"/>
              <a:ext cx="3842572" cy="4243879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056D296-51F5-845B-6832-ED6057CF5E09}"/>
                </a:ext>
              </a:extLst>
            </p:cNvPr>
            <p:cNvGrpSpPr/>
            <p:nvPr/>
          </p:nvGrpSpPr>
          <p:grpSpPr>
            <a:xfrm>
              <a:off x="5226496" y="847464"/>
              <a:ext cx="3089163" cy="1121920"/>
              <a:chOff x="828340" y="885204"/>
              <a:chExt cx="3089163" cy="112192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4A2D3A-CEAE-4C7F-DFC0-41A4BDBB9749}"/>
                  </a:ext>
                </a:extLst>
              </p:cNvPr>
              <p:cNvSpPr txBox="1"/>
              <p:nvPr/>
            </p:nvSpPr>
            <p:spPr>
              <a:xfrm>
                <a:off x="1412639" y="885204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Place In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D84ABA-055D-419D-282F-076F81C93033}"/>
                  </a:ext>
                </a:extLst>
              </p:cNvPr>
              <p:cNvSpPr txBox="1"/>
              <p:nvPr/>
            </p:nvSpPr>
            <p:spPr>
              <a:xfrm>
                <a:off x="828340" y="1237683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HISTORY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EA90BC-7BB3-1031-E1E2-8843C55D71BC}"/>
                </a:ext>
              </a:extLst>
            </p:cNvPr>
            <p:cNvSpPr txBox="1"/>
            <p:nvPr/>
          </p:nvSpPr>
          <p:spPr>
            <a:xfrm>
              <a:off x="5075343" y="2223317"/>
              <a:ext cx="35095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• “THE KING WILL </a:t>
              </a:r>
              <a:br>
                <a:rPr lang="en-US" sz="2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    REJOICE IN GOD” (11)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01772C-AE81-1958-BBF3-A0F6B72E44B3}"/>
                </a:ext>
              </a:extLst>
            </p:cNvPr>
            <p:cNvSpPr txBox="1"/>
            <p:nvPr/>
          </p:nvSpPr>
          <p:spPr>
            <a:xfrm>
              <a:off x="5085196" y="3129311"/>
              <a:ext cx="35095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• DAVID FLEES FROM</a:t>
              </a:r>
              <a:br>
                <a:rPr lang="en-US" sz="2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   ABSALOM (2 SAM 15-17)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A2CCCB-E03B-BC7D-D618-7F95F0416DE8}"/>
                </a:ext>
              </a:extLst>
            </p:cNvPr>
            <p:cNvSpPr txBox="1"/>
            <p:nvPr/>
          </p:nvSpPr>
          <p:spPr>
            <a:xfrm>
              <a:off x="5085195" y="3988608"/>
              <a:ext cx="3402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• DAVID JOURNEYS TO</a:t>
              </a:r>
              <a:br>
                <a:rPr lang="en-US" sz="2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   MAHANAIM (17:24)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4B235E-407A-7E0E-5E6C-5ADC3934F992}"/>
              </a:ext>
            </a:extLst>
          </p:cNvPr>
          <p:cNvGrpSpPr/>
          <p:nvPr/>
        </p:nvGrpSpPr>
        <p:grpSpPr>
          <a:xfrm>
            <a:off x="4846875" y="621434"/>
            <a:ext cx="3842572" cy="4243879"/>
            <a:chOff x="4849792" y="735560"/>
            <a:chExt cx="3842572" cy="424387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684BE1-D85D-EA4A-E42C-7772A7A4D5C8}"/>
                </a:ext>
              </a:extLst>
            </p:cNvPr>
            <p:cNvSpPr/>
            <p:nvPr/>
          </p:nvSpPr>
          <p:spPr>
            <a:xfrm>
              <a:off x="4849792" y="735560"/>
              <a:ext cx="3842572" cy="4243879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90374DC-DDE8-DB7A-CE2C-BEBCF7823583}"/>
                </a:ext>
              </a:extLst>
            </p:cNvPr>
            <p:cNvGrpSpPr/>
            <p:nvPr/>
          </p:nvGrpSpPr>
          <p:grpSpPr>
            <a:xfrm>
              <a:off x="5226496" y="847464"/>
              <a:ext cx="3089163" cy="1121920"/>
              <a:chOff x="828340" y="885204"/>
              <a:chExt cx="3089163" cy="11219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79F99F-B0E9-1EBC-14CD-B6AB26B16FCE}"/>
                  </a:ext>
                </a:extLst>
              </p:cNvPr>
              <p:cNvSpPr txBox="1"/>
              <p:nvPr/>
            </p:nvSpPr>
            <p:spPr>
              <a:xfrm>
                <a:off x="1412639" y="885204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Place In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EDC03B-FF07-2A7F-0101-60CC327018AA}"/>
                  </a:ext>
                </a:extLst>
              </p:cNvPr>
              <p:cNvSpPr txBox="1"/>
              <p:nvPr/>
            </p:nvSpPr>
            <p:spPr>
              <a:xfrm>
                <a:off x="828340" y="1237683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E237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HEARTS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E59662-382A-F8CD-789F-17581A819A25}"/>
                </a:ext>
              </a:extLst>
            </p:cNvPr>
            <p:cNvSpPr txBox="1"/>
            <p:nvPr/>
          </p:nvSpPr>
          <p:spPr>
            <a:xfrm>
              <a:off x="5075343" y="2223317"/>
              <a:ext cx="35095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• “NO DAY SHOULD PASS</a:t>
              </a:r>
              <a:br>
                <a:rPr lang="en-US" sz="2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    WITHOUT THE SINGING </a:t>
              </a:r>
              <a:br>
                <a:rPr lang="en-US" sz="2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    OF THIS PSALM”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02980B-A10E-0500-B016-4DC8F4C91449}"/>
                </a:ext>
              </a:extLst>
            </p:cNvPr>
            <p:cNvSpPr txBox="1"/>
            <p:nvPr/>
          </p:nvSpPr>
          <p:spPr>
            <a:xfrm>
              <a:off x="5085195" y="3481528"/>
              <a:ext cx="34025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• “THE SPIRIT AND SOUL </a:t>
              </a:r>
              <a:br>
                <a:rPr lang="en-US" sz="2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   OF THE WHOLE BOOK </a:t>
              </a:r>
              <a:br>
                <a:rPr lang="en-US" sz="2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   OF PSALMS”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80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7DA4210-BC6A-DDE0-BC09-4D8BDAAE2EA6}"/>
              </a:ext>
            </a:extLst>
          </p:cNvPr>
          <p:cNvGrpSpPr/>
          <p:nvPr/>
        </p:nvGrpSpPr>
        <p:grpSpPr>
          <a:xfrm>
            <a:off x="3027418" y="406570"/>
            <a:ext cx="3089163" cy="1415647"/>
            <a:chOff x="3027418" y="580306"/>
            <a:chExt cx="3089163" cy="14156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4C97C5-BDE1-936F-6FDD-1B80704BCE26}"/>
                </a:ext>
              </a:extLst>
            </p:cNvPr>
            <p:cNvGrpSpPr/>
            <p:nvPr/>
          </p:nvGrpSpPr>
          <p:grpSpPr>
            <a:xfrm>
              <a:off x="3027418" y="580306"/>
              <a:ext cx="3089163" cy="1121920"/>
              <a:chOff x="831257" y="744898"/>
              <a:chExt cx="3089163" cy="1121920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F0A37E-98E4-DF1C-397F-01240BB40156}"/>
                  </a:ext>
                </a:extLst>
              </p:cNvPr>
              <p:cNvSpPr txBox="1"/>
              <p:nvPr/>
            </p:nvSpPr>
            <p:spPr>
              <a:xfrm>
                <a:off x="1415556" y="744898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GOD MY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83298D-7148-50B3-3C85-EE78BDDF1D0F}"/>
                  </a:ext>
                </a:extLst>
              </p:cNvPr>
              <p:cNvSpPr txBox="1"/>
              <p:nvPr/>
            </p:nvSpPr>
            <p:spPr>
              <a:xfrm>
                <a:off x="831257" y="1097377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DESIRE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12D122-32AF-3B22-9FF6-80988DBBAED9}"/>
                </a:ext>
              </a:extLst>
            </p:cNvPr>
            <p:cNvSpPr txBox="1"/>
            <p:nvPr/>
          </p:nvSpPr>
          <p:spPr>
            <a:xfrm>
              <a:off x="3611716" y="1565066"/>
              <a:ext cx="19205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PSALM 63:1-4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679D31C-031A-C38C-87C0-603A956C61E4}"/>
              </a:ext>
            </a:extLst>
          </p:cNvPr>
          <p:cNvGrpSpPr/>
          <p:nvPr/>
        </p:nvGrpSpPr>
        <p:grpSpPr>
          <a:xfrm>
            <a:off x="3027418" y="2030840"/>
            <a:ext cx="3089163" cy="1415647"/>
            <a:chOff x="3027418" y="580306"/>
            <a:chExt cx="3089163" cy="14156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C8545BE-16DF-D3B2-A653-BBB5C7E55EF1}"/>
                </a:ext>
              </a:extLst>
            </p:cNvPr>
            <p:cNvGrpSpPr/>
            <p:nvPr/>
          </p:nvGrpSpPr>
          <p:grpSpPr>
            <a:xfrm>
              <a:off x="3027418" y="580306"/>
              <a:ext cx="3089163" cy="1121920"/>
              <a:chOff x="831257" y="744898"/>
              <a:chExt cx="3089163" cy="11219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8526A5-3351-FEA1-445A-C40DEB28CEE6}"/>
                  </a:ext>
                </a:extLst>
              </p:cNvPr>
              <p:cNvSpPr txBox="1"/>
              <p:nvPr/>
            </p:nvSpPr>
            <p:spPr>
              <a:xfrm>
                <a:off x="1415556" y="744898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GOD MY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058511-8133-6FEB-0FEB-2D893E6BD88B}"/>
                  </a:ext>
                </a:extLst>
              </p:cNvPr>
              <p:cNvSpPr txBox="1"/>
              <p:nvPr/>
            </p:nvSpPr>
            <p:spPr>
              <a:xfrm>
                <a:off x="831257" y="1097377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DELIGHT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FD9213-7E08-BF6D-EBEC-90485E74F7CA}"/>
                </a:ext>
              </a:extLst>
            </p:cNvPr>
            <p:cNvSpPr txBox="1"/>
            <p:nvPr/>
          </p:nvSpPr>
          <p:spPr>
            <a:xfrm>
              <a:off x="3611716" y="1565066"/>
              <a:ext cx="19205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PSALM 63:5-8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A64C5-F4B3-2E03-91E9-414211215105}"/>
              </a:ext>
            </a:extLst>
          </p:cNvPr>
          <p:cNvGrpSpPr/>
          <p:nvPr/>
        </p:nvGrpSpPr>
        <p:grpSpPr>
          <a:xfrm>
            <a:off x="3027418" y="3726076"/>
            <a:ext cx="3089163" cy="1415647"/>
            <a:chOff x="3027418" y="580306"/>
            <a:chExt cx="3089163" cy="14156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0F7202-3D80-E05E-B693-DB13BFA2758F}"/>
                </a:ext>
              </a:extLst>
            </p:cNvPr>
            <p:cNvGrpSpPr/>
            <p:nvPr/>
          </p:nvGrpSpPr>
          <p:grpSpPr>
            <a:xfrm>
              <a:off x="3027418" y="580306"/>
              <a:ext cx="3089163" cy="1121920"/>
              <a:chOff x="831257" y="744898"/>
              <a:chExt cx="3089163" cy="112192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B1862C-2225-BCAA-0E0B-31B341EBFA57}"/>
                  </a:ext>
                </a:extLst>
              </p:cNvPr>
              <p:cNvSpPr txBox="1"/>
              <p:nvPr/>
            </p:nvSpPr>
            <p:spPr>
              <a:xfrm>
                <a:off x="1415556" y="744898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GOD MY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8A2FCE-35FE-020A-26E5-75E1F6E913B9}"/>
                  </a:ext>
                </a:extLst>
              </p:cNvPr>
              <p:cNvSpPr txBox="1"/>
              <p:nvPr/>
            </p:nvSpPr>
            <p:spPr>
              <a:xfrm>
                <a:off x="831257" y="1097377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DEFENSE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99EE6C-EBCD-27BF-441F-919FBAC6BAB6}"/>
                </a:ext>
              </a:extLst>
            </p:cNvPr>
            <p:cNvSpPr txBox="1"/>
            <p:nvPr/>
          </p:nvSpPr>
          <p:spPr>
            <a:xfrm>
              <a:off x="3611716" y="1565066"/>
              <a:ext cx="19205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PSALM 63:9-11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247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35DCC0-CF54-F55E-BDD4-57439C2B2552}"/>
              </a:ext>
            </a:extLst>
          </p:cNvPr>
          <p:cNvGrpSpPr/>
          <p:nvPr/>
        </p:nvGrpSpPr>
        <p:grpSpPr>
          <a:xfrm>
            <a:off x="3027418" y="406570"/>
            <a:ext cx="3089163" cy="1415647"/>
            <a:chOff x="3027418" y="580306"/>
            <a:chExt cx="3089163" cy="14156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A512807-7CBA-0B4F-F5D8-CE6DA58C8E94}"/>
                </a:ext>
              </a:extLst>
            </p:cNvPr>
            <p:cNvGrpSpPr/>
            <p:nvPr/>
          </p:nvGrpSpPr>
          <p:grpSpPr>
            <a:xfrm>
              <a:off x="3027418" y="580306"/>
              <a:ext cx="3089163" cy="1121920"/>
              <a:chOff x="831257" y="744898"/>
              <a:chExt cx="3089163" cy="112192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295E8F-69B5-1C47-FB85-F6E95D884F49}"/>
                  </a:ext>
                </a:extLst>
              </p:cNvPr>
              <p:cNvSpPr txBox="1"/>
              <p:nvPr/>
            </p:nvSpPr>
            <p:spPr>
              <a:xfrm>
                <a:off x="1415556" y="744898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GOD MY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876D19-0D59-CF6B-F2B2-50191644AD52}"/>
                  </a:ext>
                </a:extLst>
              </p:cNvPr>
              <p:cNvSpPr txBox="1"/>
              <p:nvPr/>
            </p:nvSpPr>
            <p:spPr>
              <a:xfrm>
                <a:off x="831257" y="1097377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DESIRE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8DBF82-59E9-A7E2-29A3-461CC293B0D3}"/>
                </a:ext>
              </a:extLst>
            </p:cNvPr>
            <p:cNvSpPr txBox="1"/>
            <p:nvPr/>
          </p:nvSpPr>
          <p:spPr>
            <a:xfrm>
              <a:off x="3611716" y="1565066"/>
              <a:ext cx="19205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PSALM 63:1-4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D1DB9A-E35D-AACC-F720-3406EDD28AC8}"/>
              </a:ext>
            </a:extLst>
          </p:cNvPr>
          <p:cNvSpPr txBox="1"/>
          <p:nvPr/>
        </p:nvSpPr>
        <p:spPr>
          <a:xfrm>
            <a:off x="1060096" y="2160771"/>
            <a:ext cx="70238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O God, You are my God; I shall seek You earnestly;</a:t>
            </a:r>
            <a:br>
              <a:rPr lang="en-US" sz="2200" dirty="0">
                <a:solidFill>
                  <a:schemeClr val="bg1"/>
                </a:solidFill>
                <a:latin typeface="+mj-lt"/>
              </a:rPr>
            </a:br>
            <a:r>
              <a:rPr lang="en-US" sz="2200" dirty="0">
                <a:solidFill>
                  <a:schemeClr val="bg1"/>
                </a:solidFill>
                <a:latin typeface="+mj-lt"/>
              </a:rPr>
              <a:t>   My soul thirsts for You, my flesh yearns for You,</a:t>
            </a:r>
          </a:p>
          <a:p>
            <a:r>
              <a:rPr lang="en-US" sz="2200" dirty="0">
                <a:solidFill>
                  <a:schemeClr val="bg1"/>
                </a:solidFill>
                <a:latin typeface="+mj-lt"/>
              </a:rPr>
              <a:t>   In a dry and weary land where there is no water.</a:t>
            </a:r>
          </a:p>
          <a:p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Thus I have seen You in the sanctuary,</a:t>
            </a:r>
          </a:p>
          <a:p>
            <a:r>
              <a:rPr lang="en-US" sz="2200" dirty="0">
                <a:solidFill>
                  <a:schemeClr val="bg1"/>
                </a:solidFill>
                <a:latin typeface="+mj-lt"/>
              </a:rPr>
              <a:t>   To see Your power and Your glory.</a:t>
            </a:r>
          </a:p>
          <a:p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Because Your lovingkindness is better than life,</a:t>
            </a:r>
          </a:p>
          <a:p>
            <a:r>
              <a:rPr lang="en-US" sz="2200" dirty="0">
                <a:solidFill>
                  <a:schemeClr val="bg1"/>
                </a:solidFill>
                <a:latin typeface="+mj-lt"/>
              </a:rPr>
              <a:t>   My lips will praise You.</a:t>
            </a:r>
          </a:p>
          <a:p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So I will bless You as long as I live;</a:t>
            </a:r>
          </a:p>
          <a:p>
            <a:r>
              <a:rPr lang="en-US" sz="2200" dirty="0">
                <a:solidFill>
                  <a:schemeClr val="bg1"/>
                </a:solidFill>
                <a:latin typeface="+mj-lt"/>
              </a:rPr>
              <a:t>   I will lift up my hands in Your name.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A482E4-EE9D-5C0F-CBF4-4621463EB949}"/>
              </a:ext>
            </a:extLst>
          </p:cNvPr>
          <p:cNvSpPr/>
          <p:nvPr/>
        </p:nvSpPr>
        <p:spPr>
          <a:xfrm>
            <a:off x="3027419" y="2160770"/>
            <a:ext cx="1032116" cy="461849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D740F9-AF5D-7E1C-18F5-9EA5F339746D}"/>
              </a:ext>
            </a:extLst>
          </p:cNvPr>
          <p:cNvCxnSpPr>
            <a:cxnSpLocks/>
          </p:cNvCxnSpPr>
          <p:nvPr/>
        </p:nvCxnSpPr>
        <p:spPr>
          <a:xfrm>
            <a:off x="4807478" y="2526243"/>
            <a:ext cx="948745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5B25D7-C9E8-5742-9C4E-C098E0BC7C47}"/>
              </a:ext>
            </a:extLst>
          </p:cNvPr>
          <p:cNvCxnSpPr>
            <a:cxnSpLocks/>
          </p:cNvCxnSpPr>
          <p:nvPr/>
        </p:nvCxnSpPr>
        <p:spPr>
          <a:xfrm>
            <a:off x="3027418" y="2857500"/>
            <a:ext cx="83254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09BF2F-52F0-8ACE-A3A5-27B72E2E0BD8}"/>
              </a:ext>
            </a:extLst>
          </p:cNvPr>
          <p:cNvCxnSpPr>
            <a:cxnSpLocks/>
          </p:cNvCxnSpPr>
          <p:nvPr/>
        </p:nvCxnSpPr>
        <p:spPr>
          <a:xfrm>
            <a:off x="5713753" y="2857500"/>
            <a:ext cx="83254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309559-9D2B-377E-EC9E-A26BD01D0D94}"/>
              </a:ext>
            </a:extLst>
          </p:cNvPr>
          <p:cNvGrpSpPr/>
          <p:nvPr/>
        </p:nvGrpSpPr>
        <p:grpSpPr>
          <a:xfrm>
            <a:off x="5656257" y="3217424"/>
            <a:ext cx="3204494" cy="400110"/>
            <a:chOff x="5656257" y="3217424"/>
            <a:chExt cx="3204494" cy="4001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BE6E33C-7AA8-090C-307A-B6C216CFBE61}"/>
                </a:ext>
              </a:extLst>
            </p:cNvPr>
            <p:cNvGrpSpPr/>
            <p:nvPr/>
          </p:nvGrpSpPr>
          <p:grpSpPr>
            <a:xfrm>
              <a:off x="5656257" y="3389198"/>
              <a:ext cx="1563624" cy="100584"/>
              <a:chOff x="5384942" y="4280565"/>
              <a:chExt cx="1563624" cy="100584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4421B70-4BB9-2C7F-CCDD-FEF46DA3C130}"/>
                  </a:ext>
                </a:extLst>
              </p:cNvPr>
              <p:cNvCxnSpPr/>
              <p:nvPr/>
            </p:nvCxnSpPr>
            <p:spPr>
              <a:xfrm>
                <a:off x="5384942" y="4330095"/>
                <a:ext cx="1463040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1111206-029E-B2C9-5182-0FC6C869734D}"/>
                  </a:ext>
                </a:extLst>
              </p:cNvPr>
              <p:cNvSpPr/>
              <p:nvPr/>
            </p:nvSpPr>
            <p:spPr>
              <a:xfrm>
                <a:off x="6847982" y="4280565"/>
                <a:ext cx="100584" cy="10058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E514B8-817E-04AB-D821-8412278DCC87}"/>
                </a:ext>
              </a:extLst>
            </p:cNvPr>
            <p:cNvSpPr txBox="1"/>
            <p:nvPr/>
          </p:nvSpPr>
          <p:spPr>
            <a:xfrm>
              <a:off x="6940188" y="3217424"/>
              <a:ext cx="1920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Tabernacle</a:t>
              </a:r>
              <a:endParaRPr lang="en-U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53F73E-9EE2-94C9-7F3B-4D40E9E7AB5E}"/>
              </a:ext>
            </a:extLst>
          </p:cNvPr>
          <p:cNvCxnSpPr>
            <a:cxnSpLocks/>
          </p:cNvCxnSpPr>
          <p:nvPr/>
        </p:nvCxnSpPr>
        <p:spPr>
          <a:xfrm>
            <a:off x="3364030" y="4866980"/>
            <a:ext cx="169816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B9253E-B6F1-BF7F-0395-BDD28020F856}"/>
              </a:ext>
            </a:extLst>
          </p:cNvPr>
          <p:cNvGrpSpPr/>
          <p:nvPr/>
        </p:nvGrpSpPr>
        <p:grpSpPr>
          <a:xfrm>
            <a:off x="7204044" y="2304377"/>
            <a:ext cx="1396119" cy="2330158"/>
            <a:chOff x="7204044" y="2304377"/>
            <a:chExt cx="1396119" cy="23301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DD3569-94C0-8018-680D-59E8B81CE18A}"/>
                </a:ext>
              </a:extLst>
            </p:cNvPr>
            <p:cNvSpPr txBox="1"/>
            <p:nvPr/>
          </p:nvSpPr>
          <p:spPr>
            <a:xfrm>
              <a:off x="7204044" y="2304377"/>
              <a:ext cx="13624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7789AA-852E-4B0C-9733-BB057886C5CF}"/>
                </a:ext>
              </a:extLst>
            </p:cNvPr>
            <p:cNvSpPr txBox="1"/>
            <p:nvPr/>
          </p:nvSpPr>
          <p:spPr>
            <a:xfrm>
              <a:off x="7237703" y="3865094"/>
              <a:ext cx="13624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BA8D0252-E1B4-DE50-95EE-9D74B6005A91}"/>
              </a:ext>
            </a:extLst>
          </p:cNvPr>
          <p:cNvSpPr/>
          <p:nvPr/>
        </p:nvSpPr>
        <p:spPr>
          <a:xfrm>
            <a:off x="4779197" y="3763084"/>
            <a:ext cx="1847846" cy="61422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0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D1C12-C52D-DDCB-97E2-BD7004953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6E7E8BB-683A-AFCC-DEC3-AB1173325980}"/>
              </a:ext>
            </a:extLst>
          </p:cNvPr>
          <p:cNvSpPr/>
          <p:nvPr/>
        </p:nvSpPr>
        <p:spPr>
          <a:xfrm>
            <a:off x="1259636" y="3297711"/>
            <a:ext cx="4924348" cy="386554"/>
          </a:xfrm>
          <a:prstGeom prst="roundRect">
            <a:avLst/>
          </a:prstGeom>
          <a:solidFill>
            <a:schemeClr val="accent1">
              <a:alpha val="3254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EFE04-60EE-7AFF-BFAB-C31E1DFE1BDE}"/>
              </a:ext>
            </a:extLst>
          </p:cNvPr>
          <p:cNvSpPr txBox="1"/>
          <p:nvPr/>
        </p:nvSpPr>
        <p:spPr>
          <a:xfrm>
            <a:off x="1060096" y="2160771"/>
            <a:ext cx="7023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My soul is satisfied as with marrow and fatness,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   And my mouth offers praises with joyful lips.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When I remember You on my bed,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   I meditate on You in the night watches,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+mj-lt"/>
              </a:rPr>
              <a:t>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For You have been my help,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   And in the shadow of Your wings I sing for joy.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My soul clings to You;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   Your right hand upholds me.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7199EA-FC94-40D1-65F1-6E842578494C}"/>
              </a:ext>
            </a:extLst>
          </p:cNvPr>
          <p:cNvSpPr/>
          <p:nvPr/>
        </p:nvSpPr>
        <p:spPr>
          <a:xfrm>
            <a:off x="2579600" y="2160771"/>
            <a:ext cx="1143988" cy="461849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CC57B4-58F6-60E9-9B20-6D64C06A3252}"/>
              </a:ext>
            </a:extLst>
          </p:cNvPr>
          <p:cNvCxnSpPr>
            <a:cxnSpLocks/>
          </p:cNvCxnSpPr>
          <p:nvPr/>
        </p:nvCxnSpPr>
        <p:spPr>
          <a:xfrm>
            <a:off x="2158546" y="3278857"/>
            <a:ext cx="194211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59BC939-DFD9-71AE-8D56-9DDD8B5AB5C2}"/>
              </a:ext>
            </a:extLst>
          </p:cNvPr>
          <p:cNvGrpSpPr/>
          <p:nvPr/>
        </p:nvGrpSpPr>
        <p:grpSpPr>
          <a:xfrm>
            <a:off x="6253171" y="2622620"/>
            <a:ext cx="2703013" cy="1938992"/>
            <a:chOff x="6253171" y="2622620"/>
            <a:chExt cx="2703013" cy="193899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AC7A3A7-FAAE-1123-A113-157DAF439CBD}"/>
                </a:ext>
              </a:extLst>
            </p:cNvPr>
            <p:cNvGrpSpPr/>
            <p:nvPr/>
          </p:nvGrpSpPr>
          <p:grpSpPr>
            <a:xfrm>
              <a:off x="6253171" y="3440696"/>
              <a:ext cx="1041111" cy="100584"/>
              <a:chOff x="5384942" y="4280565"/>
              <a:chExt cx="1041111" cy="100584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86A5472-942D-CC99-7CA9-AAE5255125E0}"/>
                  </a:ext>
                </a:extLst>
              </p:cNvPr>
              <p:cNvCxnSpPr/>
              <p:nvPr/>
            </p:nvCxnSpPr>
            <p:spPr>
              <a:xfrm>
                <a:off x="5384942" y="4330095"/>
                <a:ext cx="914400" cy="0"/>
              </a:xfrm>
              <a:prstGeom prst="line">
                <a:avLst/>
              </a:prstGeom>
              <a:ln w="22225">
                <a:solidFill>
                  <a:schemeClr val="accent5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5D86FA-0091-F2B1-13A6-D3C1AC5A1E9F}"/>
                  </a:ext>
                </a:extLst>
              </p:cNvPr>
              <p:cNvSpPr/>
              <p:nvPr/>
            </p:nvSpPr>
            <p:spPr>
              <a:xfrm>
                <a:off x="6325469" y="4280565"/>
                <a:ext cx="100584" cy="10058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3100D4-EFFD-A6A4-9C58-60047BAB1D57}"/>
                </a:ext>
              </a:extLst>
            </p:cNvPr>
            <p:cNvSpPr txBox="1"/>
            <p:nvPr/>
          </p:nvSpPr>
          <p:spPr>
            <a:xfrm>
              <a:off x="7215199" y="2622620"/>
              <a:ext cx="17409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Late Night Fears &amp; Sadness Are Overcome In Gratitude &amp; Prayer</a:t>
              </a:r>
              <a:endParaRPr lang="en-U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CCF0D4F-C8D6-8BBD-3E69-90F381C9ED29}"/>
              </a:ext>
            </a:extLst>
          </p:cNvPr>
          <p:cNvGrpSpPr/>
          <p:nvPr/>
        </p:nvGrpSpPr>
        <p:grpSpPr>
          <a:xfrm>
            <a:off x="3027418" y="411341"/>
            <a:ext cx="3089163" cy="1415647"/>
            <a:chOff x="3027418" y="580306"/>
            <a:chExt cx="3089163" cy="14156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AE87B2-FB3B-36B3-C450-292E1C01C35B}"/>
                </a:ext>
              </a:extLst>
            </p:cNvPr>
            <p:cNvGrpSpPr/>
            <p:nvPr/>
          </p:nvGrpSpPr>
          <p:grpSpPr>
            <a:xfrm>
              <a:off x="3027418" y="580306"/>
              <a:ext cx="3089163" cy="1121920"/>
              <a:chOff x="831257" y="744898"/>
              <a:chExt cx="3089163" cy="11219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1D7777-C3C2-91D8-3902-4DB8C7A62782}"/>
                  </a:ext>
                </a:extLst>
              </p:cNvPr>
              <p:cNvSpPr txBox="1"/>
              <p:nvPr/>
            </p:nvSpPr>
            <p:spPr>
              <a:xfrm>
                <a:off x="1415556" y="744898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GOD MY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2EF60C-8A1B-23F7-FF08-9DBE6533C29F}"/>
                  </a:ext>
                </a:extLst>
              </p:cNvPr>
              <p:cNvSpPr txBox="1"/>
              <p:nvPr/>
            </p:nvSpPr>
            <p:spPr>
              <a:xfrm>
                <a:off x="831257" y="1097377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DELIGHT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20A7B4-E140-49EE-562D-DB19EBFAB9E8}"/>
                </a:ext>
              </a:extLst>
            </p:cNvPr>
            <p:cNvSpPr txBox="1"/>
            <p:nvPr/>
          </p:nvSpPr>
          <p:spPr>
            <a:xfrm>
              <a:off x="3611716" y="1565066"/>
              <a:ext cx="19205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PSALM 63:5-8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4C4589-6A3D-DA01-FE4F-FBBC1C4A3D0B}"/>
              </a:ext>
            </a:extLst>
          </p:cNvPr>
          <p:cNvCxnSpPr>
            <a:cxnSpLocks/>
          </p:cNvCxnSpPr>
          <p:nvPr/>
        </p:nvCxnSpPr>
        <p:spPr>
          <a:xfrm>
            <a:off x="4068386" y="2904534"/>
            <a:ext cx="783313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AE972BD-16F1-24DC-9813-047EC1542520}"/>
              </a:ext>
            </a:extLst>
          </p:cNvPr>
          <p:cNvCxnSpPr>
            <a:cxnSpLocks/>
          </p:cNvCxnSpPr>
          <p:nvPr/>
        </p:nvCxnSpPr>
        <p:spPr>
          <a:xfrm>
            <a:off x="2265062" y="4021566"/>
            <a:ext cx="1253642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2CF11B-FA63-AE5E-F48A-E5797430CFCA}"/>
              </a:ext>
            </a:extLst>
          </p:cNvPr>
          <p:cNvCxnSpPr>
            <a:cxnSpLocks/>
          </p:cNvCxnSpPr>
          <p:nvPr/>
        </p:nvCxnSpPr>
        <p:spPr>
          <a:xfrm>
            <a:off x="4068386" y="4376448"/>
            <a:ext cx="1255968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BCE69FB-969C-1A45-2541-71F6D30EC6ED}"/>
              </a:ext>
            </a:extLst>
          </p:cNvPr>
          <p:cNvCxnSpPr>
            <a:cxnSpLocks/>
          </p:cNvCxnSpPr>
          <p:nvPr/>
        </p:nvCxnSpPr>
        <p:spPr>
          <a:xfrm>
            <a:off x="1323632" y="5107582"/>
            <a:ext cx="188255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30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D1360-1F90-FA52-F456-EB7520AA2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C85D81E-6554-C88E-CF17-36462C40C959}"/>
              </a:ext>
            </a:extLst>
          </p:cNvPr>
          <p:cNvSpPr txBox="1"/>
          <p:nvPr/>
        </p:nvSpPr>
        <p:spPr>
          <a:xfrm>
            <a:off x="928163" y="2157073"/>
            <a:ext cx="75360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9  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But those who seek my life to destroy it,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    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Will go into the depths of the earth.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They will be delivered over to the power of the sword;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    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They will be a prey for foxes.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But the king will rejoice in God; 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    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Everyone who swears by Him will glory,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    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For the mouths of those who speak lies will be stopped.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6381C4-9AC8-CE4E-5EC7-9BC2A72C77E7}"/>
              </a:ext>
            </a:extLst>
          </p:cNvPr>
          <p:cNvSpPr/>
          <p:nvPr/>
        </p:nvSpPr>
        <p:spPr>
          <a:xfrm>
            <a:off x="3692390" y="2147725"/>
            <a:ext cx="1143988" cy="46184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C8F2AF5-A0BC-A9CF-53B8-0BAB6961E6C8}"/>
              </a:ext>
            </a:extLst>
          </p:cNvPr>
          <p:cNvGrpSpPr/>
          <p:nvPr/>
        </p:nvGrpSpPr>
        <p:grpSpPr>
          <a:xfrm>
            <a:off x="6263469" y="3980600"/>
            <a:ext cx="2701824" cy="400110"/>
            <a:chOff x="6253171" y="3276424"/>
            <a:chExt cx="2701824" cy="4001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78F431B-CA56-16EC-8681-1D40E8EDCA88}"/>
                </a:ext>
              </a:extLst>
            </p:cNvPr>
            <p:cNvGrpSpPr/>
            <p:nvPr/>
          </p:nvGrpSpPr>
          <p:grpSpPr>
            <a:xfrm>
              <a:off x="6253171" y="3440696"/>
              <a:ext cx="1041111" cy="100584"/>
              <a:chOff x="5384942" y="4280565"/>
              <a:chExt cx="1041111" cy="100584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F72C20D-D84D-7583-A7F0-C06229EF0064}"/>
                  </a:ext>
                </a:extLst>
              </p:cNvPr>
              <p:cNvCxnSpPr/>
              <p:nvPr/>
            </p:nvCxnSpPr>
            <p:spPr>
              <a:xfrm>
                <a:off x="5384942" y="4330095"/>
                <a:ext cx="914400" cy="0"/>
              </a:xfrm>
              <a:prstGeom prst="line">
                <a:avLst/>
              </a:prstGeom>
              <a:ln w="22225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27E7B1A-E7E9-937D-402C-A01F95B92000}"/>
                  </a:ext>
                </a:extLst>
              </p:cNvPr>
              <p:cNvSpPr/>
              <p:nvPr/>
            </p:nvSpPr>
            <p:spPr>
              <a:xfrm>
                <a:off x="6325469" y="4280565"/>
                <a:ext cx="100584" cy="1005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B58C7A-D0F3-C544-E35F-F701C93F6F5E}"/>
                </a:ext>
              </a:extLst>
            </p:cNvPr>
            <p:cNvSpPr txBox="1"/>
            <p:nvPr/>
          </p:nvSpPr>
          <p:spPr>
            <a:xfrm>
              <a:off x="7214010" y="3276424"/>
              <a:ext cx="1740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Oath/Loyalty</a:t>
              </a:r>
              <a:endParaRPr lang="en-U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A3AA485-BA2F-253C-F575-74B3D1E7F0EF}"/>
              </a:ext>
            </a:extLst>
          </p:cNvPr>
          <p:cNvCxnSpPr>
            <a:cxnSpLocks/>
          </p:cNvCxnSpPr>
          <p:nvPr/>
        </p:nvCxnSpPr>
        <p:spPr>
          <a:xfrm>
            <a:off x="5607746" y="3310561"/>
            <a:ext cx="233975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008F7BA-7728-7E46-A06D-CFEFBF38F7A1}"/>
              </a:ext>
            </a:extLst>
          </p:cNvPr>
          <p:cNvGrpSpPr/>
          <p:nvPr/>
        </p:nvGrpSpPr>
        <p:grpSpPr>
          <a:xfrm>
            <a:off x="3027418" y="402872"/>
            <a:ext cx="3089163" cy="1415647"/>
            <a:chOff x="3027418" y="580306"/>
            <a:chExt cx="3089163" cy="14156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F42112-6252-0A13-1A2A-D5648F7CD5EE}"/>
                </a:ext>
              </a:extLst>
            </p:cNvPr>
            <p:cNvGrpSpPr/>
            <p:nvPr/>
          </p:nvGrpSpPr>
          <p:grpSpPr>
            <a:xfrm>
              <a:off x="3027418" y="580306"/>
              <a:ext cx="3089163" cy="1121920"/>
              <a:chOff x="831257" y="744898"/>
              <a:chExt cx="3089163" cy="112192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444101-333A-5AD0-152D-86F76F5AF440}"/>
                  </a:ext>
                </a:extLst>
              </p:cNvPr>
              <p:cNvSpPr txBox="1"/>
              <p:nvPr/>
            </p:nvSpPr>
            <p:spPr>
              <a:xfrm>
                <a:off x="1415556" y="744898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GOD MY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F55A9-F7DD-0205-016B-789D5DFAA9DF}"/>
                  </a:ext>
                </a:extLst>
              </p:cNvPr>
              <p:cNvSpPr txBox="1"/>
              <p:nvPr/>
            </p:nvSpPr>
            <p:spPr>
              <a:xfrm>
                <a:off x="831257" y="1097377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DEFENSE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1D50DB-ACA0-BE2F-0BEE-563F89FC197C}"/>
                </a:ext>
              </a:extLst>
            </p:cNvPr>
            <p:cNvSpPr txBox="1"/>
            <p:nvPr/>
          </p:nvSpPr>
          <p:spPr>
            <a:xfrm>
              <a:off x="3611716" y="1565066"/>
              <a:ext cx="19205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PSALM 63:9-11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262BB2-1B5F-7B58-2695-0FD43A4FA56E}"/>
              </a:ext>
            </a:extLst>
          </p:cNvPr>
          <p:cNvCxnSpPr>
            <a:cxnSpLocks/>
          </p:cNvCxnSpPr>
          <p:nvPr/>
        </p:nvCxnSpPr>
        <p:spPr>
          <a:xfrm>
            <a:off x="3165630" y="3651220"/>
            <a:ext cx="150364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1D8B36-B920-A732-659F-E1F7910E8D2C}"/>
              </a:ext>
            </a:extLst>
          </p:cNvPr>
          <p:cNvCxnSpPr>
            <a:cxnSpLocks/>
          </p:cNvCxnSpPr>
          <p:nvPr/>
        </p:nvCxnSpPr>
        <p:spPr>
          <a:xfrm>
            <a:off x="6777623" y="4765596"/>
            <a:ext cx="137129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325C86-8E6D-506D-02A9-3EAF18E71330}"/>
              </a:ext>
            </a:extLst>
          </p:cNvPr>
          <p:cNvCxnSpPr>
            <a:cxnSpLocks/>
          </p:cNvCxnSpPr>
          <p:nvPr/>
        </p:nvCxnSpPr>
        <p:spPr>
          <a:xfrm>
            <a:off x="3275102" y="2900937"/>
            <a:ext cx="233264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A4D1AA-EFF8-0934-F1EA-C024436429C2}"/>
              </a:ext>
            </a:extLst>
          </p:cNvPr>
          <p:cNvCxnSpPr>
            <a:cxnSpLocks/>
          </p:cNvCxnSpPr>
          <p:nvPr/>
        </p:nvCxnSpPr>
        <p:spPr>
          <a:xfrm>
            <a:off x="1348578" y="2913712"/>
            <a:ext cx="480222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768CBE-7CBA-0BBD-1FD6-B222351E158B}"/>
              </a:ext>
            </a:extLst>
          </p:cNvPr>
          <p:cNvCxnSpPr>
            <a:cxnSpLocks/>
          </p:cNvCxnSpPr>
          <p:nvPr/>
        </p:nvCxnSpPr>
        <p:spPr>
          <a:xfrm>
            <a:off x="2012611" y="3310561"/>
            <a:ext cx="480222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A8780C3-22FF-79E1-F31A-4B0542ABD66A}"/>
              </a:ext>
            </a:extLst>
          </p:cNvPr>
          <p:cNvCxnSpPr>
            <a:cxnSpLocks/>
          </p:cNvCxnSpPr>
          <p:nvPr/>
        </p:nvCxnSpPr>
        <p:spPr>
          <a:xfrm>
            <a:off x="2012611" y="3658287"/>
            <a:ext cx="480222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C86E50-17FC-3CB1-03FB-2F9267292A33}"/>
              </a:ext>
            </a:extLst>
          </p:cNvPr>
          <p:cNvCxnSpPr>
            <a:cxnSpLocks/>
          </p:cNvCxnSpPr>
          <p:nvPr/>
        </p:nvCxnSpPr>
        <p:spPr>
          <a:xfrm>
            <a:off x="2912072" y="4027738"/>
            <a:ext cx="480222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9D661B5-2B5B-90AB-F4B5-BE818B88E48A}"/>
              </a:ext>
            </a:extLst>
          </p:cNvPr>
          <p:cNvCxnSpPr>
            <a:cxnSpLocks/>
          </p:cNvCxnSpPr>
          <p:nvPr/>
        </p:nvCxnSpPr>
        <p:spPr>
          <a:xfrm>
            <a:off x="4935105" y="4377361"/>
            <a:ext cx="480222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300FCDD-DD4C-8E15-F71E-394BCBE194A3}"/>
              </a:ext>
            </a:extLst>
          </p:cNvPr>
          <p:cNvCxnSpPr>
            <a:cxnSpLocks/>
          </p:cNvCxnSpPr>
          <p:nvPr/>
        </p:nvCxnSpPr>
        <p:spPr>
          <a:xfrm>
            <a:off x="6168807" y="4774561"/>
            <a:ext cx="480222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8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DF6F9-2EED-8DC1-1828-BBFE9CE49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E73B0B-1D57-F2AF-C042-4F3133067570}"/>
              </a:ext>
            </a:extLst>
          </p:cNvPr>
          <p:cNvSpPr/>
          <p:nvPr/>
        </p:nvSpPr>
        <p:spPr>
          <a:xfrm>
            <a:off x="454553" y="632994"/>
            <a:ext cx="3842572" cy="424387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B22DC8-67C0-5015-6F1B-9F09FCA5313F}"/>
              </a:ext>
            </a:extLst>
          </p:cNvPr>
          <p:cNvGrpSpPr/>
          <p:nvPr/>
        </p:nvGrpSpPr>
        <p:grpSpPr>
          <a:xfrm>
            <a:off x="831257" y="744898"/>
            <a:ext cx="3089163" cy="1121920"/>
            <a:chOff x="828340" y="885204"/>
            <a:chExt cx="3089163" cy="11219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FFEC53-3B6A-8B8F-92E5-C80B216C0289}"/>
                </a:ext>
              </a:extLst>
            </p:cNvPr>
            <p:cNvSpPr txBox="1"/>
            <p:nvPr/>
          </p:nvSpPr>
          <p:spPr>
            <a:xfrm>
              <a:off x="1331957" y="885204"/>
              <a:ext cx="20941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Walking with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DE0F32-849B-20A2-B801-23B459A3B71A}"/>
                </a:ext>
              </a:extLst>
            </p:cNvPr>
            <p:cNvSpPr txBox="1"/>
            <p:nvPr/>
          </p:nvSpPr>
          <p:spPr>
            <a:xfrm>
              <a:off x="828340" y="1237683"/>
              <a:ext cx="30891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GOD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85F97BF-10B1-2C32-3B2B-580AFBE6DF7F}"/>
              </a:ext>
            </a:extLst>
          </p:cNvPr>
          <p:cNvSpPr txBox="1"/>
          <p:nvPr/>
        </p:nvSpPr>
        <p:spPr>
          <a:xfrm>
            <a:off x="680104" y="2120751"/>
            <a:ext cx="350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• Our Personal Love 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   For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49D9D-B9BA-BD2E-C3F6-5239F5348114}"/>
              </a:ext>
            </a:extLst>
          </p:cNvPr>
          <p:cNvSpPr txBox="1"/>
          <p:nvPr/>
        </p:nvSpPr>
        <p:spPr>
          <a:xfrm>
            <a:off x="689957" y="3026745"/>
            <a:ext cx="350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• Our Reflections On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   His Past Faithfulness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535466-0733-5646-A0E7-09D63E2A204B}"/>
              </a:ext>
            </a:extLst>
          </p:cNvPr>
          <p:cNvSpPr txBox="1"/>
          <p:nvPr/>
        </p:nvSpPr>
        <p:spPr>
          <a:xfrm>
            <a:off x="689956" y="3886042"/>
            <a:ext cx="340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• Our Confidence In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   His Justice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71F54-088D-7823-10EA-73FA4E1074D4}"/>
              </a:ext>
            </a:extLst>
          </p:cNvPr>
          <p:cNvSpPr/>
          <p:nvPr/>
        </p:nvSpPr>
        <p:spPr>
          <a:xfrm>
            <a:off x="4846875" y="621434"/>
            <a:ext cx="3842572" cy="424387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B3CEF3-AA4E-8470-A3A1-CAE30F8958BB}"/>
              </a:ext>
            </a:extLst>
          </p:cNvPr>
          <p:cNvGrpSpPr/>
          <p:nvPr/>
        </p:nvGrpSpPr>
        <p:grpSpPr>
          <a:xfrm>
            <a:off x="5223579" y="733338"/>
            <a:ext cx="3089163" cy="1121920"/>
            <a:chOff x="828340" y="885204"/>
            <a:chExt cx="3089163" cy="11219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B78A36-DC12-7648-B738-5667630385F4}"/>
                </a:ext>
              </a:extLst>
            </p:cNvPr>
            <p:cNvSpPr txBox="1"/>
            <p:nvPr/>
          </p:nvSpPr>
          <p:spPr>
            <a:xfrm>
              <a:off x="1412639" y="885204"/>
              <a:ext cx="192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Peace with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1C35C3-18F4-1DF8-8152-E9E292D2B912}"/>
                </a:ext>
              </a:extLst>
            </p:cNvPr>
            <p:cNvSpPr txBox="1"/>
            <p:nvPr/>
          </p:nvSpPr>
          <p:spPr>
            <a:xfrm>
              <a:off x="828340" y="1237683"/>
              <a:ext cx="30891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237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GOD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3CC8550-8C03-88D8-30C8-58C8C62F28CA}"/>
              </a:ext>
            </a:extLst>
          </p:cNvPr>
          <p:cNvSpPr txBox="1"/>
          <p:nvPr/>
        </p:nvSpPr>
        <p:spPr>
          <a:xfrm>
            <a:off x="5072426" y="2109191"/>
            <a:ext cx="350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• Inner Satisfaction (vs 5)</a:t>
            </a: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   “my soul is satisfied”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734AD6-0742-4BD2-6965-EE2667C350A7}"/>
              </a:ext>
            </a:extLst>
          </p:cNvPr>
          <p:cNvSpPr txBox="1"/>
          <p:nvPr/>
        </p:nvSpPr>
        <p:spPr>
          <a:xfrm>
            <a:off x="5082278" y="2990886"/>
            <a:ext cx="340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• Inner Stability (vs 7-8)</a:t>
            </a: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   “upholds me”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A665FA-F4F0-4507-5A61-F8A4C4EE2787}"/>
              </a:ext>
            </a:extLst>
          </p:cNvPr>
          <p:cNvSpPr txBox="1"/>
          <p:nvPr/>
        </p:nvSpPr>
        <p:spPr>
          <a:xfrm>
            <a:off x="5072425" y="3916012"/>
            <a:ext cx="350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• Inner Perspective (vs 11)</a:t>
            </a: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   “they will be”</a:t>
            </a:r>
          </a:p>
        </p:txBody>
      </p:sp>
    </p:spTree>
    <p:extLst>
      <p:ext uri="{BB962C8B-B14F-4D97-AF65-F5344CB8AC3E}">
        <p14:creationId xmlns:p14="http://schemas.microsoft.com/office/powerpoint/2010/main" val="221289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5" grpId="0"/>
      <p:bldP spid="14" grpId="0"/>
    </p:bldLst>
  </p:timing>
</p:sld>
</file>

<file path=ppt/theme/theme1.xml><?xml version="1.0" encoding="utf-8"?>
<a:theme xmlns:a="http://schemas.openxmlformats.org/drawingml/2006/main" name="16x10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10" id="{33D023A4-3B6E-F341-9D8D-1BE01DF64B5B}" vid="{409BE6BC-8005-3044-ACCF-335D4E3179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16x10</Template>
  <TotalTime>175</TotalTime>
  <Words>517</Words>
  <Application>Microsoft Macintosh PowerPoint</Application>
  <PresentationFormat>On-screen Show (16:10)</PresentationFormat>
  <Paragraphs>67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16x10</vt:lpstr>
      <vt:lpstr>Psalm 63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Psalm 63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63</dc:title>
  <dc:creator>Phillip Shumake</dc:creator>
  <cp:lastModifiedBy>Phillip Shumake</cp:lastModifiedBy>
  <cp:revision>20</cp:revision>
  <dcterms:created xsi:type="dcterms:W3CDTF">2024-02-20T21:26:24Z</dcterms:created>
  <dcterms:modified xsi:type="dcterms:W3CDTF">2024-02-23T17:29:41Z</dcterms:modified>
</cp:coreProperties>
</file>