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30"/>
  </p:notesMasterIdLst>
  <p:sldIdLst>
    <p:sldId id="604" r:id="rId2"/>
    <p:sldId id="651" r:id="rId3"/>
    <p:sldId id="620" r:id="rId4"/>
    <p:sldId id="621" r:id="rId5"/>
    <p:sldId id="622" r:id="rId6"/>
    <p:sldId id="623" r:id="rId7"/>
    <p:sldId id="656" r:id="rId8"/>
    <p:sldId id="657" r:id="rId9"/>
    <p:sldId id="658" r:id="rId10"/>
    <p:sldId id="660" r:id="rId11"/>
    <p:sldId id="668" r:id="rId12"/>
    <p:sldId id="626" r:id="rId13"/>
    <p:sldId id="627" r:id="rId14"/>
    <p:sldId id="640" r:id="rId15"/>
    <p:sldId id="641" r:id="rId16"/>
    <p:sldId id="738" r:id="rId17"/>
    <p:sldId id="740" r:id="rId18"/>
    <p:sldId id="742" r:id="rId19"/>
    <p:sldId id="759" r:id="rId20"/>
    <p:sldId id="762" r:id="rId21"/>
    <p:sldId id="772" r:id="rId22"/>
    <p:sldId id="777" r:id="rId23"/>
    <p:sldId id="763" r:id="rId24"/>
    <p:sldId id="773" r:id="rId25"/>
    <p:sldId id="774" r:id="rId26"/>
    <p:sldId id="775" r:id="rId27"/>
    <p:sldId id="776" r:id="rId28"/>
    <p:sldId id="644" r:id="rId29"/>
  </p:sldIdLst>
  <p:sldSz cx="9144000" cy="5715000" type="screen16x10"/>
  <p:notesSz cx="6858000" cy="9144000"/>
  <p:embeddedFontLst>
    <p:embeddedFont>
      <p:font typeface="Inside Out" panose="02000500000000000000" pitchFamily="2" charset="0"/>
      <p:regular r:id="rId31"/>
    </p:embeddedFont>
    <p:embeddedFont>
      <p:font typeface="Posterama" panose="020B0504020200020000" pitchFamily="3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E00"/>
    <a:srgbClr val="00C057"/>
    <a:srgbClr val="B686DA"/>
    <a:srgbClr val="F2F2F2"/>
    <a:srgbClr val="FF9900"/>
    <a:srgbClr val="46C246"/>
    <a:srgbClr val="339933"/>
    <a:srgbClr val="FF6161"/>
    <a:srgbClr val="0059E0"/>
    <a:srgbClr val="E5D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7F530D-0A96-435B-81E8-F0B66ACBC928}" v="22" dt="2024-02-07T22:58:48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6" autoAdjust="0"/>
    <p:restoredTop sz="88254" autoAdjust="0"/>
  </p:normalViewPr>
  <p:slideViewPr>
    <p:cSldViewPr snapToGrid="0">
      <p:cViewPr>
        <p:scale>
          <a:sx n="90" d="100"/>
          <a:sy n="90" d="100"/>
        </p:scale>
        <p:origin x="899" y="2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6E7F530D-0A96-435B-81E8-F0B66ACBC928}"/>
    <pc:docChg chg="custSel addSld delSld modSld">
      <pc:chgData name="David Williams" userId="35a5f6dfa23fba43" providerId="LiveId" clId="{6E7F530D-0A96-435B-81E8-F0B66ACBC928}" dt="2024-02-07T23:01:33.116" v="775" actId="20577"/>
      <pc:docMkLst>
        <pc:docMk/>
      </pc:docMkLst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520814583" sldId="599"/>
        </pc:sldMkLst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580704578" sldId="600"/>
        </pc:sldMkLst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1128029291" sldId="601"/>
        </pc:sldMkLst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1490977857" sldId="602"/>
        </pc:sldMkLst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50107139" sldId="603"/>
        </pc:sldMkLst>
      </pc:sldChg>
      <pc:sldChg chg="addSp delSp modSp mod">
        <pc:chgData name="David Williams" userId="35a5f6dfa23fba43" providerId="LiveId" clId="{6E7F530D-0A96-435B-81E8-F0B66ACBC928}" dt="2024-02-07T19:53:32.559" v="39" actId="165"/>
        <pc:sldMkLst>
          <pc:docMk/>
          <pc:sldMk cId="624476853" sldId="604"/>
        </pc:sldMkLst>
        <pc:spChg chg="mod">
          <ac:chgData name="David Williams" userId="35a5f6dfa23fba43" providerId="LiveId" clId="{6E7F530D-0A96-435B-81E8-F0B66ACBC928}" dt="2024-02-07T19:53:04.366" v="36" actId="20577"/>
          <ac:spMkLst>
            <pc:docMk/>
            <pc:sldMk cId="624476853" sldId="604"/>
            <ac:spMk id="2" creationId="{DC63AB6D-5ADF-A508-DB1A-68E78AB659C0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3" creationId="{EAC2E4DE-65A2-31D8-BD03-F386A80BC2FC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4" creationId="{29954591-8069-08AD-A79A-B5798AC36BFD}"/>
          </ac:spMkLst>
        </pc:spChg>
        <pc:spChg chg="del">
          <ac:chgData name="David Williams" userId="35a5f6dfa23fba43" providerId="LiveId" clId="{6E7F530D-0A96-435B-81E8-F0B66ACBC928}" dt="2024-02-07T19:52:28.890" v="1" actId="478"/>
          <ac:spMkLst>
            <pc:docMk/>
            <pc:sldMk cId="624476853" sldId="604"/>
            <ac:spMk id="5" creationId="{202EB78E-E0D4-DEE5-4BAE-ADDB2B1AE059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7" creationId="{0D2B7F60-5B3D-90B5-9B5C-FEE26C99B9ED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8" creationId="{515E8E6A-2FDD-E955-C8DF-CDC450330E5A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11" creationId="{591FB5A6-2D7F-DBCF-0BD8-04D791529FE7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12" creationId="{6D5858A3-4498-9015-9F23-3F5B79136780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16" creationId="{A4488ED0-9ED5-1E6D-2C7E-1FC92E94E005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18" creationId="{E009B5CA-7423-5704-92AC-BE1ECB11B509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19" creationId="{AA27FC6A-0D01-1A54-68BF-4C242E98DA5D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20" creationId="{AACF5D4B-728C-7FD3-6C3C-0706480DF2A7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21" creationId="{69F2B480-2572-4F5A-96BD-0940A73DFCFB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22" creationId="{4674050D-C319-B2E9-A55B-F2CEE90DF92F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23" creationId="{1BDE8B5C-ED7E-B5FF-7259-336537389F0C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24" creationId="{F8E7733C-4D23-DB02-C725-3D12D719D47B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25" creationId="{D25F69DA-43AC-8F70-74F6-5ED4BA167F16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26" creationId="{606DCEFD-A66D-9D60-3937-1C74A7484B87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28" creationId="{C8DB373C-B5AD-3D9C-E242-55B3521022CE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29" creationId="{98070DF1-1018-91D6-8739-D66DDC2E9866}"/>
          </ac:spMkLst>
        </pc:spChg>
        <pc:spChg chg="mod topLvl">
          <ac:chgData name="David Williams" userId="35a5f6dfa23fba43" providerId="LiveId" clId="{6E7F530D-0A96-435B-81E8-F0B66ACBC928}" dt="2024-02-07T19:53:32.559" v="39" actId="165"/>
          <ac:spMkLst>
            <pc:docMk/>
            <pc:sldMk cId="624476853" sldId="604"/>
            <ac:spMk id="32" creationId="{92DF53B3-CB6F-DBCB-D5B0-38F58A46F809}"/>
          </ac:spMkLst>
        </pc:spChg>
        <pc:grpChg chg="add del mod">
          <ac:chgData name="David Williams" userId="35a5f6dfa23fba43" providerId="LiveId" clId="{6E7F530D-0A96-435B-81E8-F0B66ACBC928}" dt="2024-02-07T19:53:32.559" v="39" actId="165"/>
          <ac:grpSpMkLst>
            <pc:docMk/>
            <pc:sldMk cId="624476853" sldId="604"/>
            <ac:grpSpMk id="6" creationId="{AD6D40B1-E564-7490-1384-FBB1FB41F878}"/>
          </ac:grpSpMkLst>
        </pc:grpChg>
        <pc:picChg chg="del">
          <ac:chgData name="David Williams" userId="35a5f6dfa23fba43" providerId="LiveId" clId="{6E7F530D-0A96-435B-81E8-F0B66ACBC928}" dt="2024-02-07T19:52:25.945" v="0" actId="478"/>
          <ac:picMkLst>
            <pc:docMk/>
            <pc:sldMk cId="624476853" sldId="604"/>
            <ac:picMk id="9" creationId="{A0473EEB-7752-CA06-6EF6-2EA7CB9D2D9F}"/>
          </ac:picMkLst>
        </pc:picChg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3498231460" sldId="677"/>
        </pc:sldMkLst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2853532279" sldId="680"/>
        </pc:sldMkLst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3889640409" sldId="711"/>
        </pc:sldMkLst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1518779947" sldId="712"/>
        </pc:sldMkLst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517367777" sldId="713"/>
        </pc:sldMkLst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2028430048" sldId="714"/>
        </pc:sldMkLst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2882216484" sldId="715"/>
        </pc:sldMkLst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1791810141" sldId="716"/>
        </pc:sldMkLst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932024474" sldId="717"/>
        </pc:sldMkLst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343213294" sldId="718"/>
        </pc:sldMkLst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2400829285" sldId="719"/>
        </pc:sldMkLst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2443071837" sldId="720"/>
        </pc:sldMkLst>
      </pc:sldChg>
      <pc:sldChg chg="del">
        <pc:chgData name="David Williams" userId="35a5f6dfa23fba43" providerId="LiveId" clId="{6E7F530D-0A96-435B-81E8-F0B66ACBC928}" dt="2024-02-07T22:47:40.764" v="426" actId="47"/>
        <pc:sldMkLst>
          <pc:docMk/>
          <pc:sldMk cId="3109466113" sldId="721"/>
        </pc:sldMkLst>
      </pc:sldChg>
      <pc:sldChg chg="new del">
        <pc:chgData name="David Williams" userId="35a5f6dfa23fba43" providerId="LiveId" clId="{6E7F530D-0A96-435B-81E8-F0B66ACBC928}" dt="2024-02-07T22:55:29.650" v="767" actId="2696"/>
        <pc:sldMkLst>
          <pc:docMk/>
          <pc:sldMk cId="662027436" sldId="722"/>
        </pc:sldMkLst>
      </pc:sldChg>
      <pc:sldChg chg="del">
        <pc:chgData name="David Williams" userId="35a5f6dfa23fba43" providerId="LiveId" clId="{6E7F530D-0A96-435B-81E8-F0B66ACBC928}" dt="2024-02-07T20:25:16.986" v="40" actId="2696"/>
        <pc:sldMkLst>
          <pc:docMk/>
          <pc:sldMk cId="3332964533" sldId="722"/>
        </pc:sldMkLst>
      </pc:sldChg>
      <pc:sldChg chg="del">
        <pc:chgData name="David Williams" userId="35a5f6dfa23fba43" providerId="LiveId" clId="{6E7F530D-0A96-435B-81E8-F0B66ACBC928}" dt="2024-02-07T20:25:16.986" v="40" actId="2696"/>
        <pc:sldMkLst>
          <pc:docMk/>
          <pc:sldMk cId="681752809" sldId="723"/>
        </pc:sldMkLst>
      </pc:sldChg>
      <pc:sldChg chg="del">
        <pc:chgData name="David Williams" userId="35a5f6dfa23fba43" providerId="LiveId" clId="{6E7F530D-0A96-435B-81E8-F0B66ACBC928}" dt="2024-02-07T20:25:16.986" v="40" actId="2696"/>
        <pc:sldMkLst>
          <pc:docMk/>
          <pc:sldMk cId="3694294214" sldId="724"/>
        </pc:sldMkLst>
      </pc:sldChg>
      <pc:sldChg chg="del">
        <pc:chgData name="David Williams" userId="35a5f6dfa23fba43" providerId="LiveId" clId="{6E7F530D-0A96-435B-81E8-F0B66ACBC928}" dt="2024-02-07T20:25:16.986" v="40" actId="2696"/>
        <pc:sldMkLst>
          <pc:docMk/>
          <pc:sldMk cId="3972090133" sldId="725"/>
        </pc:sldMkLst>
      </pc:sldChg>
      <pc:sldChg chg="del">
        <pc:chgData name="David Williams" userId="35a5f6dfa23fba43" providerId="LiveId" clId="{6E7F530D-0A96-435B-81E8-F0B66ACBC928}" dt="2024-02-07T20:25:16.986" v="40" actId="2696"/>
        <pc:sldMkLst>
          <pc:docMk/>
          <pc:sldMk cId="717935830" sldId="726"/>
        </pc:sldMkLst>
      </pc:sldChg>
      <pc:sldChg chg="del">
        <pc:chgData name="David Williams" userId="35a5f6dfa23fba43" providerId="LiveId" clId="{6E7F530D-0A96-435B-81E8-F0B66ACBC928}" dt="2024-02-07T20:25:16.986" v="40" actId="2696"/>
        <pc:sldMkLst>
          <pc:docMk/>
          <pc:sldMk cId="2179203043" sldId="727"/>
        </pc:sldMkLst>
      </pc:sldChg>
      <pc:sldChg chg="del">
        <pc:chgData name="David Williams" userId="35a5f6dfa23fba43" providerId="LiveId" clId="{6E7F530D-0A96-435B-81E8-F0B66ACBC928}" dt="2024-02-07T20:25:16.986" v="40" actId="2696"/>
        <pc:sldMkLst>
          <pc:docMk/>
          <pc:sldMk cId="2626049891" sldId="728"/>
        </pc:sldMkLst>
      </pc:sldChg>
      <pc:sldChg chg="del">
        <pc:chgData name="David Williams" userId="35a5f6dfa23fba43" providerId="LiveId" clId="{6E7F530D-0A96-435B-81E8-F0B66ACBC928}" dt="2024-02-07T20:25:16.986" v="40" actId="2696"/>
        <pc:sldMkLst>
          <pc:docMk/>
          <pc:sldMk cId="208382808" sldId="729"/>
        </pc:sldMkLst>
      </pc:sldChg>
      <pc:sldChg chg="del">
        <pc:chgData name="David Williams" userId="35a5f6dfa23fba43" providerId="LiveId" clId="{6E7F530D-0A96-435B-81E8-F0B66ACBC928}" dt="2024-02-07T21:29:31.265" v="46" actId="2696"/>
        <pc:sldMkLst>
          <pc:docMk/>
          <pc:sldMk cId="3968461275" sldId="737"/>
        </pc:sldMkLst>
      </pc:sldChg>
      <pc:sldChg chg="addSp delSp modSp mod delAnim modAnim">
        <pc:chgData name="David Williams" userId="35a5f6dfa23fba43" providerId="LiveId" clId="{6E7F530D-0A96-435B-81E8-F0B66ACBC928}" dt="2024-02-07T22:42:25.920" v="236" actId="6549"/>
        <pc:sldMkLst>
          <pc:docMk/>
          <pc:sldMk cId="3918793909" sldId="738"/>
        </pc:sldMkLst>
        <pc:spChg chg="add mod">
          <ac:chgData name="David Williams" userId="35a5f6dfa23fba43" providerId="LiveId" clId="{6E7F530D-0A96-435B-81E8-F0B66ACBC928}" dt="2024-02-07T21:29:25.112" v="45"/>
          <ac:spMkLst>
            <pc:docMk/>
            <pc:sldMk cId="3918793909" sldId="738"/>
            <ac:spMk id="12" creationId="{E7ECAFEA-5255-162C-862C-74CD5B818100}"/>
          </ac:spMkLst>
        </pc:spChg>
        <pc:spChg chg="add mod">
          <ac:chgData name="David Williams" userId="35a5f6dfa23fba43" providerId="LiveId" clId="{6E7F530D-0A96-435B-81E8-F0B66ACBC928}" dt="2024-02-07T21:29:25.112" v="45"/>
          <ac:spMkLst>
            <pc:docMk/>
            <pc:sldMk cId="3918793909" sldId="738"/>
            <ac:spMk id="22" creationId="{D2F5F888-4065-264D-A06E-8ECCBDB3EE3D}"/>
          </ac:spMkLst>
        </pc:spChg>
        <pc:spChg chg="add mod">
          <ac:chgData name="David Williams" userId="35a5f6dfa23fba43" providerId="LiveId" clId="{6E7F530D-0A96-435B-81E8-F0B66ACBC928}" dt="2024-02-07T21:29:25.112" v="45"/>
          <ac:spMkLst>
            <pc:docMk/>
            <pc:sldMk cId="3918793909" sldId="738"/>
            <ac:spMk id="30" creationId="{35FCBA71-F970-20BA-BA15-0806C9071824}"/>
          </ac:spMkLst>
        </pc:spChg>
        <pc:spChg chg="add mod">
          <ac:chgData name="David Williams" userId="35a5f6dfa23fba43" providerId="LiveId" clId="{6E7F530D-0A96-435B-81E8-F0B66ACBC928}" dt="2024-02-07T21:29:25.112" v="45"/>
          <ac:spMkLst>
            <pc:docMk/>
            <pc:sldMk cId="3918793909" sldId="738"/>
            <ac:spMk id="31" creationId="{EBF89404-B1D2-1BE1-47DB-11B2AB606FE8}"/>
          </ac:spMkLst>
        </pc:spChg>
        <pc:spChg chg="add mod">
          <ac:chgData name="David Williams" userId="35a5f6dfa23fba43" providerId="LiveId" clId="{6E7F530D-0A96-435B-81E8-F0B66ACBC928}" dt="2024-02-07T21:29:25.112" v="45"/>
          <ac:spMkLst>
            <pc:docMk/>
            <pc:sldMk cId="3918793909" sldId="738"/>
            <ac:spMk id="32" creationId="{444AC2B0-1FA2-4071-2EF6-ED9512B67899}"/>
          </ac:spMkLst>
        </pc:spChg>
        <pc:spChg chg="del">
          <ac:chgData name="David Williams" userId="35a5f6dfa23fba43" providerId="LiveId" clId="{6E7F530D-0A96-435B-81E8-F0B66ACBC928}" dt="2024-02-07T21:28:59.911" v="42" actId="478"/>
          <ac:spMkLst>
            <pc:docMk/>
            <pc:sldMk cId="3918793909" sldId="738"/>
            <ac:spMk id="33" creationId="{A1449C09-FFAA-5F56-B9E0-3448DCE27D99}"/>
          </ac:spMkLst>
        </pc:spChg>
        <pc:spChg chg="del">
          <ac:chgData name="David Williams" userId="35a5f6dfa23fba43" providerId="LiveId" clId="{6E7F530D-0A96-435B-81E8-F0B66ACBC928}" dt="2024-02-07T21:29:06.182" v="44" actId="478"/>
          <ac:spMkLst>
            <pc:docMk/>
            <pc:sldMk cId="3918793909" sldId="738"/>
            <ac:spMk id="34" creationId="{B43AD28C-FF02-0CCD-8C01-BF9D2DD68BEA}"/>
          </ac:spMkLst>
        </pc:spChg>
        <pc:spChg chg="mod">
          <ac:chgData name="David Williams" userId="35a5f6dfa23fba43" providerId="LiveId" clId="{6E7F530D-0A96-435B-81E8-F0B66ACBC928}" dt="2024-02-07T22:42:25.920" v="236" actId="6549"/>
          <ac:spMkLst>
            <pc:docMk/>
            <pc:sldMk cId="3918793909" sldId="738"/>
            <ac:spMk id="43" creationId="{972D0BB2-98B0-317B-B443-9EBEAE189C4F}"/>
          </ac:spMkLst>
        </pc:spChg>
        <pc:spChg chg="del">
          <ac:chgData name="David Williams" userId="35a5f6dfa23fba43" providerId="LiveId" clId="{6E7F530D-0A96-435B-81E8-F0B66ACBC928}" dt="2024-02-07T21:29:02.258" v="43" actId="478"/>
          <ac:spMkLst>
            <pc:docMk/>
            <pc:sldMk cId="3918793909" sldId="738"/>
            <ac:spMk id="44" creationId="{7BA2C1E1-F765-F85B-00B4-ACCBCDF29A6A}"/>
          </ac:spMkLst>
        </pc:spChg>
        <pc:spChg chg="add mod">
          <ac:chgData name="David Williams" userId="35a5f6dfa23fba43" providerId="LiveId" clId="{6E7F530D-0A96-435B-81E8-F0B66ACBC928}" dt="2024-02-07T21:29:25.112" v="45"/>
          <ac:spMkLst>
            <pc:docMk/>
            <pc:sldMk cId="3918793909" sldId="738"/>
            <ac:spMk id="45" creationId="{89680AD1-8DEC-0C4D-6A0C-79B72ADD2375}"/>
          </ac:spMkLst>
        </pc:spChg>
        <pc:spChg chg="add mod">
          <ac:chgData name="David Williams" userId="35a5f6dfa23fba43" providerId="LiveId" clId="{6E7F530D-0A96-435B-81E8-F0B66ACBC928}" dt="2024-02-07T21:29:25.112" v="45"/>
          <ac:spMkLst>
            <pc:docMk/>
            <pc:sldMk cId="3918793909" sldId="738"/>
            <ac:spMk id="71" creationId="{34F69FED-E6CF-B8F2-93A4-E43667111D25}"/>
          </ac:spMkLst>
        </pc:spChg>
        <pc:spChg chg="add mod">
          <ac:chgData name="David Williams" userId="35a5f6dfa23fba43" providerId="LiveId" clId="{6E7F530D-0A96-435B-81E8-F0B66ACBC928}" dt="2024-02-07T21:29:25.112" v="45"/>
          <ac:spMkLst>
            <pc:docMk/>
            <pc:sldMk cId="3918793909" sldId="738"/>
            <ac:spMk id="72" creationId="{8069B45D-8745-DCAF-3DD2-BBB8714C66D8}"/>
          </ac:spMkLst>
        </pc:spChg>
        <pc:spChg chg="add mod">
          <ac:chgData name="David Williams" userId="35a5f6dfa23fba43" providerId="LiveId" clId="{6E7F530D-0A96-435B-81E8-F0B66ACBC928}" dt="2024-02-07T21:29:25.112" v="45"/>
          <ac:spMkLst>
            <pc:docMk/>
            <pc:sldMk cId="3918793909" sldId="738"/>
            <ac:spMk id="73" creationId="{D91C2778-ADF4-E130-CBB7-72153C5C5025}"/>
          </ac:spMkLst>
        </pc:spChg>
        <pc:spChg chg="add mod">
          <ac:chgData name="David Williams" userId="35a5f6dfa23fba43" providerId="LiveId" clId="{6E7F530D-0A96-435B-81E8-F0B66ACBC928}" dt="2024-02-07T21:29:25.112" v="45"/>
          <ac:spMkLst>
            <pc:docMk/>
            <pc:sldMk cId="3918793909" sldId="738"/>
            <ac:spMk id="74" creationId="{B81EBB98-B32F-5C8F-C1D5-8DDBC7BAFE3E}"/>
          </ac:spMkLst>
        </pc:spChg>
        <pc:spChg chg="add mod ord">
          <ac:chgData name="David Williams" userId="35a5f6dfa23fba43" providerId="LiveId" clId="{6E7F530D-0A96-435B-81E8-F0B66ACBC928}" dt="2024-02-07T21:30:06.775" v="49" actId="13244"/>
          <ac:spMkLst>
            <pc:docMk/>
            <pc:sldMk cId="3918793909" sldId="738"/>
            <ac:spMk id="75" creationId="{429677CA-A1A6-87E2-3286-D04CAF18257C}"/>
          </ac:spMkLst>
        </pc:spChg>
      </pc:sldChg>
      <pc:sldChg chg="modSp mod">
        <pc:chgData name="David Williams" userId="35a5f6dfa23fba43" providerId="LiveId" clId="{6E7F530D-0A96-435B-81E8-F0B66ACBC928}" dt="2024-02-07T22:42:20.538" v="234" actId="6549"/>
        <pc:sldMkLst>
          <pc:docMk/>
          <pc:sldMk cId="2819836476" sldId="740"/>
        </pc:sldMkLst>
        <pc:spChg chg="mod">
          <ac:chgData name="David Williams" userId="35a5f6dfa23fba43" providerId="LiveId" clId="{6E7F530D-0A96-435B-81E8-F0B66ACBC928}" dt="2024-02-07T22:42:20.538" v="234" actId="6549"/>
          <ac:spMkLst>
            <pc:docMk/>
            <pc:sldMk cId="2819836476" sldId="740"/>
            <ac:spMk id="43" creationId="{972D0BB2-98B0-317B-B443-9EBEAE189C4F}"/>
          </ac:spMkLst>
        </pc:spChg>
      </pc:sldChg>
      <pc:sldChg chg="del">
        <pc:chgData name="David Williams" userId="35a5f6dfa23fba43" providerId="LiveId" clId="{6E7F530D-0A96-435B-81E8-F0B66ACBC928}" dt="2024-02-07T21:29:43.359" v="47" actId="2696"/>
        <pc:sldMkLst>
          <pc:docMk/>
          <pc:sldMk cId="2388825697" sldId="741"/>
        </pc:sldMkLst>
      </pc:sldChg>
      <pc:sldChg chg="addSp modSp mod modAnim">
        <pc:chgData name="David Williams" userId="35a5f6dfa23fba43" providerId="LiveId" clId="{6E7F530D-0A96-435B-81E8-F0B66ACBC928}" dt="2024-02-07T22:41:08.888" v="232" actId="1035"/>
        <pc:sldMkLst>
          <pc:docMk/>
          <pc:sldMk cId="1017469122" sldId="742"/>
        </pc:sldMkLst>
        <pc:spChg chg="add mod">
          <ac:chgData name="David Williams" userId="35a5f6dfa23fba43" providerId="LiveId" clId="{6E7F530D-0A96-435B-81E8-F0B66ACBC928}" dt="2024-02-07T22:28:01.848" v="99" actId="14100"/>
          <ac:spMkLst>
            <pc:docMk/>
            <pc:sldMk cId="1017469122" sldId="742"/>
            <ac:spMk id="12" creationId="{87EB19C1-8BBF-4E2C-0F6C-05F6D32E3079}"/>
          </ac:spMkLst>
        </pc:spChg>
        <pc:spChg chg="mod">
          <ac:chgData name="David Williams" userId="35a5f6dfa23fba43" providerId="LiveId" clId="{6E7F530D-0A96-435B-81E8-F0B66ACBC928}" dt="2024-02-07T22:41:08.888" v="232" actId="1035"/>
          <ac:spMkLst>
            <pc:docMk/>
            <pc:sldMk cId="1017469122" sldId="742"/>
            <ac:spMk id="30" creationId="{87672193-1CF7-8EF0-7522-CADB75F7D73A}"/>
          </ac:spMkLst>
        </pc:spChg>
        <pc:spChg chg="mod">
          <ac:chgData name="David Williams" userId="35a5f6dfa23fba43" providerId="LiveId" clId="{6E7F530D-0A96-435B-81E8-F0B66ACBC928}" dt="2024-02-07T22:41:08.888" v="232" actId="1035"/>
          <ac:spMkLst>
            <pc:docMk/>
            <pc:sldMk cId="1017469122" sldId="742"/>
            <ac:spMk id="31" creationId="{7D5C4AD1-67C3-9B64-C227-10F342368D29}"/>
          </ac:spMkLst>
        </pc:spChg>
        <pc:spChg chg="mod">
          <ac:chgData name="David Williams" userId="35a5f6dfa23fba43" providerId="LiveId" clId="{6E7F530D-0A96-435B-81E8-F0B66ACBC928}" dt="2024-02-07T22:41:08.888" v="232" actId="1035"/>
          <ac:spMkLst>
            <pc:docMk/>
            <pc:sldMk cId="1017469122" sldId="742"/>
            <ac:spMk id="33" creationId="{ABE199AC-29FF-3973-8978-662EF10DCD1F}"/>
          </ac:spMkLst>
        </pc:spChg>
        <pc:spChg chg="mod">
          <ac:chgData name="David Williams" userId="35a5f6dfa23fba43" providerId="LiveId" clId="{6E7F530D-0A96-435B-81E8-F0B66ACBC928}" dt="2024-02-07T22:41:08.888" v="232" actId="1035"/>
          <ac:spMkLst>
            <pc:docMk/>
            <pc:sldMk cId="1017469122" sldId="742"/>
            <ac:spMk id="37" creationId="{4FF41865-D650-CF26-8391-AF85C36B5997}"/>
          </ac:spMkLst>
        </pc:spChg>
        <pc:spChg chg="mod">
          <ac:chgData name="David Williams" userId="35a5f6dfa23fba43" providerId="LiveId" clId="{6E7F530D-0A96-435B-81E8-F0B66ACBC928}" dt="2024-02-07T22:41:08.888" v="232" actId="1035"/>
          <ac:spMkLst>
            <pc:docMk/>
            <pc:sldMk cId="1017469122" sldId="742"/>
            <ac:spMk id="43" creationId="{5AAC1594-8DFA-2CCE-FA1F-B9C548A33C6A}"/>
          </ac:spMkLst>
        </pc:spChg>
        <pc:spChg chg="mod">
          <ac:chgData name="David Williams" userId="35a5f6dfa23fba43" providerId="LiveId" clId="{6E7F530D-0A96-435B-81E8-F0B66ACBC928}" dt="2024-02-07T22:41:08.888" v="232" actId="1035"/>
          <ac:spMkLst>
            <pc:docMk/>
            <pc:sldMk cId="1017469122" sldId="742"/>
            <ac:spMk id="71" creationId="{E1F124CD-1CE0-E329-1433-84554C85D39E}"/>
          </ac:spMkLst>
        </pc:spChg>
        <pc:spChg chg="mod">
          <ac:chgData name="David Williams" userId="35a5f6dfa23fba43" providerId="LiveId" clId="{6E7F530D-0A96-435B-81E8-F0B66ACBC928}" dt="2024-02-07T22:41:08.888" v="232" actId="1035"/>
          <ac:spMkLst>
            <pc:docMk/>
            <pc:sldMk cId="1017469122" sldId="742"/>
            <ac:spMk id="72" creationId="{8AEBB03B-3A37-D88B-FAF0-D06472A69881}"/>
          </ac:spMkLst>
        </pc:spChg>
        <pc:spChg chg="mod">
          <ac:chgData name="David Williams" userId="35a5f6dfa23fba43" providerId="LiveId" clId="{6E7F530D-0A96-435B-81E8-F0B66ACBC928}" dt="2024-02-07T22:41:08.888" v="232" actId="1035"/>
          <ac:spMkLst>
            <pc:docMk/>
            <pc:sldMk cId="1017469122" sldId="742"/>
            <ac:spMk id="73" creationId="{CFABE03C-B177-2729-8D78-5E244441086F}"/>
          </ac:spMkLst>
        </pc:spChg>
        <pc:picChg chg="mod modVis">
          <ac:chgData name="David Williams" userId="35a5f6dfa23fba43" providerId="LiveId" clId="{6E7F530D-0A96-435B-81E8-F0B66ACBC928}" dt="2024-02-07T22:25:34.930" v="73" actId="14430"/>
          <ac:picMkLst>
            <pc:docMk/>
            <pc:sldMk cId="1017469122" sldId="742"/>
            <ac:picMk id="74" creationId="{9C4DF5AA-0B08-74F2-EC12-174CE9BF91EE}"/>
          </ac:picMkLst>
        </pc:picChg>
        <pc:picChg chg="mod modVis">
          <ac:chgData name="David Williams" userId="35a5f6dfa23fba43" providerId="LiveId" clId="{6E7F530D-0A96-435B-81E8-F0B66ACBC928}" dt="2024-02-07T22:25:35.596" v="74" actId="14430"/>
          <ac:picMkLst>
            <pc:docMk/>
            <pc:sldMk cId="1017469122" sldId="742"/>
            <ac:picMk id="75" creationId="{31CA3D26-F673-100E-BFF8-566A50614BE0}"/>
          </ac:picMkLst>
        </pc:picChg>
      </pc:sldChg>
      <pc:sldChg chg="addSp delSp modSp mod delAnim modAnim">
        <pc:chgData name="David Williams" userId="35a5f6dfa23fba43" providerId="LiveId" clId="{6E7F530D-0A96-435B-81E8-F0B66ACBC928}" dt="2024-02-07T22:40:42.278" v="181"/>
        <pc:sldMkLst>
          <pc:docMk/>
          <pc:sldMk cId="506904645" sldId="759"/>
        </pc:sldMkLst>
        <pc:spChg chg="add mod">
          <ac:chgData name="David Williams" userId="35a5f6dfa23fba43" providerId="LiveId" clId="{6E7F530D-0A96-435B-81E8-F0B66ACBC928}" dt="2024-02-07T22:29:18.185" v="113" actId="14100"/>
          <ac:spMkLst>
            <pc:docMk/>
            <pc:sldMk cId="506904645" sldId="759"/>
            <ac:spMk id="12" creationId="{145733F5-60FA-2137-3FA4-ADDCDA4B0FEE}"/>
          </ac:spMkLst>
        </pc:spChg>
        <pc:spChg chg="del">
          <ac:chgData name="David Williams" userId="35a5f6dfa23fba43" providerId="LiveId" clId="{6E7F530D-0A96-435B-81E8-F0B66ACBC928}" dt="2024-02-07T22:06:40.303" v="52" actId="478"/>
          <ac:spMkLst>
            <pc:docMk/>
            <pc:sldMk cId="506904645" sldId="759"/>
            <ac:spMk id="31" creationId="{B182B60C-8885-3D8B-EE23-E071E3D9A335}"/>
          </ac:spMkLst>
        </pc:spChg>
        <pc:spChg chg="mod">
          <ac:chgData name="David Williams" userId="35a5f6dfa23fba43" providerId="LiveId" clId="{6E7F530D-0A96-435B-81E8-F0B66ACBC928}" dt="2024-02-07T22:36:46.664" v="139" actId="1035"/>
          <ac:spMkLst>
            <pc:docMk/>
            <pc:sldMk cId="506904645" sldId="759"/>
            <ac:spMk id="100" creationId="{BC958F34-D3B5-BCC4-56B0-E8E5622C80AD}"/>
          </ac:spMkLst>
        </pc:spChg>
        <pc:spChg chg="mod">
          <ac:chgData name="David Williams" userId="35a5f6dfa23fba43" providerId="LiveId" clId="{6E7F530D-0A96-435B-81E8-F0B66ACBC928}" dt="2024-02-07T22:36:46.664" v="139" actId="1035"/>
          <ac:spMkLst>
            <pc:docMk/>
            <pc:sldMk cId="506904645" sldId="759"/>
            <ac:spMk id="101" creationId="{78A83AE7-266B-9C99-B3A2-DAAB61F6D128}"/>
          </ac:spMkLst>
        </pc:spChg>
        <pc:spChg chg="mod">
          <ac:chgData name="David Williams" userId="35a5f6dfa23fba43" providerId="LiveId" clId="{6E7F530D-0A96-435B-81E8-F0B66ACBC928}" dt="2024-02-07T22:36:46.664" v="139" actId="1035"/>
          <ac:spMkLst>
            <pc:docMk/>
            <pc:sldMk cId="506904645" sldId="759"/>
            <ac:spMk id="102" creationId="{19D99157-2236-B62E-A788-422001FD3821}"/>
          </ac:spMkLst>
        </pc:spChg>
        <pc:spChg chg="mod">
          <ac:chgData name="David Williams" userId="35a5f6dfa23fba43" providerId="LiveId" clId="{6E7F530D-0A96-435B-81E8-F0B66ACBC928}" dt="2024-02-07T22:36:46.664" v="139" actId="1035"/>
          <ac:spMkLst>
            <pc:docMk/>
            <pc:sldMk cId="506904645" sldId="759"/>
            <ac:spMk id="103" creationId="{1E9F16BA-B964-D9F1-E887-D6839457CFBF}"/>
          </ac:spMkLst>
        </pc:spChg>
        <pc:spChg chg="mod">
          <ac:chgData name="David Williams" userId="35a5f6dfa23fba43" providerId="LiveId" clId="{6E7F530D-0A96-435B-81E8-F0B66ACBC928}" dt="2024-02-07T22:36:46.664" v="139" actId="1035"/>
          <ac:spMkLst>
            <pc:docMk/>
            <pc:sldMk cId="506904645" sldId="759"/>
            <ac:spMk id="104" creationId="{198E4689-A86A-F1E5-DD49-32CD1FDA3D18}"/>
          </ac:spMkLst>
        </pc:spChg>
        <pc:spChg chg="mod">
          <ac:chgData name="David Williams" userId="35a5f6dfa23fba43" providerId="LiveId" clId="{6E7F530D-0A96-435B-81E8-F0B66ACBC928}" dt="2024-02-07T22:36:46.664" v="139" actId="1035"/>
          <ac:spMkLst>
            <pc:docMk/>
            <pc:sldMk cId="506904645" sldId="759"/>
            <ac:spMk id="105" creationId="{050EF00A-04E1-80BA-12C5-72E76CDE6A40}"/>
          </ac:spMkLst>
        </pc:spChg>
        <pc:spChg chg="mod">
          <ac:chgData name="David Williams" userId="35a5f6dfa23fba43" providerId="LiveId" clId="{6E7F530D-0A96-435B-81E8-F0B66ACBC928}" dt="2024-02-07T22:36:46.664" v="139" actId="1035"/>
          <ac:spMkLst>
            <pc:docMk/>
            <pc:sldMk cId="506904645" sldId="759"/>
            <ac:spMk id="106" creationId="{0AC920E4-D8E5-D456-89AA-7B8DD45EA0A9}"/>
          </ac:spMkLst>
        </pc:spChg>
        <pc:spChg chg="mod">
          <ac:chgData name="David Williams" userId="35a5f6dfa23fba43" providerId="LiveId" clId="{6E7F530D-0A96-435B-81E8-F0B66ACBC928}" dt="2024-02-07T22:36:46.664" v="139" actId="1035"/>
          <ac:spMkLst>
            <pc:docMk/>
            <pc:sldMk cId="506904645" sldId="759"/>
            <ac:spMk id="107" creationId="{E44A4DB1-40C4-87CE-4300-228A35FDA4DA}"/>
          </ac:spMkLst>
        </pc:spChg>
        <pc:spChg chg="del">
          <ac:chgData name="David Williams" userId="35a5f6dfa23fba43" providerId="LiveId" clId="{6E7F530D-0A96-435B-81E8-F0B66ACBC928}" dt="2024-02-07T22:07:09.908" v="59" actId="478"/>
          <ac:spMkLst>
            <pc:docMk/>
            <pc:sldMk cId="506904645" sldId="759"/>
            <ac:spMk id="108" creationId="{FD211164-755A-6DEB-8FB2-84FE08D98775}"/>
          </ac:spMkLst>
        </pc:spChg>
        <pc:spChg chg="mod modVis">
          <ac:chgData name="David Williams" userId="35a5f6dfa23fba43" providerId="LiveId" clId="{6E7F530D-0A96-435B-81E8-F0B66ACBC928}" dt="2024-02-07T22:06:57.506" v="56" actId="14430"/>
          <ac:spMkLst>
            <pc:docMk/>
            <pc:sldMk cId="506904645" sldId="759"/>
            <ac:spMk id="109" creationId="{E00B388A-E3ED-E5CA-9712-87E173751644}"/>
          </ac:spMkLst>
        </pc:spChg>
        <pc:spChg chg="mod modVis">
          <ac:chgData name="David Williams" userId="35a5f6dfa23fba43" providerId="LiveId" clId="{6E7F530D-0A96-435B-81E8-F0B66ACBC928}" dt="2024-02-07T22:06:58.435" v="57" actId="14430"/>
          <ac:spMkLst>
            <pc:docMk/>
            <pc:sldMk cId="506904645" sldId="759"/>
            <ac:spMk id="110" creationId="{09B3A321-0ECB-A4C0-FD65-C5BA12B3B43F}"/>
          </ac:spMkLst>
        </pc:spChg>
        <pc:spChg chg="mod modVis">
          <ac:chgData name="David Williams" userId="35a5f6dfa23fba43" providerId="LiveId" clId="{6E7F530D-0A96-435B-81E8-F0B66ACBC928}" dt="2024-02-07T22:06:58.988" v="58" actId="14430"/>
          <ac:spMkLst>
            <pc:docMk/>
            <pc:sldMk cId="506904645" sldId="759"/>
            <ac:spMk id="111" creationId="{B134B5FA-396F-456F-55F2-245458FE320F}"/>
          </ac:spMkLst>
        </pc:spChg>
        <pc:spChg chg="del">
          <ac:chgData name="David Williams" userId="35a5f6dfa23fba43" providerId="LiveId" clId="{6E7F530D-0A96-435B-81E8-F0B66ACBC928}" dt="2024-02-07T22:06:46.375" v="53" actId="478"/>
          <ac:spMkLst>
            <pc:docMk/>
            <pc:sldMk cId="506904645" sldId="759"/>
            <ac:spMk id="112" creationId="{8DB9A734-E47E-4232-D36C-D7218D72C9B7}"/>
          </ac:spMkLst>
        </pc:spChg>
        <pc:spChg chg="del">
          <ac:chgData name="David Williams" userId="35a5f6dfa23fba43" providerId="LiveId" clId="{6E7F530D-0A96-435B-81E8-F0B66ACBC928}" dt="2024-02-07T22:07:11.629" v="60" actId="478"/>
          <ac:spMkLst>
            <pc:docMk/>
            <pc:sldMk cId="506904645" sldId="759"/>
            <ac:spMk id="113" creationId="{573E6A01-5907-3C53-0213-2AABBEF00212}"/>
          </ac:spMkLst>
        </pc:spChg>
        <pc:spChg chg="mod modVis">
          <ac:chgData name="David Williams" userId="35a5f6dfa23fba43" providerId="LiveId" clId="{6E7F530D-0A96-435B-81E8-F0B66ACBC928}" dt="2024-02-07T22:06:54.229" v="55" actId="14430"/>
          <ac:spMkLst>
            <pc:docMk/>
            <pc:sldMk cId="506904645" sldId="759"/>
            <ac:spMk id="115" creationId="{B69D1D72-8F84-1702-8027-F683A44616E4}"/>
          </ac:spMkLst>
        </pc:spChg>
        <pc:cxnChg chg="del">
          <ac:chgData name="David Williams" userId="35a5f6dfa23fba43" providerId="LiveId" clId="{6E7F530D-0A96-435B-81E8-F0B66ACBC928}" dt="2024-02-07T22:06:49.214" v="54" actId="478"/>
          <ac:cxnSpMkLst>
            <pc:docMk/>
            <pc:sldMk cId="506904645" sldId="759"/>
            <ac:cxnSpMk id="114" creationId="{BF84414A-33D5-4CCD-3F1A-174874789688}"/>
          </ac:cxnSpMkLst>
        </pc:cxnChg>
      </pc:sldChg>
      <pc:sldChg chg="addSp modSp mod modAnim">
        <pc:chgData name="David Williams" userId="35a5f6dfa23fba43" providerId="LiveId" clId="{6E7F530D-0A96-435B-81E8-F0B66ACBC928}" dt="2024-02-07T22:40:36.482" v="180"/>
        <pc:sldMkLst>
          <pc:docMk/>
          <pc:sldMk cId="2983195782" sldId="762"/>
        </pc:sldMkLst>
        <pc:spChg chg="mod modVis">
          <ac:chgData name="David Williams" userId="35a5f6dfa23fba43" providerId="LiveId" clId="{6E7F530D-0A96-435B-81E8-F0B66ACBC928}" dt="2024-02-07T22:10:11.975" v="61" actId="14430"/>
          <ac:spMkLst>
            <pc:docMk/>
            <pc:sldMk cId="2983195782" sldId="762"/>
            <ac:spMk id="22" creationId="{E46CB9D7-FB50-BE68-A594-1C829F44033A}"/>
          </ac:spMkLst>
        </pc:spChg>
        <pc:spChg chg="add mod">
          <ac:chgData name="David Williams" userId="35a5f6dfa23fba43" providerId="LiveId" clId="{6E7F530D-0A96-435B-81E8-F0B66ACBC928}" dt="2024-02-07T22:40:21.989" v="171" actId="1036"/>
          <ac:spMkLst>
            <pc:docMk/>
            <pc:sldMk cId="2983195782" sldId="762"/>
            <ac:spMk id="31" creationId="{FA6F1C71-1611-7285-8104-45634CE8A907}"/>
          </ac:spMkLst>
        </pc:spChg>
        <pc:spChg chg="add mod">
          <ac:chgData name="David Williams" userId="35a5f6dfa23fba43" providerId="LiveId" clId="{6E7F530D-0A96-435B-81E8-F0B66ACBC928}" dt="2024-02-07T22:40:27.098" v="179" actId="20577"/>
          <ac:spMkLst>
            <pc:docMk/>
            <pc:sldMk cId="2983195782" sldId="762"/>
            <ac:spMk id="32" creationId="{457EB410-5E50-AAB4-F323-6887ECA8C21F}"/>
          </ac:spMkLst>
        </pc:spChg>
        <pc:spChg chg="mod modVis">
          <ac:chgData name="David Williams" userId="35a5f6dfa23fba43" providerId="LiveId" clId="{6E7F530D-0A96-435B-81E8-F0B66ACBC928}" dt="2024-02-07T22:13:55.959" v="71" actId="14430"/>
          <ac:spMkLst>
            <pc:docMk/>
            <pc:sldMk cId="2983195782" sldId="762"/>
            <ac:spMk id="73" creationId="{FC4248FD-C8EE-8124-4FD0-FF0E7D69C5BB}"/>
          </ac:spMkLst>
        </pc:spChg>
        <pc:spChg chg="mod modVis">
          <ac:chgData name="David Williams" userId="35a5f6dfa23fba43" providerId="LiveId" clId="{6E7F530D-0A96-435B-81E8-F0B66ACBC928}" dt="2024-02-07T22:14:01.019" v="72" actId="14430"/>
          <ac:spMkLst>
            <pc:docMk/>
            <pc:sldMk cId="2983195782" sldId="762"/>
            <ac:spMk id="76" creationId="{327748DE-CFBE-6734-5DD6-09D3B07685F9}"/>
          </ac:spMkLst>
        </pc:spChg>
        <pc:picChg chg="mod modVis">
          <ac:chgData name="David Williams" userId="35a5f6dfa23fba43" providerId="LiveId" clId="{6E7F530D-0A96-435B-81E8-F0B66ACBC928}" dt="2024-02-07T22:13:43.338" v="69" actId="14430"/>
          <ac:picMkLst>
            <pc:docMk/>
            <pc:sldMk cId="2983195782" sldId="762"/>
            <ac:picMk id="12" creationId="{7651E9DF-83F6-AF9C-22D1-1C558ABA2599}"/>
          </ac:picMkLst>
        </pc:picChg>
      </pc:sldChg>
      <pc:sldChg chg="addSp delSp modSp add mod modAnim">
        <pc:chgData name="David Williams" userId="35a5f6dfa23fba43" providerId="LiveId" clId="{6E7F530D-0A96-435B-81E8-F0B66ACBC928}" dt="2024-02-07T22:46:58.830" v="425" actId="1038"/>
        <pc:sldMkLst>
          <pc:docMk/>
          <pc:sldMk cId="3542731818" sldId="763"/>
        </pc:sldMkLst>
        <pc:spChg chg="del">
          <ac:chgData name="David Williams" userId="35a5f6dfa23fba43" providerId="LiveId" clId="{6E7F530D-0A96-435B-81E8-F0B66ACBC928}" dt="2024-02-07T22:43:53.528" v="243" actId="478"/>
          <ac:spMkLst>
            <pc:docMk/>
            <pc:sldMk cId="3542731818" sldId="763"/>
            <ac:spMk id="30" creationId="{3993D7F8-1A29-321F-B233-6953CF5B569A}"/>
          </ac:spMkLst>
        </pc:spChg>
        <pc:spChg chg="del">
          <ac:chgData name="David Williams" userId="35a5f6dfa23fba43" providerId="LiveId" clId="{6E7F530D-0A96-435B-81E8-F0B66ACBC928}" dt="2024-02-07T22:43:49.668" v="241" actId="478"/>
          <ac:spMkLst>
            <pc:docMk/>
            <pc:sldMk cId="3542731818" sldId="763"/>
            <ac:spMk id="31" creationId="{FA6F1C71-1611-7285-8104-45634CE8A907}"/>
          </ac:spMkLst>
        </pc:spChg>
        <pc:spChg chg="del">
          <ac:chgData name="David Williams" userId="35a5f6dfa23fba43" providerId="LiveId" clId="{6E7F530D-0A96-435B-81E8-F0B66ACBC928}" dt="2024-02-07T22:43:48.727" v="240" actId="478"/>
          <ac:spMkLst>
            <pc:docMk/>
            <pc:sldMk cId="3542731818" sldId="763"/>
            <ac:spMk id="32" creationId="{457EB410-5E50-AAB4-F323-6887ECA8C21F}"/>
          </ac:spMkLst>
        </pc:spChg>
        <pc:spChg chg="del">
          <ac:chgData name="David Williams" userId="35a5f6dfa23fba43" providerId="LiveId" clId="{6E7F530D-0A96-435B-81E8-F0B66ACBC928}" dt="2024-02-07T22:43:53.528" v="243" actId="478"/>
          <ac:spMkLst>
            <pc:docMk/>
            <pc:sldMk cId="3542731818" sldId="763"/>
            <ac:spMk id="33" creationId="{8A0561F8-CAC7-F533-2DC3-B0547DF19395}"/>
          </ac:spMkLst>
        </pc:spChg>
        <pc:spChg chg="del">
          <ac:chgData name="David Williams" userId="35a5f6dfa23fba43" providerId="LiveId" clId="{6E7F530D-0A96-435B-81E8-F0B66ACBC928}" dt="2024-02-07T22:43:53.528" v="243" actId="478"/>
          <ac:spMkLst>
            <pc:docMk/>
            <pc:sldMk cId="3542731818" sldId="763"/>
            <ac:spMk id="34" creationId="{2C4D60B2-2FED-A4EB-600B-15877C4C7823}"/>
          </ac:spMkLst>
        </pc:spChg>
        <pc:spChg chg="del">
          <ac:chgData name="David Williams" userId="35a5f6dfa23fba43" providerId="LiveId" clId="{6E7F530D-0A96-435B-81E8-F0B66ACBC928}" dt="2024-02-07T22:43:53.528" v="243" actId="478"/>
          <ac:spMkLst>
            <pc:docMk/>
            <pc:sldMk cId="3542731818" sldId="763"/>
            <ac:spMk id="37" creationId="{9F3B600B-918E-73C1-062B-6781ED73224E}"/>
          </ac:spMkLst>
        </pc:spChg>
        <pc:spChg chg="del">
          <ac:chgData name="David Williams" userId="35a5f6dfa23fba43" providerId="LiveId" clId="{6E7F530D-0A96-435B-81E8-F0B66ACBC928}" dt="2024-02-07T22:43:53.528" v="243" actId="478"/>
          <ac:spMkLst>
            <pc:docMk/>
            <pc:sldMk cId="3542731818" sldId="763"/>
            <ac:spMk id="43" creationId="{FDF58568-5495-DD40-4B03-2DC614676166}"/>
          </ac:spMkLst>
        </pc:spChg>
        <pc:spChg chg="del">
          <ac:chgData name="David Williams" userId="35a5f6dfa23fba43" providerId="LiveId" clId="{6E7F530D-0A96-435B-81E8-F0B66ACBC928}" dt="2024-02-07T22:43:53.528" v="243" actId="478"/>
          <ac:spMkLst>
            <pc:docMk/>
            <pc:sldMk cId="3542731818" sldId="763"/>
            <ac:spMk id="44" creationId="{28B992FD-6E57-466F-59B1-38A9C058B2FB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46" creationId="{566009E4-11D3-5CE8-C871-0DA80AEAF1E3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48" creationId="{38613A0A-CCBC-0803-763E-8C595D08353B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49" creationId="{211E4AF8-D5B1-A905-0763-B09C821A8C61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50" creationId="{16672BBF-4D61-203C-C656-92A60D500EE3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51" creationId="{07E5355A-BD81-F4CA-71C1-A1D648E99AB6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52" creationId="{BAFFD3BE-C3C4-36C7-1179-0F572BC5A2BE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53" creationId="{17894DFF-E642-AAD4-0ED5-78F7B6795DFD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54" creationId="{331B2C4A-0FDA-1941-65DF-1B1ED08C389F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55" creationId="{5FD1CD84-562F-CFB9-0034-B12A5C866613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56" creationId="{4F87CA4D-A323-E96F-BBCE-8CEE1D23CB49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57" creationId="{32BC3B40-7384-4A52-66B4-2470201FBBF3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58" creationId="{D0F7D03D-A1C3-31C7-42CE-22BBD0092344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59" creationId="{048C9987-F728-C0BF-EF67-1B60D8F4A484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61" creationId="{C8813235-CFB3-0046-43A8-74E75D7F01DE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64" creationId="{1A691F84-8D6F-5A28-97B6-6F5F737AFBF4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65" creationId="{20473492-8CEC-A22B-2EE9-A094503FB32A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66" creationId="{0182AFF1-C476-C90D-F135-6CD992C29A13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67" creationId="{9FBA7B9C-0C62-2189-0298-037976782EB3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69" creationId="{07075DC4-D795-7870-7D14-1289339BCAA4}"/>
          </ac:spMkLst>
        </pc:spChg>
        <pc:spChg chg="del">
          <ac:chgData name="David Williams" userId="35a5f6dfa23fba43" providerId="LiveId" clId="{6E7F530D-0A96-435B-81E8-F0B66ACBC928}" dt="2024-02-07T22:43:46.235" v="238" actId="478"/>
          <ac:spMkLst>
            <pc:docMk/>
            <pc:sldMk cId="3542731818" sldId="763"/>
            <ac:spMk id="70" creationId="{6BE68C2F-0365-ACE4-3261-8BCD68A45730}"/>
          </ac:spMkLst>
        </pc:spChg>
        <pc:spChg chg="del">
          <ac:chgData name="David Williams" userId="35a5f6dfa23fba43" providerId="LiveId" clId="{6E7F530D-0A96-435B-81E8-F0B66ACBC928}" dt="2024-02-07T22:43:53.528" v="243" actId="478"/>
          <ac:spMkLst>
            <pc:docMk/>
            <pc:sldMk cId="3542731818" sldId="763"/>
            <ac:spMk id="71" creationId="{7491102C-A285-1206-F578-C4B659837731}"/>
          </ac:spMkLst>
        </pc:spChg>
        <pc:spChg chg="del">
          <ac:chgData name="David Williams" userId="35a5f6dfa23fba43" providerId="LiveId" clId="{6E7F530D-0A96-435B-81E8-F0B66ACBC928}" dt="2024-02-07T22:43:53.528" v="243" actId="478"/>
          <ac:spMkLst>
            <pc:docMk/>
            <pc:sldMk cId="3542731818" sldId="763"/>
            <ac:spMk id="72" creationId="{218044E2-C429-EA58-5BE3-07C7C84C26BA}"/>
          </ac:spMkLst>
        </pc:spChg>
        <pc:spChg chg="del">
          <ac:chgData name="David Williams" userId="35a5f6dfa23fba43" providerId="LiveId" clId="{6E7F530D-0A96-435B-81E8-F0B66ACBC928}" dt="2024-02-07T22:43:53.528" v="243" actId="478"/>
          <ac:spMkLst>
            <pc:docMk/>
            <pc:sldMk cId="3542731818" sldId="763"/>
            <ac:spMk id="74" creationId="{26512671-101A-DCF1-900F-514692977350}"/>
          </ac:spMkLst>
        </pc:spChg>
        <pc:spChg chg="del">
          <ac:chgData name="David Williams" userId="35a5f6dfa23fba43" providerId="LiveId" clId="{6E7F530D-0A96-435B-81E8-F0B66ACBC928}" dt="2024-02-07T22:43:53.528" v="243" actId="478"/>
          <ac:spMkLst>
            <pc:docMk/>
            <pc:sldMk cId="3542731818" sldId="763"/>
            <ac:spMk id="75" creationId="{896BEC15-8ED1-71BA-C305-B0B1A11795EE}"/>
          </ac:spMkLst>
        </pc:spChg>
        <pc:spChg chg="add mod topLvl">
          <ac:chgData name="David Williams" userId="35a5f6dfa23fba43" providerId="LiveId" clId="{6E7F530D-0A96-435B-81E8-F0B66ACBC928}" dt="2024-02-07T22:45:22.231" v="382" actId="165"/>
          <ac:spMkLst>
            <pc:docMk/>
            <pc:sldMk cId="3542731818" sldId="763"/>
            <ac:spMk id="78" creationId="{E09EAC81-1486-B524-E209-125B6BD9C103}"/>
          </ac:spMkLst>
        </pc:spChg>
        <pc:spChg chg="add mod topLvl">
          <ac:chgData name="David Williams" userId="35a5f6dfa23fba43" providerId="LiveId" clId="{6E7F530D-0A96-435B-81E8-F0B66ACBC928}" dt="2024-02-07T22:46:58.830" v="425" actId="1038"/>
          <ac:spMkLst>
            <pc:docMk/>
            <pc:sldMk cId="3542731818" sldId="763"/>
            <ac:spMk id="81" creationId="{B0631F65-5FD4-DE49-5047-AEABFBEF9DF4}"/>
          </ac:spMkLst>
        </pc:spChg>
        <pc:spChg chg="del">
          <ac:chgData name="David Williams" userId="35a5f6dfa23fba43" providerId="LiveId" clId="{6E7F530D-0A96-435B-81E8-F0B66ACBC928}" dt="2024-02-07T22:43:50.801" v="242" actId="478"/>
          <ac:spMkLst>
            <pc:docMk/>
            <pc:sldMk cId="3542731818" sldId="763"/>
            <ac:spMk id="95" creationId="{F353B128-66AE-CCD4-587A-0BE06F28E76B}"/>
          </ac:spMkLst>
        </pc:spChg>
        <pc:grpChg chg="add del mod">
          <ac:chgData name="David Williams" userId="35a5f6dfa23fba43" providerId="LiveId" clId="{6E7F530D-0A96-435B-81E8-F0B66ACBC928}" dt="2024-02-07T22:45:22.231" v="382" actId="165"/>
          <ac:grpSpMkLst>
            <pc:docMk/>
            <pc:sldMk cId="3542731818" sldId="763"/>
            <ac:grpSpMk id="82" creationId="{9CAB5357-293E-0953-440D-E5B9662E9C27}"/>
          </ac:grpSpMkLst>
        </pc:grpChg>
        <pc:picChg chg="del">
          <ac:chgData name="David Williams" userId="35a5f6dfa23fba43" providerId="LiveId" clId="{6E7F530D-0A96-435B-81E8-F0B66ACBC928}" dt="2024-02-07T22:43:47.588" v="239" actId="478"/>
          <ac:picMkLst>
            <pc:docMk/>
            <pc:sldMk cId="3542731818" sldId="763"/>
            <ac:picMk id="60" creationId="{D487CC03-151E-537C-3656-380D574EE8CE}"/>
          </ac:picMkLst>
        </pc:picChg>
        <pc:picChg chg="add mod topLvl">
          <ac:chgData name="David Williams" userId="35a5f6dfa23fba43" providerId="LiveId" clId="{6E7F530D-0A96-435B-81E8-F0B66ACBC928}" dt="2024-02-07T22:45:22.231" v="382" actId="165"/>
          <ac:picMkLst>
            <pc:docMk/>
            <pc:sldMk cId="3542731818" sldId="763"/>
            <ac:picMk id="77" creationId="{3C10CEA4-FD0E-C518-51BE-5EEE9AEBD4CE}"/>
          </ac:picMkLst>
        </pc:picChg>
        <pc:picChg chg="add mod topLvl">
          <ac:chgData name="David Williams" userId="35a5f6dfa23fba43" providerId="LiveId" clId="{6E7F530D-0A96-435B-81E8-F0B66ACBC928}" dt="2024-02-07T22:45:22.231" v="382" actId="165"/>
          <ac:picMkLst>
            <pc:docMk/>
            <pc:sldMk cId="3542731818" sldId="763"/>
            <ac:picMk id="79" creationId="{D53372DB-24A7-9008-0DF5-E1791BA2CF05}"/>
          </ac:picMkLst>
        </pc:picChg>
        <pc:picChg chg="add mod topLvl">
          <ac:chgData name="David Williams" userId="35a5f6dfa23fba43" providerId="LiveId" clId="{6E7F530D-0A96-435B-81E8-F0B66ACBC928}" dt="2024-02-07T22:45:22.231" v="382" actId="165"/>
          <ac:picMkLst>
            <pc:docMk/>
            <pc:sldMk cId="3542731818" sldId="763"/>
            <ac:picMk id="80" creationId="{FC0B05D3-80ED-1674-A6E7-3695A8051946}"/>
          </ac:picMkLst>
        </pc:picChg>
        <pc:cxnChg chg="del mod">
          <ac:chgData name="David Williams" userId="35a5f6dfa23fba43" providerId="LiveId" clId="{6E7F530D-0A96-435B-81E8-F0B66ACBC928}" dt="2024-02-07T22:43:46.235" v="238" actId="478"/>
          <ac:cxnSpMkLst>
            <pc:docMk/>
            <pc:sldMk cId="3542731818" sldId="763"/>
            <ac:cxnSpMk id="62" creationId="{AA765C04-A4E2-7FCA-8A5A-FC0A00212FEE}"/>
          </ac:cxnSpMkLst>
        </pc:cxnChg>
        <pc:cxnChg chg="del mod">
          <ac:chgData name="David Williams" userId="35a5f6dfa23fba43" providerId="LiveId" clId="{6E7F530D-0A96-435B-81E8-F0B66ACBC928}" dt="2024-02-07T22:43:46.235" v="238" actId="478"/>
          <ac:cxnSpMkLst>
            <pc:docMk/>
            <pc:sldMk cId="3542731818" sldId="763"/>
            <ac:cxnSpMk id="63" creationId="{523081D6-2945-4045-5D37-C1E2541CC3A5}"/>
          </ac:cxnSpMkLst>
        </pc:cxnChg>
      </pc:sldChg>
      <pc:sldChg chg="modSp add mod">
        <pc:chgData name="David Williams" userId="35a5f6dfa23fba43" providerId="LiveId" clId="{6E7F530D-0A96-435B-81E8-F0B66ACBC928}" dt="2024-02-07T22:51:31.650" v="525" actId="1036"/>
        <pc:sldMkLst>
          <pc:docMk/>
          <pc:sldMk cId="1744007687" sldId="773"/>
        </pc:sldMkLst>
        <pc:picChg chg="mod">
          <ac:chgData name="David Williams" userId="35a5f6dfa23fba43" providerId="LiveId" clId="{6E7F530D-0A96-435B-81E8-F0B66ACBC928}" dt="2024-02-07T22:51:31.650" v="525" actId="1036"/>
          <ac:picMkLst>
            <pc:docMk/>
            <pc:sldMk cId="1744007687" sldId="773"/>
            <ac:picMk id="79" creationId="{D53372DB-24A7-9008-0DF5-E1791BA2CF05}"/>
          </ac:picMkLst>
        </pc:picChg>
        <pc:picChg chg="mod">
          <ac:chgData name="David Williams" userId="35a5f6dfa23fba43" providerId="LiveId" clId="{6E7F530D-0A96-435B-81E8-F0B66ACBC928}" dt="2024-02-07T22:51:31.650" v="525" actId="1036"/>
          <ac:picMkLst>
            <pc:docMk/>
            <pc:sldMk cId="1744007687" sldId="773"/>
            <ac:picMk id="80" creationId="{FC0B05D3-80ED-1674-A6E7-3695A8051946}"/>
          </ac:picMkLst>
        </pc:picChg>
      </pc:sldChg>
      <pc:sldChg chg="addSp delSp modSp add mod">
        <pc:chgData name="David Williams" userId="35a5f6dfa23fba43" providerId="LiveId" clId="{6E7F530D-0A96-435B-81E8-F0B66ACBC928}" dt="2024-02-07T22:53:12.476" v="613" actId="1076"/>
        <pc:sldMkLst>
          <pc:docMk/>
          <pc:sldMk cId="1362595748" sldId="774"/>
        </pc:sldMkLst>
        <pc:spChg chg="mod">
          <ac:chgData name="David Williams" userId="35a5f6dfa23fba43" providerId="LiveId" clId="{6E7F530D-0A96-435B-81E8-F0B66ACBC928}" dt="2024-02-07T22:52:17.174" v="609" actId="14100"/>
          <ac:spMkLst>
            <pc:docMk/>
            <pc:sldMk cId="1362595748" sldId="774"/>
            <ac:spMk id="78" creationId="{E09EAC81-1486-B524-E209-125B6BD9C103}"/>
          </ac:spMkLst>
        </pc:spChg>
        <pc:picChg chg="add mod ord">
          <ac:chgData name="David Williams" userId="35a5f6dfa23fba43" providerId="LiveId" clId="{6E7F530D-0A96-435B-81E8-F0B66ACBC928}" dt="2024-02-07T22:53:12.476" v="613" actId="1076"/>
          <ac:picMkLst>
            <pc:docMk/>
            <pc:sldMk cId="1362595748" sldId="774"/>
            <ac:picMk id="30" creationId="{EB014092-1AB0-5357-0D08-FAE72702056B}"/>
          </ac:picMkLst>
        </pc:picChg>
        <pc:picChg chg="del">
          <ac:chgData name="David Williams" userId="35a5f6dfa23fba43" providerId="LiveId" clId="{6E7F530D-0A96-435B-81E8-F0B66ACBC928}" dt="2024-02-07T22:51:51.726" v="527" actId="478"/>
          <ac:picMkLst>
            <pc:docMk/>
            <pc:sldMk cId="1362595748" sldId="774"/>
            <ac:picMk id="79" creationId="{D53372DB-24A7-9008-0DF5-E1791BA2CF05}"/>
          </ac:picMkLst>
        </pc:picChg>
        <pc:picChg chg="mod">
          <ac:chgData name="David Williams" userId="35a5f6dfa23fba43" providerId="LiveId" clId="{6E7F530D-0A96-435B-81E8-F0B66ACBC928}" dt="2024-02-07T22:52:10.181" v="608" actId="1035"/>
          <ac:picMkLst>
            <pc:docMk/>
            <pc:sldMk cId="1362595748" sldId="774"/>
            <ac:picMk id="80" creationId="{FC0B05D3-80ED-1674-A6E7-3695A8051946}"/>
          </ac:picMkLst>
        </pc:picChg>
      </pc:sldChg>
      <pc:sldChg chg="modSp add mod">
        <pc:chgData name="David Williams" userId="35a5f6dfa23fba43" providerId="LiveId" clId="{6E7F530D-0A96-435B-81E8-F0B66ACBC928}" dt="2024-02-07T22:53:55.187" v="687" actId="14100"/>
        <pc:sldMkLst>
          <pc:docMk/>
          <pc:sldMk cId="2170491295" sldId="775"/>
        </pc:sldMkLst>
        <pc:spChg chg="mod">
          <ac:chgData name="David Williams" userId="35a5f6dfa23fba43" providerId="LiveId" clId="{6E7F530D-0A96-435B-81E8-F0B66ACBC928}" dt="2024-02-07T22:53:55.187" v="687" actId="14100"/>
          <ac:spMkLst>
            <pc:docMk/>
            <pc:sldMk cId="2170491295" sldId="775"/>
            <ac:spMk id="78" creationId="{E09EAC81-1486-B524-E209-125B6BD9C103}"/>
          </ac:spMkLst>
        </pc:spChg>
        <pc:spChg chg="mod modVis">
          <ac:chgData name="David Williams" userId="35a5f6dfa23fba43" providerId="LiveId" clId="{6E7F530D-0A96-435B-81E8-F0B66ACBC928}" dt="2024-02-07T22:53:32.348" v="616" actId="14429"/>
          <ac:spMkLst>
            <pc:docMk/>
            <pc:sldMk cId="2170491295" sldId="775"/>
            <ac:spMk id="81" creationId="{B0631F65-5FD4-DE49-5047-AEABFBEF9DF4}"/>
          </ac:spMkLst>
        </pc:spChg>
        <pc:picChg chg="mod">
          <ac:chgData name="David Williams" userId="35a5f6dfa23fba43" providerId="LiveId" clId="{6E7F530D-0A96-435B-81E8-F0B66ACBC928}" dt="2024-02-07T22:53:46.652" v="686" actId="1035"/>
          <ac:picMkLst>
            <pc:docMk/>
            <pc:sldMk cId="2170491295" sldId="775"/>
            <ac:picMk id="30" creationId="{EB014092-1AB0-5357-0D08-FAE72702056B}"/>
          </ac:picMkLst>
        </pc:picChg>
        <pc:picChg chg="mod">
          <ac:chgData name="David Williams" userId="35a5f6dfa23fba43" providerId="LiveId" clId="{6E7F530D-0A96-435B-81E8-F0B66ACBC928}" dt="2024-02-07T22:53:46.652" v="686" actId="1035"/>
          <ac:picMkLst>
            <pc:docMk/>
            <pc:sldMk cId="2170491295" sldId="775"/>
            <ac:picMk id="80" creationId="{FC0B05D3-80ED-1674-A6E7-3695A8051946}"/>
          </ac:picMkLst>
        </pc:picChg>
      </pc:sldChg>
      <pc:sldChg chg="addSp modSp add mod">
        <pc:chgData name="David Williams" userId="35a5f6dfa23fba43" providerId="LiveId" clId="{6E7F530D-0A96-435B-81E8-F0B66ACBC928}" dt="2024-02-07T23:01:33.116" v="775" actId="20577"/>
        <pc:sldMkLst>
          <pc:docMk/>
          <pc:sldMk cId="2504099603" sldId="776"/>
        </pc:sldMkLst>
        <pc:spChg chg="add mod ord">
          <ac:chgData name="David Williams" userId="35a5f6dfa23fba43" providerId="LiveId" clId="{6E7F530D-0A96-435B-81E8-F0B66ACBC928}" dt="2024-02-07T22:55:10.959" v="766" actId="14100"/>
          <ac:spMkLst>
            <pc:docMk/>
            <pc:sldMk cId="2504099603" sldId="776"/>
            <ac:spMk id="31" creationId="{27626973-2679-6762-5479-823B75C15EDC}"/>
          </ac:spMkLst>
        </pc:spChg>
        <pc:spChg chg="mod">
          <ac:chgData name="David Williams" userId="35a5f6dfa23fba43" providerId="LiveId" clId="{6E7F530D-0A96-435B-81E8-F0B66ACBC928}" dt="2024-02-07T22:54:32.657" v="758" actId="14100"/>
          <ac:spMkLst>
            <pc:docMk/>
            <pc:sldMk cId="2504099603" sldId="776"/>
            <ac:spMk id="78" creationId="{E09EAC81-1486-B524-E209-125B6BD9C103}"/>
          </ac:spMkLst>
        </pc:spChg>
        <pc:spChg chg="mod">
          <ac:chgData name="David Williams" userId="35a5f6dfa23fba43" providerId="LiveId" clId="{6E7F530D-0A96-435B-81E8-F0B66ACBC928}" dt="2024-02-07T23:01:33.116" v="775" actId="20577"/>
          <ac:spMkLst>
            <pc:docMk/>
            <pc:sldMk cId="2504099603" sldId="776"/>
            <ac:spMk id="81" creationId="{B0631F65-5FD4-DE49-5047-AEABFBEF9DF4}"/>
          </ac:spMkLst>
        </pc:spChg>
        <pc:picChg chg="mod">
          <ac:chgData name="David Williams" userId="35a5f6dfa23fba43" providerId="LiveId" clId="{6E7F530D-0A96-435B-81E8-F0B66ACBC928}" dt="2024-02-07T22:54:15.149" v="757" actId="1035"/>
          <ac:picMkLst>
            <pc:docMk/>
            <pc:sldMk cId="2504099603" sldId="776"/>
            <ac:picMk id="30" creationId="{EB014092-1AB0-5357-0D08-FAE72702056B}"/>
          </ac:picMkLst>
        </pc:picChg>
        <pc:picChg chg="mod">
          <ac:chgData name="David Williams" userId="35a5f6dfa23fba43" providerId="LiveId" clId="{6E7F530D-0A96-435B-81E8-F0B66ACBC928}" dt="2024-02-07T22:54:15.149" v="757" actId="1035"/>
          <ac:picMkLst>
            <pc:docMk/>
            <pc:sldMk cId="2504099603" sldId="776"/>
            <ac:picMk id="80" creationId="{FC0B05D3-80ED-1674-A6E7-3695A8051946}"/>
          </ac:picMkLst>
        </pc:picChg>
      </pc:sldChg>
      <pc:sldChg chg="delSp mod modAnim">
        <pc:chgData name="David Williams" userId="35a5f6dfa23fba43" providerId="LiveId" clId="{6E7F530D-0A96-435B-81E8-F0B66ACBC928}" dt="2024-02-07T22:58:54.468" v="773" actId="478"/>
        <pc:sldMkLst>
          <pc:docMk/>
          <pc:sldMk cId="638888209" sldId="777"/>
        </pc:sldMkLst>
        <pc:grpChg chg="del">
          <ac:chgData name="David Williams" userId="35a5f6dfa23fba43" providerId="LiveId" clId="{6E7F530D-0A96-435B-81E8-F0B66ACBC928}" dt="2024-02-07T22:58:54.468" v="773" actId="478"/>
          <ac:grpSpMkLst>
            <pc:docMk/>
            <pc:sldMk cId="638888209" sldId="777"/>
            <ac:grpSpMk id="26" creationId="{ABB47B7D-D95B-D75C-B3F3-81026528FA01}"/>
          </ac:grpSpMkLst>
        </pc:grpChg>
        <pc:grpChg chg="del">
          <ac:chgData name="David Williams" userId="35a5f6dfa23fba43" providerId="LiveId" clId="{6E7F530D-0A96-435B-81E8-F0B66ACBC928}" dt="2024-02-07T22:58:53.876" v="772" actId="478"/>
          <ac:grpSpMkLst>
            <pc:docMk/>
            <pc:sldMk cId="638888209" sldId="777"/>
            <ac:grpSpMk id="30" creationId="{C5C977D1-5914-6A1F-BE9D-C686F34690B7}"/>
          </ac:grpSpMkLst>
        </pc:grpChg>
        <pc:grpChg chg="del">
          <ac:chgData name="David Williams" userId="35a5f6dfa23fba43" providerId="LiveId" clId="{6E7F530D-0A96-435B-81E8-F0B66ACBC928}" dt="2024-02-07T22:58:53.268" v="771" actId="478"/>
          <ac:grpSpMkLst>
            <pc:docMk/>
            <pc:sldMk cId="638888209" sldId="777"/>
            <ac:grpSpMk id="1063" creationId="{C0BF5605-440A-9102-932E-CE643599DC27}"/>
          </ac:grpSpMkLst>
        </pc:grpChg>
        <pc:grpChg chg="del">
          <ac:chgData name="David Williams" userId="35a5f6dfa23fba43" providerId="LiveId" clId="{6E7F530D-0A96-435B-81E8-F0B66ACBC928}" dt="2024-02-07T22:58:52.633" v="770" actId="478"/>
          <ac:grpSpMkLst>
            <pc:docMk/>
            <pc:sldMk cId="638888209" sldId="777"/>
            <ac:grpSpMk id="1067" creationId="{76982655-68B8-F0B2-A9FA-F9A613E4A6BD}"/>
          </ac:grpSpMkLst>
        </pc:grpChg>
        <pc:grpChg chg="del">
          <ac:chgData name="David Williams" userId="35a5f6dfa23fba43" providerId="LiveId" clId="{6E7F530D-0A96-435B-81E8-F0B66ACBC928}" dt="2024-02-07T22:58:51.856" v="769" actId="478"/>
          <ac:grpSpMkLst>
            <pc:docMk/>
            <pc:sldMk cId="638888209" sldId="777"/>
            <ac:grpSpMk id="1071" creationId="{2DAC1023-456B-2ABF-97E2-D6F5022165A4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DA523-C891-40A6-B92F-B41470D47D6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949B3-47FE-47FE-94E1-EA1DABD64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6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423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994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90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151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777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407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75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093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704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189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336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780E-4FE0-CDDF-3EF1-A56DCBDE4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0CD0F-84E9-027C-378C-200B36554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E2515-8960-7760-C63C-DE9A59B1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1F0C7-2D57-D5E7-C71D-3CE9E0BD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1AF9F-BE10-2499-0836-6DB9F0DB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CE22-8517-D507-6378-B67A0404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85818-5E4E-C9B7-96CA-0F392E053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B59D-63BE-DA68-D857-2192162D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AD6F0-CE67-5449-5341-4E2364F1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EE5F3-86A4-3DA7-3465-E50C8814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C140F-E350-ECB7-1E96-8AF0CFA5A7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76CAD-CF71-9890-6D53-B6C47B2A6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11E17-C49A-CB2B-7B1B-9D4E8347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CB6CD-F91D-EBDB-A45F-26AEFC2B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7DA5-F44D-B340-EBE6-D02CDEF6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2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FF89-CBC5-BF9E-51E2-8F0A6335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59A7-6E34-B8CE-1148-7B77791C5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23F9-2613-13B8-17E1-A1E8ED2F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C3A83-E8B0-195C-4403-5F86E15C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8D4-46B1-AE78-8D2F-EBF0632D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850A-234F-4960-FDE2-14A1A5D9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F46C8-8DF2-B048-BC66-26FB84877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DAF5-52B2-3AA1-D626-C2F1F791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5889-22C5-A7FC-D0B0-AFC94363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F76B-8523-2562-F8DD-6FCB0F4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5314-D2B4-12EC-7AFE-7CB3F32B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DF092-43AF-1CF4-DBB5-4F69BF736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A16DB-7A1A-232A-76E4-4076D1DD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25445-A13B-81DE-1331-D377A167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6A0F2-DA40-8578-E714-367DB019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07CF6-8588-7CB4-09C6-58A94955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7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28B9-5871-DFCC-83AB-BF645692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ECC77-18F8-29BC-27DD-EA57DFAF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058CD-CE98-5869-683A-943DBA391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12B7F-1E29-658C-18FE-A4C857045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FDCC7-B816-A35C-AB73-6236907E4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94513-C6F9-3DD1-2E29-65D42096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D9E8F-CE65-615B-3575-B4201B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DDD1C-0B9B-10F1-5C6F-6DD6A2E7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617A-25E5-9DA2-0294-43072EF8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61978-D2AD-CD51-C555-31A8EEF8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A5CFF-F4D0-23EF-B7CD-FE195C7B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01AF1-A450-B10C-3E95-3A7E7DB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9E867-2D8B-A90A-F7B2-8AB68E32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30F85-EA39-B386-410C-9040B153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7AB89-C28D-CA42-FA22-C2764B61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1968-2F13-06CC-BC8A-1139FFD3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7B278-9A12-646A-BA62-74CDAF23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03A59-5D7E-F753-6311-4F8537E57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929C3-6357-5413-A17D-345D520E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B7547-7726-A204-76EC-EE63151F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54CD4-EBC7-8298-E2B8-DE0CDFDE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6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9572-D165-C35E-6216-ED3F465A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3995CB-6C50-D777-4F6B-D5E2C1F98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21325-5C69-D430-4BA0-A9FC806F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7440A-86A3-2359-3C6F-509D1D8B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D1EE4-0A8D-A2D2-6086-7C91CB84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E82F8-5918-5810-ECAD-6789EB92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256DF-644C-BFEF-ABB8-E1209461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0087E-D3E0-95F1-1B61-1135E294C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3EA0F-509D-8B9A-459C-01268D825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925A-3D71-464D-A0FF-D9EA81A0D69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BA424-E014-56DF-D71E-0835AED1E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CE997-BB22-9035-6068-9BA18FD5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449063" y="201391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886600" y="279265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06826" y="252262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10606" y="77213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20647" y="295743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10989" y="20457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19768" y="6884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38747" y="113161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01137" y="7676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794780" y="164490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09122" y="266102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41997" y="343027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479378" y="280373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653512" y="153610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982040" y="266805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843956" y="163681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31282" y="160898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39272" y="12219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741331" y="62463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79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86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3AB6D-5ADF-A508-DB1A-68E78AB659C0}"/>
              </a:ext>
            </a:extLst>
          </p:cNvPr>
          <p:cNvSpPr txBox="1"/>
          <p:nvPr/>
        </p:nvSpPr>
        <p:spPr>
          <a:xfrm>
            <a:off x="171028" y="4752289"/>
            <a:ext cx="873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Ten: Draw Near &amp; Endure</a:t>
            </a:r>
          </a:p>
        </p:txBody>
      </p:sp>
    </p:spTree>
    <p:extLst>
      <p:ext uri="{BB962C8B-B14F-4D97-AF65-F5344CB8AC3E}">
        <p14:creationId xmlns:p14="http://schemas.microsoft.com/office/powerpoint/2010/main" val="6244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F3A7439-84AB-0114-053D-EB2591FFAFEE}"/>
              </a:ext>
            </a:extLst>
          </p:cNvPr>
          <p:cNvSpPr/>
          <p:nvPr/>
        </p:nvSpPr>
        <p:spPr>
          <a:xfrm rot="1030661">
            <a:off x="2832500" y="1507838"/>
            <a:ext cx="865712" cy="86571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AC6286-0169-DD91-3AE1-584756E8D350}"/>
              </a:ext>
            </a:extLst>
          </p:cNvPr>
          <p:cNvSpPr/>
          <p:nvPr/>
        </p:nvSpPr>
        <p:spPr>
          <a:xfrm rot="6017974">
            <a:off x="3867437" y="2068484"/>
            <a:ext cx="670748" cy="670748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6F6120-2E3C-B95C-09D1-CF1B4D87BE07}"/>
              </a:ext>
            </a:extLst>
          </p:cNvPr>
          <p:cNvSpPr/>
          <p:nvPr/>
        </p:nvSpPr>
        <p:spPr>
          <a:xfrm rot="16200000">
            <a:off x="3234055" y="1874083"/>
            <a:ext cx="865712" cy="86571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898F76-5239-0573-590F-A72DF27FFC97}"/>
              </a:ext>
            </a:extLst>
          </p:cNvPr>
          <p:cNvSpPr/>
          <p:nvPr/>
        </p:nvSpPr>
        <p:spPr>
          <a:xfrm rot="19469839">
            <a:off x="4028708" y="613838"/>
            <a:ext cx="844825" cy="84482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9D8EBD-8F50-92AF-7195-685EB2AA07AE}"/>
              </a:ext>
            </a:extLst>
          </p:cNvPr>
          <p:cNvSpPr/>
          <p:nvPr/>
        </p:nvSpPr>
        <p:spPr>
          <a:xfrm rot="4399940">
            <a:off x="1804130" y="2187115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E4A460-888E-B695-6643-C248580458D3}"/>
              </a:ext>
            </a:extLst>
          </p:cNvPr>
          <p:cNvSpPr/>
          <p:nvPr/>
        </p:nvSpPr>
        <p:spPr>
          <a:xfrm rot="4389311">
            <a:off x="1581195" y="1530739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030768-26BB-3112-10CD-7233BB95E9E1}"/>
              </a:ext>
            </a:extLst>
          </p:cNvPr>
          <p:cNvSpPr/>
          <p:nvPr/>
        </p:nvSpPr>
        <p:spPr>
          <a:xfrm rot="19272691">
            <a:off x="1443528" y="553568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7822B6-9C91-6788-B52C-6E7E72ABA6D6}"/>
              </a:ext>
            </a:extLst>
          </p:cNvPr>
          <p:cNvSpPr/>
          <p:nvPr/>
        </p:nvSpPr>
        <p:spPr>
          <a:xfrm rot="2843668">
            <a:off x="2825073" y="872642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105EB7-8A5A-E2D9-2B09-47308AC4180C}"/>
              </a:ext>
            </a:extLst>
          </p:cNvPr>
          <p:cNvSpPr/>
          <p:nvPr/>
        </p:nvSpPr>
        <p:spPr>
          <a:xfrm>
            <a:off x="1718090" y="610642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85259F-C32F-D321-00FD-E56624F2AC38}"/>
              </a:ext>
            </a:extLst>
          </p:cNvPr>
          <p:cNvSpPr/>
          <p:nvPr/>
        </p:nvSpPr>
        <p:spPr>
          <a:xfrm rot="2906927">
            <a:off x="921582" y="1242176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1E341F-7445-6DF3-2E07-E9251B07036F}"/>
              </a:ext>
            </a:extLst>
          </p:cNvPr>
          <p:cNvSpPr/>
          <p:nvPr/>
        </p:nvSpPr>
        <p:spPr>
          <a:xfrm rot="2511205">
            <a:off x="1003901" y="1973719"/>
            <a:ext cx="703217" cy="70321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40FC86-DA12-12F0-A0A3-41219A799426}"/>
              </a:ext>
            </a:extLst>
          </p:cNvPr>
          <p:cNvSpPr/>
          <p:nvPr/>
        </p:nvSpPr>
        <p:spPr>
          <a:xfrm rot="1987046">
            <a:off x="2539438" y="2527528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175B9F-8E14-106B-9CAA-AF5896BDD3AC}"/>
              </a:ext>
            </a:extLst>
          </p:cNvPr>
          <p:cNvSpPr/>
          <p:nvPr/>
        </p:nvSpPr>
        <p:spPr>
          <a:xfrm>
            <a:off x="1414450" y="2076464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7F8FE4-F5C7-046A-940A-8DDA86375444}"/>
              </a:ext>
            </a:extLst>
          </p:cNvPr>
          <p:cNvSpPr/>
          <p:nvPr/>
        </p:nvSpPr>
        <p:spPr>
          <a:xfrm>
            <a:off x="2259753" y="1163846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33A472-E3EA-2043-5342-5442EEA3D28C}"/>
              </a:ext>
            </a:extLst>
          </p:cNvPr>
          <p:cNvSpPr/>
          <p:nvPr/>
        </p:nvSpPr>
        <p:spPr>
          <a:xfrm rot="16200000">
            <a:off x="2496273" y="1978780"/>
            <a:ext cx="856292" cy="85629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764F44-45DE-1C7B-2B75-BCFB24A2B27F}"/>
              </a:ext>
            </a:extLst>
          </p:cNvPr>
          <p:cNvSpPr/>
          <p:nvPr/>
        </p:nvSpPr>
        <p:spPr>
          <a:xfrm>
            <a:off x="3836736" y="1236348"/>
            <a:ext cx="648649" cy="64864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C7609B-4FBC-5288-B398-3F0BE0FB0105}"/>
              </a:ext>
            </a:extLst>
          </p:cNvPr>
          <p:cNvSpPr/>
          <p:nvPr/>
        </p:nvSpPr>
        <p:spPr>
          <a:xfrm rot="2150151">
            <a:off x="1307830" y="1216316"/>
            <a:ext cx="784522" cy="78452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804A86-4D42-0C20-391F-66089B61B052}"/>
              </a:ext>
            </a:extLst>
          </p:cNvPr>
          <p:cNvSpPr/>
          <p:nvPr/>
        </p:nvSpPr>
        <p:spPr>
          <a:xfrm>
            <a:off x="3329408" y="937710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95F1B9FB-FA4A-DB6A-8A93-D83AFC0AD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5" y="89194"/>
            <a:ext cx="4256321" cy="3702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5052A6-975C-524D-841E-80935ECA1201}"/>
              </a:ext>
            </a:extLst>
          </p:cNvPr>
          <p:cNvSpPr txBox="1"/>
          <p:nvPr/>
        </p:nvSpPr>
        <p:spPr>
          <a:xfrm rot="20369247">
            <a:off x="743207" y="508713"/>
            <a:ext cx="40758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41" name="great hockey">
            <a:extLst>
              <a:ext uri="{FF2B5EF4-FFF2-40B4-BE49-F238E27FC236}">
                <a16:creationId xmlns:a16="http://schemas.microsoft.com/office/drawing/2014/main" id="{19B3D559-3B98-6438-AE62-3B0D17E3CB05}"/>
              </a:ext>
            </a:extLst>
          </p:cNvPr>
          <p:cNvSpPr/>
          <p:nvPr/>
        </p:nvSpPr>
        <p:spPr>
          <a:xfrm>
            <a:off x="471888" y="1439473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Moses, Law, Traditions</a:t>
            </a:r>
          </a:p>
        </p:txBody>
      </p:sp>
      <p:sp>
        <p:nvSpPr>
          <p:cNvPr id="42" name="great hockey">
            <a:extLst>
              <a:ext uri="{FF2B5EF4-FFF2-40B4-BE49-F238E27FC236}">
                <a16:creationId xmlns:a16="http://schemas.microsoft.com/office/drawing/2014/main" id="{A9BEB162-9BCD-C8CA-25AA-5F045F95BD2B}"/>
              </a:ext>
            </a:extLst>
          </p:cNvPr>
          <p:cNvSpPr/>
          <p:nvPr/>
        </p:nvSpPr>
        <p:spPr>
          <a:xfrm>
            <a:off x="471888" y="3111265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Temple &amp; Feasts</a:t>
            </a:r>
          </a:p>
        </p:txBody>
      </p:sp>
      <p:sp>
        <p:nvSpPr>
          <p:cNvPr id="43" name="great hockey">
            <a:extLst>
              <a:ext uri="{FF2B5EF4-FFF2-40B4-BE49-F238E27FC236}">
                <a16:creationId xmlns:a16="http://schemas.microsoft.com/office/drawing/2014/main" id="{88A58C7A-622A-1705-4E94-65EE3CE6A947}"/>
              </a:ext>
            </a:extLst>
          </p:cNvPr>
          <p:cNvSpPr/>
          <p:nvPr/>
        </p:nvSpPr>
        <p:spPr>
          <a:xfrm>
            <a:off x="471888" y="2275369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Secure Community</a:t>
            </a:r>
          </a:p>
        </p:txBody>
      </p:sp>
      <p:sp>
        <p:nvSpPr>
          <p:cNvPr id="44" name="great hockey">
            <a:extLst>
              <a:ext uri="{FF2B5EF4-FFF2-40B4-BE49-F238E27FC236}">
                <a16:creationId xmlns:a16="http://schemas.microsoft.com/office/drawing/2014/main" id="{B320678A-332F-79D4-5CAC-45F1E48C0F39}"/>
              </a:ext>
            </a:extLst>
          </p:cNvPr>
          <p:cNvSpPr/>
          <p:nvPr/>
        </p:nvSpPr>
        <p:spPr>
          <a:xfrm>
            <a:off x="2154323" y="1786928"/>
            <a:ext cx="1483434" cy="73967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Became Christians</a:t>
            </a:r>
          </a:p>
        </p:txBody>
      </p:sp>
      <p:sp>
        <p:nvSpPr>
          <p:cNvPr id="47" name="great hockey">
            <a:extLst>
              <a:ext uri="{FF2B5EF4-FFF2-40B4-BE49-F238E27FC236}">
                <a16:creationId xmlns:a16="http://schemas.microsoft.com/office/drawing/2014/main" id="{4451E4C4-6A8D-2FF9-6642-38FCB2C6F45B}"/>
              </a:ext>
            </a:extLst>
          </p:cNvPr>
          <p:cNvSpPr/>
          <p:nvPr/>
        </p:nvSpPr>
        <p:spPr>
          <a:xfrm>
            <a:off x="3794427" y="598971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Seizure of Property</a:t>
            </a:r>
          </a:p>
        </p:txBody>
      </p:sp>
      <p:sp>
        <p:nvSpPr>
          <p:cNvPr id="48" name="great hockey">
            <a:extLst>
              <a:ext uri="{FF2B5EF4-FFF2-40B4-BE49-F238E27FC236}">
                <a16:creationId xmlns:a16="http://schemas.microsoft.com/office/drawing/2014/main" id="{AA64FA7D-9E71-3504-653A-951BE815897E}"/>
              </a:ext>
            </a:extLst>
          </p:cNvPr>
          <p:cNvSpPr/>
          <p:nvPr/>
        </p:nvSpPr>
        <p:spPr>
          <a:xfrm>
            <a:off x="3804624" y="1451042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Public Ridicule</a:t>
            </a:r>
          </a:p>
        </p:txBody>
      </p:sp>
      <p:sp>
        <p:nvSpPr>
          <p:cNvPr id="49" name="great hockey">
            <a:extLst>
              <a:ext uri="{FF2B5EF4-FFF2-40B4-BE49-F238E27FC236}">
                <a16:creationId xmlns:a16="http://schemas.microsoft.com/office/drawing/2014/main" id="{B81F558D-E14C-8228-BA6F-4606982AE70B}"/>
              </a:ext>
            </a:extLst>
          </p:cNvPr>
          <p:cNvSpPr/>
          <p:nvPr/>
        </p:nvSpPr>
        <p:spPr>
          <a:xfrm>
            <a:off x="3784230" y="2284210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Sent to Prison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9CB781-8C69-5BE2-9C02-2298D1CD65E8}"/>
              </a:ext>
            </a:extLst>
          </p:cNvPr>
          <p:cNvSpPr txBox="1"/>
          <p:nvPr/>
        </p:nvSpPr>
        <p:spPr>
          <a:xfrm>
            <a:off x="3892260" y="169784"/>
            <a:ext cx="1308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10:32-34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</p:spTree>
    <p:extLst>
      <p:ext uri="{BB962C8B-B14F-4D97-AF65-F5344CB8AC3E}">
        <p14:creationId xmlns:p14="http://schemas.microsoft.com/office/powerpoint/2010/main" val="35141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/>
      <p:bldP spid="31" grpId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/>
      <p:bldP spid="52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AE07596-4C22-9B2B-5139-8B3AE20092FB}"/>
              </a:ext>
            </a:extLst>
          </p:cNvPr>
          <p:cNvSpPr/>
          <p:nvPr/>
        </p:nvSpPr>
        <p:spPr>
          <a:xfrm>
            <a:off x="5157033" y="58971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2BB641-4FF3-2F13-275A-A91328341716}"/>
              </a:ext>
            </a:extLst>
          </p:cNvPr>
          <p:cNvCxnSpPr>
            <a:cxnSpLocks/>
            <a:stCxn id="3" idx="5"/>
            <a:endCxn id="39" idx="1"/>
          </p:cNvCxnSpPr>
          <p:nvPr/>
        </p:nvCxnSpPr>
        <p:spPr>
          <a:xfrm>
            <a:off x="6327767" y="1760450"/>
            <a:ext cx="1018810" cy="1014127"/>
          </a:xfrm>
          <a:prstGeom prst="straightConnector1">
            <a:avLst/>
          </a:prstGeom>
          <a:ln w="76200">
            <a:solidFill>
              <a:srgbClr val="E5EB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3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7700C-21FE-5260-CF86-E2472BFB9150}"/>
              </a:ext>
            </a:extLst>
          </p:cNvPr>
          <p:cNvSpPr txBox="1"/>
          <p:nvPr/>
        </p:nvSpPr>
        <p:spPr>
          <a:xfrm>
            <a:off x="4552271" y="245750"/>
            <a:ext cx="5661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</p:spTree>
    <p:extLst>
      <p:ext uri="{BB962C8B-B14F-4D97-AF65-F5344CB8AC3E}">
        <p14:creationId xmlns:p14="http://schemas.microsoft.com/office/powerpoint/2010/main" val="314956646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3DC36F7-6BBE-3420-F8B4-E2886B6ACEC3}"/>
              </a:ext>
            </a:extLst>
          </p:cNvPr>
          <p:cNvSpPr txBox="1"/>
          <p:nvPr/>
        </p:nvSpPr>
        <p:spPr>
          <a:xfrm>
            <a:off x="1741331" y="1041619"/>
            <a:ext cx="566133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5BD7FD9B-6A99-BBE0-0526-7951731DBCFE}"/>
              </a:ext>
            </a:extLst>
          </p:cNvPr>
          <p:cNvSpPr/>
          <p:nvPr/>
        </p:nvSpPr>
        <p:spPr>
          <a:xfrm>
            <a:off x="3084595" y="374844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52EB3173-55A0-B73D-40F9-02E7A046D79D}"/>
              </a:ext>
            </a:extLst>
          </p:cNvPr>
          <p:cNvSpPr/>
          <p:nvPr/>
        </p:nvSpPr>
        <p:spPr>
          <a:xfrm>
            <a:off x="4572000" y="2914473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6F24CBEA-39F8-E0D7-9385-E9E18AB74FA9}"/>
              </a:ext>
            </a:extLst>
          </p:cNvPr>
          <p:cNvSpPr/>
          <p:nvPr/>
        </p:nvSpPr>
        <p:spPr>
          <a:xfrm>
            <a:off x="1597190" y="300461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28DF021-C4CE-8653-C0E4-57EBF236E4FC}"/>
              </a:ext>
            </a:extLst>
          </p:cNvPr>
          <p:cNvSpPr/>
          <p:nvPr/>
        </p:nvSpPr>
        <p:spPr>
          <a:xfrm>
            <a:off x="1606914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B1BA57E-8727-8C00-CCC2-8AF02CD2CF26}"/>
              </a:ext>
            </a:extLst>
          </p:cNvPr>
          <p:cNvSpPr/>
          <p:nvPr/>
        </p:nvSpPr>
        <p:spPr>
          <a:xfrm>
            <a:off x="3110190" y="49876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060AB0AB-2645-0C64-F8E0-B7F480AE6ECC}"/>
              </a:ext>
            </a:extLst>
          </p:cNvPr>
          <p:cNvSpPr/>
          <p:nvPr/>
        </p:nvSpPr>
        <p:spPr>
          <a:xfrm>
            <a:off x="4587871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84595" y="2087239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178912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ln w="127000" cmpd="tri">
            <a:noFil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EC84FDC7-903A-6C39-D940-467F1E26EF7C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0F6C7D0-0D2F-3FC1-9073-7DD845165F6D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14A1DD49-3BE3-F12A-B224-29F3D6B7338D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1241C6E8-512F-15EF-6EF0-D2B4C826A2B7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393E5817-19EB-F69A-B062-9210F30CBF67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6869DC1A-F538-ED12-CBA9-477F241636D6}"/>
              </a:ext>
            </a:extLst>
          </p:cNvPr>
          <p:cNvSpPr/>
          <p:nvPr/>
        </p:nvSpPr>
        <p:spPr>
          <a:xfrm>
            <a:off x="1345962" y="3724699"/>
            <a:ext cx="1331621" cy="294851"/>
          </a:xfrm>
          <a:custGeom>
            <a:avLst/>
            <a:gdLst>
              <a:gd name="connsiteX0" fmla="*/ 0 w 1380066"/>
              <a:gd name="connsiteY0" fmla="*/ 221037 h 295120"/>
              <a:gd name="connsiteX1" fmla="*/ 670983 w 1380066"/>
              <a:gd name="connsiteY1" fmla="*/ 903 h 295120"/>
              <a:gd name="connsiteX2" fmla="*/ 1380066 w 1380066"/>
              <a:gd name="connsiteY2" fmla="*/ 295120 h 295120"/>
              <a:gd name="connsiteX0" fmla="*/ 0 w 1331621"/>
              <a:gd name="connsiteY0" fmla="*/ 275269 h 294851"/>
              <a:gd name="connsiteX1" fmla="*/ 622538 w 1331621"/>
              <a:gd name="connsiteY1" fmla="*/ 634 h 294851"/>
              <a:gd name="connsiteX2" fmla="*/ 1331621 w 1331621"/>
              <a:gd name="connsiteY2" fmla="*/ 294851 h 29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621" h="294851">
                <a:moveTo>
                  <a:pt x="0" y="275269"/>
                </a:moveTo>
                <a:cubicBezTo>
                  <a:pt x="220486" y="159028"/>
                  <a:pt x="392527" y="-11713"/>
                  <a:pt x="622538" y="634"/>
                </a:cubicBezTo>
                <a:cubicBezTo>
                  <a:pt x="852549" y="12981"/>
                  <a:pt x="1092085" y="153916"/>
                  <a:pt x="1331621" y="294851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0B526156-449F-CB35-5F5E-CB641A8504D9}"/>
              </a:ext>
            </a:extLst>
          </p:cNvPr>
          <p:cNvCxnSpPr/>
          <p:nvPr/>
        </p:nvCxnSpPr>
        <p:spPr>
          <a:xfrm flipH="1">
            <a:off x="1301750" y="4036296"/>
            <a:ext cx="1375833" cy="24009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D90A9F01-D796-C93A-2F69-E896245BFD76}"/>
              </a:ext>
            </a:extLst>
          </p:cNvPr>
          <p:cNvSpPr/>
          <p:nvPr/>
        </p:nvSpPr>
        <p:spPr>
          <a:xfrm>
            <a:off x="1457079" y="4023783"/>
            <a:ext cx="1224737" cy="612532"/>
          </a:xfrm>
          <a:custGeom>
            <a:avLst/>
            <a:gdLst>
              <a:gd name="connsiteX0" fmla="*/ 0 w 1382184"/>
              <a:gd name="connsiteY0" fmla="*/ 254000 h 511194"/>
              <a:gd name="connsiteX1" fmla="*/ 772584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511194"/>
              <a:gd name="connsiteX1" fmla="*/ 770467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461111"/>
              <a:gd name="connsiteX1" fmla="*/ 772584 w 1382184"/>
              <a:gd name="connsiteY1" fmla="*/ 450850 h 461111"/>
              <a:gd name="connsiteX2" fmla="*/ 1382184 w 1382184"/>
              <a:gd name="connsiteY2" fmla="*/ 0 h 461111"/>
              <a:gd name="connsiteX0" fmla="*/ 0 w 1382184"/>
              <a:gd name="connsiteY0" fmla="*/ 254000 h 468998"/>
              <a:gd name="connsiteX1" fmla="*/ 698500 w 1382184"/>
              <a:gd name="connsiteY1" fmla="*/ 459317 h 468998"/>
              <a:gd name="connsiteX2" fmla="*/ 1382184 w 1382184"/>
              <a:gd name="connsiteY2" fmla="*/ 0 h 468998"/>
              <a:gd name="connsiteX0" fmla="*/ 0 w 1370072"/>
              <a:gd name="connsiteY0" fmla="*/ 759645 h 791317"/>
              <a:gd name="connsiteX1" fmla="*/ 686388 w 1370072"/>
              <a:gd name="connsiteY1" fmla="*/ 459317 h 791317"/>
              <a:gd name="connsiteX2" fmla="*/ 1370072 w 1370072"/>
              <a:gd name="connsiteY2" fmla="*/ 0 h 791317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60431"/>
              <a:gd name="connsiteX1" fmla="*/ 822639 w 1370072"/>
              <a:gd name="connsiteY1" fmla="*/ 734848 h 860431"/>
              <a:gd name="connsiteX2" fmla="*/ 1370072 w 1370072"/>
              <a:gd name="connsiteY2" fmla="*/ 0 h 860431"/>
              <a:gd name="connsiteX0" fmla="*/ 0 w 1076374"/>
              <a:gd name="connsiteY0" fmla="*/ 768729 h 865540"/>
              <a:gd name="connsiteX1" fmla="*/ 528941 w 1076374"/>
              <a:gd name="connsiteY1" fmla="*/ 734848 h 865540"/>
              <a:gd name="connsiteX2" fmla="*/ 1076374 w 1076374"/>
              <a:gd name="connsiteY2" fmla="*/ 0 h 865540"/>
              <a:gd name="connsiteX0" fmla="*/ 0 w 1076374"/>
              <a:gd name="connsiteY0" fmla="*/ 768729 h 839483"/>
              <a:gd name="connsiteX1" fmla="*/ 528941 w 1076374"/>
              <a:gd name="connsiteY1" fmla="*/ 734848 h 839483"/>
              <a:gd name="connsiteX2" fmla="*/ 1076374 w 1076374"/>
              <a:gd name="connsiteY2" fmla="*/ 0 h 839483"/>
              <a:gd name="connsiteX0" fmla="*/ 0 w 1076374"/>
              <a:gd name="connsiteY0" fmla="*/ 768729 h 796463"/>
              <a:gd name="connsiteX1" fmla="*/ 728777 w 1076374"/>
              <a:gd name="connsiteY1" fmla="*/ 592541 h 796463"/>
              <a:gd name="connsiteX2" fmla="*/ 1076374 w 1076374"/>
              <a:gd name="connsiteY2" fmla="*/ 0 h 796463"/>
              <a:gd name="connsiteX0" fmla="*/ 0 w 1076374"/>
              <a:gd name="connsiteY0" fmla="*/ 768729 h 803497"/>
              <a:gd name="connsiteX1" fmla="*/ 728777 w 1076374"/>
              <a:gd name="connsiteY1" fmla="*/ 592541 h 803497"/>
              <a:gd name="connsiteX2" fmla="*/ 1076374 w 1076374"/>
              <a:gd name="connsiteY2" fmla="*/ 0 h 803497"/>
              <a:gd name="connsiteX0" fmla="*/ 0 w 1076374"/>
              <a:gd name="connsiteY0" fmla="*/ 768729 h 793209"/>
              <a:gd name="connsiteX1" fmla="*/ 728777 w 1076374"/>
              <a:gd name="connsiteY1" fmla="*/ 592541 h 793209"/>
              <a:gd name="connsiteX2" fmla="*/ 1076374 w 1076374"/>
              <a:gd name="connsiteY2" fmla="*/ 0 h 793209"/>
              <a:gd name="connsiteX0" fmla="*/ 0 w 1076374"/>
              <a:gd name="connsiteY0" fmla="*/ 768729 h 776381"/>
              <a:gd name="connsiteX1" fmla="*/ 728777 w 1076374"/>
              <a:gd name="connsiteY1" fmla="*/ 592541 h 776381"/>
              <a:gd name="connsiteX2" fmla="*/ 1076374 w 1076374"/>
              <a:gd name="connsiteY2" fmla="*/ 0 h 776381"/>
              <a:gd name="connsiteX0" fmla="*/ 0 w 1224737"/>
              <a:gd name="connsiteY0" fmla="*/ 526504 h 641025"/>
              <a:gd name="connsiteX1" fmla="*/ 877140 w 1224737"/>
              <a:gd name="connsiteY1" fmla="*/ 592541 h 641025"/>
              <a:gd name="connsiteX2" fmla="*/ 1224737 w 1224737"/>
              <a:gd name="connsiteY2" fmla="*/ 0 h 641025"/>
              <a:gd name="connsiteX0" fmla="*/ 0 w 1224737"/>
              <a:gd name="connsiteY0" fmla="*/ 526504 h 676537"/>
              <a:gd name="connsiteX1" fmla="*/ 725750 w 1224737"/>
              <a:gd name="connsiteY1" fmla="*/ 634931 h 676537"/>
              <a:gd name="connsiteX2" fmla="*/ 1224737 w 1224737"/>
              <a:gd name="connsiteY2" fmla="*/ 0 h 676537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12532"/>
              <a:gd name="connsiteX1" fmla="*/ 728777 w 1224737"/>
              <a:gd name="connsiteY1" fmla="*/ 589513 h 612532"/>
              <a:gd name="connsiteX2" fmla="*/ 1224737 w 1224737"/>
              <a:gd name="connsiteY2" fmla="*/ 0 h 61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737" h="612532">
                <a:moveTo>
                  <a:pt x="0" y="526504"/>
                </a:moveTo>
                <a:cubicBezTo>
                  <a:pt x="392224" y="560525"/>
                  <a:pt x="419691" y="656069"/>
                  <a:pt x="728777" y="589513"/>
                </a:cubicBezTo>
                <a:cubicBezTo>
                  <a:pt x="1140809" y="468457"/>
                  <a:pt x="1035119" y="230717"/>
                  <a:pt x="1224737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C9A20B06-44C6-6D13-2F85-DCD257BCB201}"/>
              </a:ext>
            </a:extLst>
          </p:cNvPr>
          <p:cNvCxnSpPr>
            <a:cxnSpLocks/>
            <a:endCxn id="1037" idx="2"/>
          </p:cNvCxnSpPr>
          <p:nvPr/>
        </p:nvCxnSpPr>
        <p:spPr>
          <a:xfrm flipH="1">
            <a:off x="2677583" y="2737447"/>
            <a:ext cx="1096434" cy="128210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866CEA59-D83A-6D57-35F6-38E9B3E4B2D4}"/>
              </a:ext>
            </a:extLst>
          </p:cNvPr>
          <p:cNvCxnSpPr>
            <a:cxnSpLocks/>
          </p:cNvCxnSpPr>
          <p:nvPr/>
        </p:nvCxnSpPr>
        <p:spPr>
          <a:xfrm flipH="1">
            <a:off x="3745964" y="2737447"/>
            <a:ext cx="28053" cy="179645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55D63236-BB70-019C-6B6C-E0943AAFAD9F}"/>
              </a:ext>
            </a:extLst>
          </p:cNvPr>
          <p:cNvCxnSpPr>
            <a:cxnSpLocks/>
          </p:cNvCxnSpPr>
          <p:nvPr/>
        </p:nvCxnSpPr>
        <p:spPr>
          <a:xfrm flipH="1">
            <a:off x="3754412" y="4507254"/>
            <a:ext cx="1706355" cy="21202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E9FF1733-E817-41F1-34E9-F4D6CB53E8AD}"/>
              </a:ext>
            </a:extLst>
          </p:cNvPr>
          <p:cNvCxnSpPr>
            <a:cxnSpLocks/>
          </p:cNvCxnSpPr>
          <p:nvPr/>
        </p:nvCxnSpPr>
        <p:spPr>
          <a:xfrm>
            <a:off x="5460767" y="2838417"/>
            <a:ext cx="6475" cy="1668836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078C4178-3E96-E7FD-EBBB-4DE5FBC2D7F1}"/>
              </a:ext>
            </a:extLst>
          </p:cNvPr>
          <p:cNvSpPr/>
          <p:nvPr/>
        </p:nvSpPr>
        <p:spPr>
          <a:xfrm>
            <a:off x="5433457" y="895833"/>
            <a:ext cx="1443821" cy="1932034"/>
          </a:xfrm>
          <a:custGeom>
            <a:avLst/>
            <a:gdLst>
              <a:gd name="connsiteX0" fmla="*/ 43321 w 1469954"/>
              <a:gd name="connsiteY0" fmla="*/ 1507067 h 1507067"/>
              <a:gd name="connsiteX1" fmla="*/ 28504 w 1469954"/>
              <a:gd name="connsiteY1" fmla="*/ 618067 h 1507067"/>
              <a:gd name="connsiteX2" fmla="*/ 371404 w 1469954"/>
              <a:gd name="connsiteY2" fmla="*/ 311150 h 1507067"/>
              <a:gd name="connsiteX3" fmla="*/ 1469954 w 1469954"/>
              <a:gd name="connsiteY3" fmla="*/ 0 h 1507067"/>
              <a:gd name="connsiteX0" fmla="*/ 14272 w 1440905"/>
              <a:gd name="connsiteY0" fmla="*/ 1507067 h 1507067"/>
              <a:gd name="connsiteX1" fmla="*/ 67188 w 1440905"/>
              <a:gd name="connsiteY1" fmla="*/ 613834 h 1507067"/>
              <a:gd name="connsiteX2" fmla="*/ 342355 w 1440905"/>
              <a:gd name="connsiteY2" fmla="*/ 311150 h 1507067"/>
              <a:gd name="connsiteX3" fmla="*/ 1440905 w 1440905"/>
              <a:gd name="connsiteY3" fmla="*/ 0 h 1507067"/>
              <a:gd name="connsiteX0" fmla="*/ 20759 w 1447392"/>
              <a:gd name="connsiteY0" fmla="*/ 1507067 h 1507067"/>
              <a:gd name="connsiteX1" fmla="*/ 73675 w 1447392"/>
              <a:gd name="connsiteY1" fmla="*/ 613834 h 1507067"/>
              <a:gd name="connsiteX2" fmla="*/ 348842 w 1447392"/>
              <a:gd name="connsiteY2" fmla="*/ 311150 h 1507067"/>
              <a:gd name="connsiteX3" fmla="*/ 1447392 w 1447392"/>
              <a:gd name="connsiteY3" fmla="*/ 0 h 1507067"/>
              <a:gd name="connsiteX0" fmla="*/ 24353 w 1450986"/>
              <a:gd name="connsiteY0" fmla="*/ 1507067 h 1507067"/>
              <a:gd name="connsiteX1" fmla="*/ 77269 w 1450986"/>
              <a:gd name="connsiteY1" fmla="*/ 613834 h 1507067"/>
              <a:gd name="connsiteX2" fmla="*/ 606436 w 1450986"/>
              <a:gd name="connsiteY2" fmla="*/ 209550 h 1507067"/>
              <a:gd name="connsiteX3" fmla="*/ 1450986 w 1450986"/>
              <a:gd name="connsiteY3" fmla="*/ 0 h 1507067"/>
              <a:gd name="connsiteX0" fmla="*/ 24353 w 1454014"/>
              <a:gd name="connsiteY0" fmla="*/ 1921878 h 1921878"/>
              <a:gd name="connsiteX1" fmla="*/ 77269 w 1454014"/>
              <a:gd name="connsiteY1" fmla="*/ 1028645 h 1921878"/>
              <a:gd name="connsiteX2" fmla="*/ 606436 w 1454014"/>
              <a:gd name="connsiteY2" fmla="*/ 624361 h 1921878"/>
              <a:gd name="connsiteX3" fmla="*/ 1454014 w 1454014"/>
              <a:gd name="connsiteY3" fmla="*/ 0 h 1921878"/>
              <a:gd name="connsiteX0" fmla="*/ 23310 w 1452971"/>
              <a:gd name="connsiteY0" fmla="*/ 1921878 h 1921878"/>
              <a:gd name="connsiteX1" fmla="*/ 76226 w 1452971"/>
              <a:gd name="connsiteY1" fmla="*/ 1028645 h 1921878"/>
              <a:gd name="connsiteX2" fmla="*/ 584198 w 1452971"/>
              <a:gd name="connsiteY2" fmla="*/ 257996 h 1921878"/>
              <a:gd name="connsiteX3" fmla="*/ 1452971 w 1452971"/>
              <a:gd name="connsiteY3" fmla="*/ 0 h 1921878"/>
              <a:gd name="connsiteX0" fmla="*/ 23310 w 1359108"/>
              <a:gd name="connsiteY0" fmla="*/ 1937017 h 1937017"/>
              <a:gd name="connsiteX1" fmla="*/ 76226 w 1359108"/>
              <a:gd name="connsiteY1" fmla="*/ 1043784 h 1937017"/>
              <a:gd name="connsiteX2" fmla="*/ 584198 w 1359108"/>
              <a:gd name="connsiteY2" fmla="*/ 273135 h 1937017"/>
              <a:gd name="connsiteX3" fmla="*/ 1359108 w 1359108"/>
              <a:gd name="connsiteY3" fmla="*/ 0 h 1937017"/>
              <a:gd name="connsiteX0" fmla="*/ 23310 w 1443821"/>
              <a:gd name="connsiteY0" fmla="*/ 1932034 h 1932034"/>
              <a:gd name="connsiteX1" fmla="*/ 76226 w 1443821"/>
              <a:gd name="connsiteY1" fmla="*/ 1038801 h 1932034"/>
              <a:gd name="connsiteX2" fmla="*/ 584198 w 1443821"/>
              <a:gd name="connsiteY2" fmla="*/ 268152 h 1932034"/>
              <a:gd name="connsiteX3" fmla="*/ 1443821 w 1443821"/>
              <a:gd name="connsiteY3" fmla="*/ 0 h 19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3821" h="1932034">
                <a:moveTo>
                  <a:pt x="23310" y="1932034"/>
                </a:moveTo>
                <a:cubicBezTo>
                  <a:pt x="-11439" y="1587193"/>
                  <a:pt x="-17255" y="1316115"/>
                  <a:pt x="76226" y="1038801"/>
                </a:cubicBezTo>
                <a:cubicBezTo>
                  <a:pt x="169707" y="761487"/>
                  <a:pt x="343956" y="371163"/>
                  <a:pt x="584198" y="268152"/>
                </a:cubicBezTo>
                <a:cubicBezTo>
                  <a:pt x="824440" y="165141"/>
                  <a:pt x="1014667" y="104069"/>
                  <a:pt x="1443821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28E3E7E0-8B83-0B7B-6608-17436ABED8D0}"/>
              </a:ext>
            </a:extLst>
          </p:cNvPr>
          <p:cNvCxnSpPr>
            <a:cxnSpLocks/>
          </p:cNvCxnSpPr>
          <p:nvPr/>
        </p:nvCxnSpPr>
        <p:spPr>
          <a:xfrm>
            <a:off x="6863900" y="906718"/>
            <a:ext cx="1425216" cy="38130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D4DDFC5A-51C4-8BB1-1867-D979C3F288C7}"/>
              </a:ext>
            </a:extLst>
          </p:cNvPr>
          <p:cNvSpPr/>
          <p:nvPr/>
        </p:nvSpPr>
        <p:spPr>
          <a:xfrm>
            <a:off x="7424104" y="1191753"/>
            <a:ext cx="815084" cy="2096942"/>
          </a:xfrm>
          <a:custGeom>
            <a:avLst/>
            <a:gdLst>
              <a:gd name="connsiteX0" fmla="*/ 848783 w 1197896"/>
              <a:gd name="connsiteY0" fmla="*/ 0 h 1911350"/>
              <a:gd name="connsiteX1" fmla="*/ 1153583 w 1197896"/>
              <a:gd name="connsiteY1" fmla="*/ 1054100 h 1911350"/>
              <a:gd name="connsiteX2" fmla="*/ 0 w 1197896"/>
              <a:gd name="connsiteY2" fmla="*/ 1911350 h 1911350"/>
              <a:gd name="connsiteX0" fmla="*/ 854837 w 889703"/>
              <a:gd name="connsiteY0" fmla="*/ 0 h 1911350"/>
              <a:gd name="connsiteX1" fmla="*/ 21179 w 889703"/>
              <a:gd name="connsiteY1" fmla="*/ 890598 h 1911350"/>
              <a:gd name="connsiteX2" fmla="*/ 6054 w 889703"/>
              <a:gd name="connsiteY2" fmla="*/ 1911350 h 1911350"/>
              <a:gd name="connsiteX0" fmla="*/ 978722 w 1013588"/>
              <a:gd name="connsiteY0" fmla="*/ 0 h 1911350"/>
              <a:gd name="connsiteX1" fmla="*/ 145064 w 1013588"/>
              <a:gd name="connsiteY1" fmla="*/ 890598 h 1911350"/>
              <a:gd name="connsiteX2" fmla="*/ 129939 w 1013588"/>
              <a:gd name="connsiteY2" fmla="*/ 1911350 h 1911350"/>
              <a:gd name="connsiteX0" fmla="*/ 978722 w 1020244"/>
              <a:gd name="connsiteY0" fmla="*/ 0 h 1911350"/>
              <a:gd name="connsiteX1" fmla="*/ 145064 w 1020244"/>
              <a:gd name="connsiteY1" fmla="*/ 890598 h 1911350"/>
              <a:gd name="connsiteX2" fmla="*/ 129939 w 1020244"/>
              <a:gd name="connsiteY2" fmla="*/ 1911350 h 1911350"/>
              <a:gd name="connsiteX0" fmla="*/ 1023636 w 1065158"/>
              <a:gd name="connsiteY0" fmla="*/ 0 h 1911350"/>
              <a:gd name="connsiteX1" fmla="*/ 189978 w 1065158"/>
              <a:gd name="connsiteY1" fmla="*/ 890598 h 1911350"/>
              <a:gd name="connsiteX2" fmla="*/ 174853 w 1065158"/>
              <a:gd name="connsiteY2" fmla="*/ 1911350 h 1911350"/>
              <a:gd name="connsiteX0" fmla="*/ 962682 w 1012354"/>
              <a:gd name="connsiteY0" fmla="*/ 0 h 1911350"/>
              <a:gd name="connsiteX1" fmla="*/ 280415 w 1012354"/>
              <a:gd name="connsiteY1" fmla="*/ 875459 h 1911350"/>
              <a:gd name="connsiteX2" fmla="*/ 113899 w 1012354"/>
              <a:gd name="connsiteY2" fmla="*/ 1911350 h 1911350"/>
              <a:gd name="connsiteX0" fmla="*/ 944221 w 993893"/>
              <a:gd name="connsiteY0" fmla="*/ 0 h 1911350"/>
              <a:gd name="connsiteX1" fmla="*/ 261954 w 993893"/>
              <a:gd name="connsiteY1" fmla="*/ 875459 h 1911350"/>
              <a:gd name="connsiteX2" fmla="*/ 95438 w 993893"/>
              <a:gd name="connsiteY2" fmla="*/ 1911350 h 1911350"/>
              <a:gd name="connsiteX0" fmla="*/ 864265 w 913937"/>
              <a:gd name="connsiteY0" fmla="*/ 0 h 1911350"/>
              <a:gd name="connsiteX1" fmla="*/ 181998 w 913937"/>
              <a:gd name="connsiteY1" fmla="*/ 875459 h 1911350"/>
              <a:gd name="connsiteX2" fmla="*/ 15482 w 913937"/>
              <a:gd name="connsiteY2" fmla="*/ 1911350 h 1911350"/>
              <a:gd name="connsiteX0" fmla="*/ 882184 w 931856"/>
              <a:gd name="connsiteY0" fmla="*/ 0 h 1911350"/>
              <a:gd name="connsiteX1" fmla="*/ 199917 w 931856"/>
              <a:gd name="connsiteY1" fmla="*/ 875459 h 1911350"/>
              <a:gd name="connsiteX2" fmla="*/ 33401 w 931856"/>
              <a:gd name="connsiteY2" fmla="*/ 1911350 h 1911350"/>
              <a:gd name="connsiteX0" fmla="*/ 863451 w 918471"/>
              <a:gd name="connsiteY0" fmla="*/ 0 h 1911350"/>
              <a:gd name="connsiteX1" fmla="*/ 256879 w 918471"/>
              <a:gd name="connsiteY1" fmla="*/ 845181 h 1911350"/>
              <a:gd name="connsiteX2" fmla="*/ 14668 w 918471"/>
              <a:gd name="connsiteY2" fmla="*/ 1911350 h 1911350"/>
              <a:gd name="connsiteX0" fmla="*/ 863451 w 863451"/>
              <a:gd name="connsiteY0" fmla="*/ 0 h 1911350"/>
              <a:gd name="connsiteX1" fmla="*/ 256879 w 863451"/>
              <a:gd name="connsiteY1" fmla="*/ 845181 h 1911350"/>
              <a:gd name="connsiteX2" fmla="*/ 14668 w 863451"/>
              <a:gd name="connsiteY2" fmla="*/ 1911350 h 1911350"/>
              <a:gd name="connsiteX0" fmla="*/ 858343 w 858343"/>
              <a:gd name="connsiteY0" fmla="*/ 0 h 1520761"/>
              <a:gd name="connsiteX1" fmla="*/ 251771 w 858343"/>
              <a:gd name="connsiteY1" fmla="*/ 845181 h 1520761"/>
              <a:gd name="connsiteX2" fmla="*/ 15616 w 858343"/>
              <a:gd name="connsiteY2" fmla="*/ 1520761 h 1520761"/>
              <a:gd name="connsiteX0" fmla="*/ 842727 w 842727"/>
              <a:gd name="connsiteY0" fmla="*/ 0 h 1520761"/>
              <a:gd name="connsiteX1" fmla="*/ 236155 w 842727"/>
              <a:gd name="connsiteY1" fmla="*/ 845181 h 1520761"/>
              <a:gd name="connsiteX2" fmla="*/ 0 w 842727"/>
              <a:gd name="connsiteY2" fmla="*/ 1520761 h 1520761"/>
              <a:gd name="connsiteX0" fmla="*/ 842727 w 842727"/>
              <a:gd name="connsiteY0" fmla="*/ 0 h 1520761"/>
              <a:gd name="connsiteX1" fmla="*/ 357268 w 842727"/>
              <a:gd name="connsiteY1" fmla="*/ 742235 h 1520761"/>
              <a:gd name="connsiteX2" fmla="*/ 0 w 842727"/>
              <a:gd name="connsiteY2" fmla="*/ 1520761 h 1520761"/>
              <a:gd name="connsiteX0" fmla="*/ 888144 w 888144"/>
              <a:gd name="connsiteY0" fmla="*/ 0 h 1520761"/>
              <a:gd name="connsiteX1" fmla="*/ 402685 w 888144"/>
              <a:gd name="connsiteY1" fmla="*/ 742235 h 1520761"/>
              <a:gd name="connsiteX2" fmla="*/ 0 w 888144"/>
              <a:gd name="connsiteY2" fmla="*/ 1520761 h 1520761"/>
              <a:gd name="connsiteX0" fmla="*/ 1042562 w 1042562"/>
              <a:gd name="connsiteY0" fmla="*/ 0 h 2141463"/>
              <a:gd name="connsiteX1" fmla="*/ 557103 w 1042562"/>
              <a:gd name="connsiteY1" fmla="*/ 742235 h 2141463"/>
              <a:gd name="connsiteX2" fmla="*/ 0 w 1042562"/>
              <a:gd name="connsiteY2" fmla="*/ 2141463 h 2141463"/>
              <a:gd name="connsiteX0" fmla="*/ 975951 w 975951"/>
              <a:gd name="connsiteY0" fmla="*/ 0 h 2317076"/>
              <a:gd name="connsiteX1" fmla="*/ 557103 w 975951"/>
              <a:gd name="connsiteY1" fmla="*/ 917848 h 2317076"/>
              <a:gd name="connsiteX2" fmla="*/ 0 w 975951"/>
              <a:gd name="connsiteY2" fmla="*/ 2317076 h 2317076"/>
              <a:gd name="connsiteX0" fmla="*/ 815084 w 815084"/>
              <a:gd name="connsiteY0" fmla="*/ 0 h 2096942"/>
              <a:gd name="connsiteX1" fmla="*/ 396236 w 815084"/>
              <a:gd name="connsiteY1" fmla="*/ 917848 h 2096942"/>
              <a:gd name="connsiteX2" fmla="*/ 0 w 815084"/>
              <a:gd name="connsiteY2" fmla="*/ 2096942 h 209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084" h="2096942">
                <a:moveTo>
                  <a:pt x="815084" y="0"/>
                </a:moveTo>
                <a:cubicBezTo>
                  <a:pt x="671850" y="522189"/>
                  <a:pt x="719369" y="602318"/>
                  <a:pt x="396236" y="917848"/>
                </a:cubicBezTo>
                <a:cubicBezTo>
                  <a:pt x="130632" y="1212183"/>
                  <a:pt x="51887" y="1388564"/>
                  <a:pt x="0" y="2096942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DDAD440E-E882-21DF-14CF-371BE3C9C9D2}"/>
              </a:ext>
            </a:extLst>
          </p:cNvPr>
          <p:cNvCxnSpPr>
            <a:cxnSpLocks/>
          </p:cNvCxnSpPr>
          <p:nvPr/>
        </p:nvCxnSpPr>
        <p:spPr>
          <a:xfrm flipH="1">
            <a:off x="6901394" y="3248911"/>
            <a:ext cx="532136" cy="1625691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AA908ED-DB72-ABAB-874C-1B171D267FFE}"/>
              </a:ext>
            </a:extLst>
          </p:cNvPr>
          <p:cNvSpPr/>
          <p:nvPr/>
        </p:nvSpPr>
        <p:spPr>
          <a:xfrm>
            <a:off x="7764874" y="1375646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B7B0D8-9AB2-F112-1C72-5FF07523CC3D}"/>
              </a:ext>
            </a:extLst>
          </p:cNvPr>
          <p:cNvSpPr/>
          <p:nvPr/>
        </p:nvSpPr>
        <p:spPr>
          <a:xfrm>
            <a:off x="6959474" y="239899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21ADF1-D7B0-9CCF-56EC-FFCDE77E256F}"/>
              </a:ext>
            </a:extLst>
          </p:cNvPr>
          <p:cNvSpPr/>
          <p:nvPr/>
        </p:nvSpPr>
        <p:spPr>
          <a:xfrm rot="19165028">
            <a:off x="8007968" y="108176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AECF7D-CBEA-45C4-D7C9-575C7E2328B6}"/>
              </a:ext>
            </a:extLst>
          </p:cNvPr>
          <p:cNvSpPr/>
          <p:nvPr/>
        </p:nvSpPr>
        <p:spPr>
          <a:xfrm rot="19159694">
            <a:off x="1125329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EDA7AF-094A-8135-F613-8404CF884DA5}"/>
              </a:ext>
            </a:extLst>
          </p:cNvPr>
          <p:cNvSpPr/>
          <p:nvPr/>
        </p:nvSpPr>
        <p:spPr>
          <a:xfrm>
            <a:off x="404958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B45F52-F925-327F-8A91-9792BAA44748}"/>
              </a:ext>
            </a:extLst>
          </p:cNvPr>
          <p:cNvSpPr/>
          <p:nvPr/>
        </p:nvSpPr>
        <p:spPr>
          <a:xfrm rot="3388948">
            <a:off x="115568" y="3768380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ED45E4-4E2D-614F-98F1-3AD249F5E834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DF2C0B-9506-2CD0-475A-286C44A5A9A4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69871A-BD0B-6F46-C223-BFD2FFFFB0F9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E7107B-EF40-AC32-C832-B09C0704E10F}"/>
              </a:ext>
            </a:extLst>
          </p:cNvPr>
          <p:cNvSpPr/>
          <p:nvPr/>
        </p:nvSpPr>
        <p:spPr>
          <a:xfrm rot="18536443">
            <a:off x="520289" y="350098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6EC5F6-9E62-25DC-BE3A-543D97E94CEF}"/>
              </a:ext>
            </a:extLst>
          </p:cNvPr>
          <p:cNvSpPr/>
          <p:nvPr/>
        </p:nvSpPr>
        <p:spPr>
          <a:xfrm>
            <a:off x="6345770" y="818186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32F452-24D0-4F01-A4C4-0B4D6BA5A9AE}"/>
              </a:ext>
            </a:extLst>
          </p:cNvPr>
          <p:cNvSpPr/>
          <p:nvPr/>
        </p:nvSpPr>
        <p:spPr>
          <a:xfrm>
            <a:off x="6365356" y="11716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FBB840-1FB8-C951-9DDB-A19077B3BDDB}"/>
              </a:ext>
            </a:extLst>
          </p:cNvPr>
          <p:cNvSpPr/>
          <p:nvPr/>
        </p:nvSpPr>
        <p:spPr>
          <a:xfrm>
            <a:off x="6351491" y="400893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Enduring </a:t>
            </a:r>
            <a:r>
              <a:rPr lang="en-US" sz="105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</a:t>
            </a:r>
            <a:endParaRPr lang="en-US" sz="105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12:4-11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14C36-3C95-4729-90D5-D9489BFDA78D}"/>
              </a:ext>
            </a:extLst>
          </p:cNvPr>
          <p:cNvSpPr/>
          <p:nvPr/>
        </p:nvSpPr>
        <p:spPr>
          <a:xfrm>
            <a:off x="7719129" y="261139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836AC6-D960-14C2-2F7C-B74E6B9C0CD2}"/>
              </a:ext>
            </a:extLst>
          </p:cNvPr>
          <p:cNvSpPr/>
          <p:nvPr/>
        </p:nvSpPr>
        <p:spPr>
          <a:xfrm rot="3836919">
            <a:off x="8044378" y="61930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695BF0-9B41-B900-BDCE-B2B0794E2E09}"/>
              </a:ext>
            </a:extLst>
          </p:cNvPr>
          <p:cNvSpPr/>
          <p:nvPr/>
        </p:nvSpPr>
        <p:spPr>
          <a:xfrm rot="18806335">
            <a:off x="7492783" y="5796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2E5247-0B09-901A-3FE7-0C5D9F797F6F}"/>
              </a:ext>
            </a:extLst>
          </p:cNvPr>
          <p:cNvSpPr/>
          <p:nvPr/>
        </p:nvSpPr>
        <p:spPr>
          <a:xfrm rot="1815126">
            <a:off x="7514023" y="1053535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6E858D-9F3C-E570-AADE-862B63875167}"/>
              </a:ext>
            </a:extLst>
          </p:cNvPr>
          <p:cNvSpPr/>
          <p:nvPr/>
        </p:nvSpPr>
        <p:spPr>
          <a:xfrm>
            <a:off x="7760059" y="73845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Prepare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12:12-17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370730-F75E-A8C9-B613-794AA356053D}"/>
              </a:ext>
            </a:extLst>
          </p:cNvPr>
          <p:cNvSpPr/>
          <p:nvPr/>
        </p:nvSpPr>
        <p:spPr>
          <a:xfrm rot="15589684">
            <a:off x="7371022" y="2775775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 err="1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Reveremce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7BAB91-2785-C3D7-458C-5A81E744846A}"/>
              </a:ext>
            </a:extLst>
          </p:cNvPr>
          <p:cNvSpPr/>
          <p:nvPr/>
        </p:nvSpPr>
        <p:spPr>
          <a:xfrm rot="5786543">
            <a:off x="6451176" y="2747903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A5E1B7-F166-8C83-7A63-2D5A9C28E6F8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9EB797CE-3340-D085-0264-D312274CC021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D02CA189-B8E1-685E-5826-CCF7E7E63877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EFD27C35-EAB2-4A11-60BA-C149228F622C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10C47CF0-C60C-1E59-8DD4-3E00F75B6412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8DFA2C-2D37-4F34-4F35-C0D1EAA3CAD2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2661E9-9B0B-8E76-0694-DFDD5A05C208}"/>
              </a:ext>
            </a:extLst>
          </p:cNvPr>
          <p:cNvSpPr/>
          <p:nvPr/>
        </p:nvSpPr>
        <p:spPr>
          <a:xfrm rot="1442442">
            <a:off x="4963697" y="407997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B8F0BC-75FC-AA2E-4B00-40252954782F}"/>
              </a:ext>
            </a:extLst>
          </p:cNvPr>
          <p:cNvSpPr/>
          <p:nvPr/>
        </p:nvSpPr>
        <p:spPr>
          <a:xfrm rot="19830770">
            <a:off x="4692250" y="8291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E3ECB119-CF8E-48A3-4A4E-C0418F05E58D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7D3342E5-0D26-278A-EFC3-93622FE1222C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7775EE59-5AF3-A737-8662-8D3C2D654643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F0767DC8-0279-0F2F-B669-9361F77B6EB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0B1527B-AD38-28F4-8B8E-4B0C323E3548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4200C3D-E397-5E8E-26A5-A9CFDCE2FB8F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4AB409-0076-24F4-3BF6-12A11A31FDE8}"/>
              </a:ext>
            </a:extLst>
          </p:cNvPr>
          <p:cNvSpPr/>
          <p:nvPr/>
        </p:nvSpPr>
        <p:spPr>
          <a:xfrm rot="3259700">
            <a:off x="5297734" y="1082484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963CB1-B879-D288-2CAB-C63E553C690D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FCA16F-A2E9-16AB-BFF3-4686CB63D406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B2C11E4A-3843-40EE-D937-B3901CFF627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90F52623-7B41-7A9A-5A7F-DCDC0F16B9C2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59DA1E-3F6F-9FF6-06CE-A448FAD2E1DF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65323AF-ED13-7F3F-420B-730A7F274ED6}"/>
              </a:ext>
            </a:extLst>
          </p:cNvPr>
          <p:cNvSpPr/>
          <p:nvPr/>
        </p:nvSpPr>
        <p:spPr>
          <a:xfrm rot="2769511">
            <a:off x="3512880" y="38488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09265C-EE9C-6364-7703-9422F78B8BFC}"/>
              </a:ext>
            </a:extLst>
          </p:cNvPr>
          <p:cNvSpPr/>
          <p:nvPr/>
        </p:nvSpPr>
        <p:spPr>
          <a:xfrm rot="2553008">
            <a:off x="3003478" y="425205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F76FCCA-5397-9213-0293-33D713F95144}"/>
              </a:ext>
            </a:extLst>
          </p:cNvPr>
          <p:cNvSpPr/>
          <p:nvPr/>
        </p:nvSpPr>
        <p:spPr>
          <a:xfrm rot="18691118">
            <a:off x="3484671" y="4254764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A8BA4B-C657-E9A3-5C37-CC4FF2D699FE}"/>
              </a:ext>
            </a:extLst>
          </p:cNvPr>
          <p:cNvSpPr/>
          <p:nvPr/>
        </p:nvSpPr>
        <p:spPr>
          <a:xfrm rot="18828535">
            <a:off x="3036501" y="384464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15D3D8-D248-165F-91C4-A41943DC4C7D}"/>
              </a:ext>
            </a:extLst>
          </p:cNvPr>
          <p:cNvSpPr/>
          <p:nvPr/>
        </p:nvSpPr>
        <p:spPr>
          <a:xfrm>
            <a:off x="3244982" y="403629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SINCE Therefore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10:19-25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A499611-3B8E-BB1D-B381-1E83AFB17160}"/>
              </a:ext>
            </a:extLst>
          </p:cNvPr>
          <p:cNvSpPr/>
          <p:nvPr/>
        </p:nvSpPr>
        <p:spPr>
          <a:xfrm rot="2769511">
            <a:off x="5215382" y="3780002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3F821B-C889-30EE-AF7B-33A63CA98C56}"/>
              </a:ext>
            </a:extLst>
          </p:cNvPr>
          <p:cNvSpPr/>
          <p:nvPr/>
        </p:nvSpPr>
        <p:spPr>
          <a:xfrm rot="2553008">
            <a:off x="4701551" y="4265425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E5CF4F-AE3D-E826-3396-CF30E8000198}"/>
              </a:ext>
            </a:extLst>
          </p:cNvPr>
          <p:cNvSpPr/>
          <p:nvPr/>
        </p:nvSpPr>
        <p:spPr>
          <a:xfrm rot="18691118">
            <a:off x="5229043" y="4263592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61AAABB-CCE0-0042-A94F-83B992B09719}"/>
              </a:ext>
            </a:extLst>
          </p:cNvPr>
          <p:cNvSpPr/>
          <p:nvPr/>
        </p:nvSpPr>
        <p:spPr>
          <a:xfrm rot="18828535">
            <a:off x="4724125" y="3773543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A615D6-46E5-F420-E664-554DE79191F1}"/>
              </a:ext>
            </a:extLst>
          </p:cNvPr>
          <p:cNvSpPr/>
          <p:nvPr/>
        </p:nvSpPr>
        <p:spPr>
          <a:xfrm>
            <a:off x="4949192" y="3992904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 if we go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10:26-31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A717330-55B5-CE36-6B83-CFC97C96394B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AF1D63-2235-5562-FDEC-E14D8803E6AA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928366F-9F40-E2D8-8E71-847C2132760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3C5A05A-2338-32A0-9CD4-B4BCCA99BB8D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A3016A4-E32B-5817-AEBF-D9C9538DF83E}"/>
              </a:ext>
            </a:extLst>
          </p:cNvPr>
          <p:cNvSpPr/>
          <p:nvPr/>
        </p:nvSpPr>
        <p:spPr>
          <a:xfrm>
            <a:off x="2365058" y="372296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Melchi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zEdek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ABEEB55-E5D3-A30A-EDD4-30EEB7277745}"/>
              </a:ext>
            </a:extLst>
          </p:cNvPr>
          <p:cNvSpPr/>
          <p:nvPr/>
        </p:nvSpPr>
        <p:spPr>
          <a:xfrm rot="3709855">
            <a:off x="4620511" y="253884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F489BCF-5014-A732-0150-10CD478F38DE}"/>
              </a:ext>
            </a:extLst>
          </p:cNvPr>
          <p:cNvSpPr/>
          <p:nvPr/>
        </p:nvSpPr>
        <p:spPr>
          <a:xfrm rot="4180124">
            <a:off x="5361425" y="2038130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24C0B9-9364-402B-9168-2AFC55BB7095}"/>
              </a:ext>
            </a:extLst>
          </p:cNvPr>
          <p:cNvSpPr/>
          <p:nvPr/>
        </p:nvSpPr>
        <p:spPr>
          <a:xfrm rot="15654413">
            <a:off x="4529948" y="156773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DD80EB-7924-CD2D-221E-5853028B23AA}"/>
              </a:ext>
            </a:extLst>
          </p:cNvPr>
          <p:cNvSpPr/>
          <p:nvPr/>
        </p:nvSpPr>
        <p:spPr>
          <a:xfrm>
            <a:off x="6433885" y="436292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Closing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66403F5-86B4-C090-0212-6F7B3D8B7DC8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8A70ED-2ED2-C5FE-B755-4EE130F9BEB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2D3F78E-F00B-64D6-B5E4-F1D5FE59E8DD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7DE2BA-4706-8167-F96E-47ECD24E9F22}"/>
              </a:ext>
            </a:extLst>
          </p:cNvPr>
          <p:cNvSpPr/>
          <p:nvPr/>
        </p:nvSpPr>
        <p:spPr>
          <a:xfrm rot="17844658">
            <a:off x="5255474" y="2534414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E5605E-3F08-E9E7-E4E1-76A70B169E94}"/>
              </a:ext>
            </a:extLst>
          </p:cNvPr>
          <p:cNvSpPr/>
          <p:nvPr/>
        </p:nvSpPr>
        <p:spPr>
          <a:xfrm rot="2916173">
            <a:off x="1082160" y="35037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75AFF74-DC08-439D-ACB9-DD3546CC5EF3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059" name="Second Right Hand">
            <a:extLst>
              <a:ext uri="{FF2B5EF4-FFF2-40B4-BE49-F238E27FC236}">
                <a16:creationId xmlns:a16="http://schemas.microsoft.com/office/drawing/2014/main" id="{DFC2CEDF-5768-D039-4EEF-DABA4941FB4D}"/>
              </a:ext>
            </a:extLst>
          </p:cNvPr>
          <p:cNvSpPr/>
          <p:nvPr/>
        </p:nvSpPr>
        <p:spPr>
          <a:xfrm rot="8915408">
            <a:off x="4929865" y="108155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083FE1-30CD-4ACA-3BCA-1AC5A3B9CFC3}"/>
              </a:ext>
            </a:extLst>
          </p:cNvPr>
          <p:cNvSpPr/>
          <p:nvPr/>
        </p:nvSpPr>
        <p:spPr>
          <a:xfrm>
            <a:off x="4943801" y="137813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FIXING OUR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12:2-3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Eyes On Jesus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1932B14-193A-BC65-201B-E6A09518CFED}"/>
              </a:ext>
            </a:extLst>
          </p:cNvPr>
          <p:cNvSpPr/>
          <p:nvPr/>
        </p:nvSpPr>
        <p:spPr>
          <a:xfrm>
            <a:off x="4938454" y="2345708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THE CLOUD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10:32-12:1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OF witnesses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4FB284-E26B-C88B-A200-65C9CF29B3AD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77FFB569-13DC-AF33-AB05-0D6A44C0B80F}"/>
              </a:ext>
            </a:extLst>
          </p:cNvPr>
          <p:cNvSpPr/>
          <p:nvPr/>
        </p:nvSpPr>
        <p:spPr>
          <a:xfrm>
            <a:off x="6934510" y="3198727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0FCAA7EE-47EA-5931-D7E1-7E49522F3D19}"/>
              </a:ext>
            </a:extLst>
          </p:cNvPr>
          <p:cNvSpPr/>
          <p:nvPr/>
        </p:nvSpPr>
        <p:spPr>
          <a:xfrm>
            <a:off x="6894985" y="278214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Sinai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12:18-29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2F804A4-9DDC-D2EA-CB65-984FD42F6648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32BDC3DE-8998-5FA6-0C79-1996A5D2A59D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05A09AE7-8250-CBF6-2514-E770740F3996}"/>
              </a:ext>
            </a:extLst>
          </p:cNvPr>
          <p:cNvSpPr txBox="1"/>
          <p:nvPr/>
        </p:nvSpPr>
        <p:spPr>
          <a:xfrm>
            <a:off x="881392" y="4323731"/>
            <a:ext cx="88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5:11-6:20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B47B7D-D95B-D75C-B3F3-81026528FA01}"/>
              </a:ext>
            </a:extLst>
          </p:cNvPr>
          <p:cNvGrpSpPr/>
          <p:nvPr/>
        </p:nvGrpSpPr>
        <p:grpSpPr>
          <a:xfrm>
            <a:off x="3255064" y="2237016"/>
            <a:ext cx="1044058" cy="1377044"/>
            <a:chOff x="370808" y="213811"/>
            <a:chExt cx="1473220" cy="19430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389E5D-3DBB-3CE4-AEE9-A70416ED89AE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28" name="Picture 27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AAAA14D1-3992-E55D-27D1-619F8283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29" name="Picture 28" descr="Text, logo&#10;&#10;Description automatically generated">
              <a:extLst>
                <a:ext uri="{FF2B5EF4-FFF2-40B4-BE49-F238E27FC236}">
                  <a16:creationId xmlns:a16="http://schemas.microsoft.com/office/drawing/2014/main" id="{75E72685-BDF3-F02E-4E19-1F63B27B2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C977D1-5914-6A1F-BE9D-C686F34690B7}"/>
              </a:ext>
            </a:extLst>
          </p:cNvPr>
          <p:cNvGrpSpPr/>
          <p:nvPr/>
        </p:nvGrpSpPr>
        <p:grpSpPr>
          <a:xfrm>
            <a:off x="3254263" y="2220958"/>
            <a:ext cx="1036844" cy="1362138"/>
            <a:chOff x="2074899" y="213811"/>
            <a:chExt cx="1463040" cy="192204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0AABE5-06D5-D547-1DEE-3C2A905073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1" name="Picture 1060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DAA8E848-78F2-B13E-BAE6-7C507476B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1062" name="Picture 1061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09CF9AE0-789B-37BE-74CA-92F4F62C8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C0BF5605-440A-9102-932E-CE643599DC27}"/>
              </a:ext>
            </a:extLst>
          </p:cNvPr>
          <p:cNvGrpSpPr/>
          <p:nvPr/>
        </p:nvGrpSpPr>
        <p:grpSpPr>
          <a:xfrm>
            <a:off x="3110398" y="2229959"/>
            <a:ext cx="1332040" cy="1364466"/>
            <a:chOff x="6029251" y="213811"/>
            <a:chExt cx="1879575" cy="1925332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43C71E35-85F3-B163-8E8A-650F52744F6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5" name="Picture 1064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3F4EC6DB-31C6-60B6-68FE-B52C5304D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1066" name="Picture 1065" descr="Text&#10;&#10;Description automatically generated">
              <a:extLst>
                <a:ext uri="{FF2B5EF4-FFF2-40B4-BE49-F238E27FC236}">
                  <a16:creationId xmlns:a16="http://schemas.microsoft.com/office/drawing/2014/main" id="{D9C6A817-955F-F54E-1396-53A2E5F72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76982655-68B8-F0B2-A9FA-F9A613E4A6BD}"/>
              </a:ext>
            </a:extLst>
          </p:cNvPr>
          <p:cNvGrpSpPr/>
          <p:nvPr/>
        </p:nvGrpSpPr>
        <p:grpSpPr>
          <a:xfrm>
            <a:off x="3256996" y="2244117"/>
            <a:ext cx="1036844" cy="1389672"/>
            <a:chOff x="7939951" y="213811"/>
            <a:chExt cx="1463040" cy="1960899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AD96358D-CBFE-78B6-FE1D-3186575254C1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9" name="Picture 106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E6D39C5-7964-88A4-0EF9-D47E1A9FB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1070" name="Picture 10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8ED1118-93DF-1257-4D4C-B47281DDA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2DAC1023-456B-2ABF-97E2-D6F5022165A4}"/>
              </a:ext>
            </a:extLst>
          </p:cNvPr>
          <p:cNvGrpSpPr/>
          <p:nvPr/>
        </p:nvGrpSpPr>
        <p:grpSpPr>
          <a:xfrm>
            <a:off x="3046001" y="2231406"/>
            <a:ext cx="1422110" cy="1397962"/>
            <a:chOff x="9841584" y="213811"/>
            <a:chExt cx="2006669" cy="1972596"/>
          </a:xfrm>
        </p:grpSpPr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147ADC49-570C-0366-2501-480DC21212AA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1073" name="Picture 107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91B7C8-0E26-B622-478C-5B1A8A33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1074" name="Picture 1073" descr="Text, logo&#10;&#10;Description automatically generated">
              <a:extLst>
                <a:ext uri="{FF2B5EF4-FFF2-40B4-BE49-F238E27FC236}">
                  <a16:creationId xmlns:a16="http://schemas.microsoft.com/office/drawing/2014/main" id="{487C6A93-4878-2FD2-6F1F-0755A8CF1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3689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9" grpId="0" animBg="1"/>
      <p:bldP spid="1044" grpId="0" animBg="1"/>
      <p:bldP spid="1046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052" grpId="0" animBg="1"/>
      <p:bldP spid="1051" grpId="0" animBg="1"/>
      <p:bldP spid="1049" grpId="0" animBg="1"/>
      <p:bldP spid="1050" grpId="0" animBg="1"/>
      <p:bldP spid="23" grpId="0" animBg="1"/>
      <p:bldP spid="24" grpId="0" animBg="1"/>
      <p:bldP spid="25" grpId="0" animBg="1"/>
      <p:bldP spid="1030" grpId="0" animBg="1"/>
      <p:bldP spid="1030" grpId="1" animBg="1"/>
      <p:bldP spid="1031" grpId="0" animBg="1"/>
      <p:bldP spid="1031" grpId="1" animBg="1"/>
      <p:bldP spid="1055" grpId="0" animBg="1"/>
      <p:bldP spid="1055" grpId="1" animBg="1"/>
      <p:bldP spid="1056" grpId="0" animBg="1"/>
      <p:bldP spid="1056" grpId="1" animBg="1"/>
      <p:bldP spid="1057" grpId="0" animBg="1"/>
      <p:bldP spid="1057" grpId="1" animBg="1"/>
      <p:bldP spid="1058" grpId="0" animBg="1"/>
      <p:bldP spid="1058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1053" grpId="0" animBg="1"/>
      <p:bldP spid="105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1024" grpId="0" animBg="1"/>
      <p:bldP spid="1059" grpId="0" animBg="1"/>
      <p:bldP spid="62" grpId="0" animBg="1"/>
      <p:bldP spid="60" grpId="0" animBg="1"/>
      <p:bldP spid="63" grpId="0" animBg="1"/>
      <p:bldP spid="1025" grpId="0" animBg="1"/>
      <p:bldP spid="1027" grpId="0" animBg="1"/>
      <p:bldP spid="1028" grpId="0" animBg="1"/>
      <p:bldP spid="1029" grpId="0" animBg="1"/>
      <p:bldP spid="10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7307FAB1-828D-05E6-6C07-99027528E026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2D0BB2-98B0-317B-B443-9EBEAE189C4F}"/>
              </a:ext>
            </a:extLst>
          </p:cNvPr>
          <p:cNvSpPr txBox="1"/>
          <p:nvPr/>
        </p:nvSpPr>
        <p:spPr>
          <a:xfrm>
            <a:off x="2235550" y="912116"/>
            <a:ext cx="5300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Priesthood</a:t>
            </a:r>
          </a:p>
        </p:txBody>
      </p:sp>
      <p:sp>
        <p:nvSpPr>
          <p:cNvPr id="75" name="HEAVENLY TABERNACLE">
            <a:extLst>
              <a:ext uri="{FF2B5EF4-FFF2-40B4-BE49-F238E27FC236}">
                <a16:creationId xmlns:a16="http://schemas.microsoft.com/office/drawing/2014/main" id="{429677CA-A1A6-87E2-3286-D04CAF18257C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ECAFEA-5255-162C-862C-74CD5B818100}"/>
              </a:ext>
            </a:extLst>
          </p:cNvPr>
          <p:cNvSpPr/>
          <p:nvPr/>
        </p:nvSpPr>
        <p:spPr>
          <a:xfrm>
            <a:off x="2803809" y="1406448"/>
            <a:ext cx="1953698" cy="63889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Physical Requirement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F5F888-4065-264D-A06E-8ECCBDB3EE3D}"/>
              </a:ext>
            </a:extLst>
          </p:cNvPr>
          <p:cNvSpPr/>
          <p:nvPr/>
        </p:nvSpPr>
        <p:spPr>
          <a:xfrm>
            <a:off x="4874478" y="1394359"/>
            <a:ext cx="2058894" cy="639439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Power of an Indestructible Life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FCBA71-F970-20BA-BA15-0806C9071824}"/>
              </a:ext>
            </a:extLst>
          </p:cNvPr>
          <p:cNvSpPr/>
          <p:nvPr/>
        </p:nvSpPr>
        <p:spPr>
          <a:xfrm>
            <a:off x="2803809" y="2301490"/>
            <a:ext cx="1953698" cy="638892"/>
          </a:xfrm>
          <a:prstGeom prst="roundRect">
            <a:avLst>
              <a:gd name="adj" fmla="val 12615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Many Priests who keep dying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BF89404-B1D2-1BE1-47DB-11B2AB606FE8}"/>
              </a:ext>
            </a:extLst>
          </p:cNvPr>
          <p:cNvSpPr/>
          <p:nvPr/>
        </p:nvSpPr>
        <p:spPr>
          <a:xfrm>
            <a:off x="4874478" y="2293133"/>
            <a:ext cx="2058894" cy="85987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One Who holds His priesthood permanently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44AC2B0-1FA2-4071-2EF6-ED9512B67899}"/>
              </a:ext>
            </a:extLst>
          </p:cNvPr>
          <p:cNvSpPr/>
          <p:nvPr/>
        </p:nvSpPr>
        <p:spPr>
          <a:xfrm>
            <a:off x="2803809" y="3172887"/>
            <a:ext cx="1953698" cy="859878"/>
          </a:xfrm>
          <a:prstGeom prst="roundRect">
            <a:avLst>
              <a:gd name="adj" fmla="val 9916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Repeated sacrifices for people &amp; priests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9680AD1-8DEC-0C4D-6A0C-79B72ADD2375}"/>
              </a:ext>
            </a:extLst>
          </p:cNvPr>
          <p:cNvSpPr/>
          <p:nvPr/>
        </p:nvSpPr>
        <p:spPr>
          <a:xfrm>
            <a:off x="4874478" y="3396653"/>
            <a:ext cx="2058894" cy="639439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Sacrificed Himself  Once for All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4F69FED-E6CF-B8F2-93A4-E43667111D25}"/>
              </a:ext>
            </a:extLst>
          </p:cNvPr>
          <p:cNvSpPr/>
          <p:nvPr/>
        </p:nvSpPr>
        <p:spPr>
          <a:xfrm>
            <a:off x="2803809" y="4333571"/>
            <a:ext cx="1953698" cy="319744"/>
          </a:xfrm>
          <a:prstGeom prst="roundRect">
            <a:avLst>
              <a:gd name="adj" fmla="val 21524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Without an Oath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8069B45D-8745-DCAF-3DD2-BBB8714C66D8}"/>
              </a:ext>
            </a:extLst>
          </p:cNvPr>
          <p:cNvSpPr/>
          <p:nvPr/>
        </p:nvSpPr>
        <p:spPr>
          <a:xfrm>
            <a:off x="4874478" y="4318585"/>
            <a:ext cx="2058894" cy="325671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With an Oath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D91C2778-ADF4-E130-CBB7-72153C5C5025}"/>
              </a:ext>
            </a:extLst>
          </p:cNvPr>
          <p:cNvSpPr/>
          <p:nvPr/>
        </p:nvSpPr>
        <p:spPr>
          <a:xfrm>
            <a:off x="2803809" y="4847081"/>
            <a:ext cx="1953698" cy="319744"/>
          </a:xfrm>
          <a:prstGeom prst="roundRect">
            <a:avLst>
              <a:gd name="adj" fmla="val 21524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Weak Men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1EBB98-B32F-5C8F-C1D5-8DDBC7BAFE3E}"/>
              </a:ext>
            </a:extLst>
          </p:cNvPr>
          <p:cNvSpPr/>
          <p:nvPr/>
        </p:nvSpPr>
        <p:spPr>
          <a:xfrm>
            <a:off x="4874478" y="4832095"/>
            <a:ext cx="2058894" cy="325671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Perfect Son</a:t>
            </a:r>
          </a:p>
        </p:txBody>
      </p:sp>
    </p:spTree>
    <p:extLst>
      <p:ext uri="{BB962C8B-B14F-4D97-AF65-F5344CB8AC3E}">
        <p14:creationId xmlns:p14="http://schemas.microsoft.com/office/powerpoint/2010/main" val="391879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30" grpId="0" animBg="1"/>
      <p:bldP spid="31" grpId="0" animBg="1"/>
      <p:bldP spid="32" grpId="0" animBg="1"/>
      <p:bldP spid="45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7307FAB1-828D-05E6-6C07-99027528E026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2D0BB2-98B0-317B-B443-9EBEAE189C4F}"/>
              </a:ext>
            </a:extLst>
          </p:cNvPr>
          <p:cNvSpPr txBox="1"/>
          <p:nvPr/>
        </p:nvSpPr>
        <p:spPr>
          <a:xfrm>
            <a:off x="2235550" y="912116"/>
            <a:ext cx="5300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Priesthood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A2C1E1-F765-F85B-00B4-ACCBCDF29A6A}"/>
              </a:ext>
            </a:extLst>
          </p:cNvPr>
          <p:cNvSpPr txBox="1"/>
          <p:nvPr/>
        </p:nvSpPr>
        <p:spPr>
          <a:xfrm>
            <a:off x="2928154" y="1411153"/>
            <a:ext cx="38793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 when the priesthood is changed, of necessity there takes place a change of law also.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23DF5D-C9F7-E76B-8D7E-17E960C43A5F}"/>
              </a:ext>
            </a:extLst>
          </p:cNvPr>
          <p:cNvSpPr/>
          <p:nvPr/>
        </p:nvSpPr>
        <p:spPr>
          <a:xfrm>
            <a:off x="2762820" y="3216653"/>
            <a:ext cx="2153448" cy="1462479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Weakness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Uselessness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Makes Nothing Perfect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48FED16-808F-84D2-C288-21D80485516F}"/>
              </a:ext>
            </a:extLst>
          </p:cNvPr>
          <p:cNvSpPr/>
          <p:nvPr/>
        </p:nvSpPr>
        <p:spPr>
          <a:xfrm>
            <a:off x="5017580" y="3196182"/>
            <a:ext cx="2153448" cy="1503420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Better Hope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Better Covenant</a:t>
            </a:r>
          </a:p>
        </p:txBody>
      </p:sp>
    </p:spTree>
    <p:extLst>
      <p:ext uri="{BB962C8B-B14F-4D97-AF65-F5344CB8AC3E}">
        <p14:creationId xmlns:p14="http://schemas.microsoft.com/office/powerpoint/2010/main" val="28198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-1620931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490311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-1625244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20488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-1521826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-1620049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1947741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-1625244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-1706656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-1489862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-1486689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126226" y="-493776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HEBREWS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row: Left-Right 21">
            <a:extLst>
              <a:ext uri="{FF2B5EF4-FFF2-40B4-BE49-F238E27FC236}">
                <a16:creationId xmlns:a16="http://schemas.microsoft.com/office/drawing/2014/main" id="{BE14BEA2-0A99-65F8-237E-71D319551C8E}"/>
              </a:ext>
            </a:extLst>
          </p:cNvPr>
          <p:cNvSpPr/>
          <p:nvPr/>
        </p:nvSpPr>
        <p:spPr>
          <a:xfrm>
            <a:off x="1502936" y="895188"/>
            <a:ext cx="5676812" cy="508672"/>
          </a:xfrm>
          <a:prstGeom prst="leftRightArrow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7672193-1CF7-8EF0-7522-CADB75F7D73A}"/>
              </a:ext>
            </a:extLst>
          </p:cNvPr>
          <p:cNvSpPr/>
          <p:nvPr/>
        </p:nvSpPr>
        <p:spPr>
          <a:xfrm>
            <a:off x="1975926" y="2358803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Earthly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D5C4AD1-67C3-9B64-C227-10F342368D29}"/>
              </a:ext>
            </a:extLst>
          </p:cNvPr>
          <p:cNvSpPr/>
          <p:nvPr/>
        </p:nvSpPr>
        <p:spPr>
          <a:xfrm>
            <a:off x="4555628" y="2358803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Heavenly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BE199AC-29FF-3973-8978-662EF10DCD1F}"/>
              </a:ext>
            </a:extLst>
          </p:cNvPr>
          <p:cNvSpPr/>
          <p:nvPr/>
        </p:nvSpPr>
        <p:spPr>
          <a:xfrm>
            <a:off x="1975926" y="2871269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Shadow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FF41865-D650-CF26-8391-AF85C36B5997}"/>
              </a:ext>
            </a:extLst>
          </p:cNvPr>
          <p:cNvSpPr/>
          <p:nvPr/>
        </p:nvSpPr>
        <p:spPr>
          <a:xfrm>
            <a:off x="4555628" y="2871269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True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AC1594-8DFA-2CCE-FA1F-B9C548A33C6A}"/>
              </a:ext>
            </a:extLst>
          </p:cNvPr>
          <p:cNvSpPr/>
          <p:nvPr/>
        </p:nvSpPr>
        <p:spPr>
          <a:xfrm>
            <a:off x="1964862" y="3379510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 Pitched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1F124CD-1CE0-E329-1433-84554C85D39E}"/>
              </a:ext>
            </a:extLst>
          </p:cNvPr>
          <p:cNvSpPr/>
          <p:nvPr/>
        </p:nvSpPr>
        <p:spPr>
          <a:xfrm>
            <a:off x="4544564" y="3379510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Lord pitched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8AEBB03B-3A37-D88B-FAF0-D06472A69881}"/>
              </a:ext>
            </a:extLst>
          </p:cNvPr>
          <p:cNvSpPr/>
          <p:nvPr/>
        </p:nvSpPr>
        <p:spPr>
          <a:xfrm>
            <a:off x="1975926" y="3868634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Copy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CFABE03C-B177-2729-8D78-5E244441086F}"/>
              </a:ext>
            </a:extLst>
          </p:cNvPr>
          <p:cNvSpPr/>
          <p:nvPr/>
        </p:nvSpPr>
        <p:spPr>
          <a:xfrm>
            <a:off x="4555628" y="3868634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Pattern</a:t>
            </a:r>
          </a:p>
        </p:txBody>
      </p:sp>
      <p:pic>
        <p:nvPicPr>
          <p:cNvPr id="74" name="Picture 73" hidden="1">
            <a:extLst>
              <a:ext uri="{FF2B5EF4-FFF2-40B4-BE49-F238E27FC236}">
                <a16:creationId xmlns:a16="http://schemas.microsoft.com/office/drawing/2014/main" id="{9C4DF5AA-0B08-74F2-EC12-174CE9BF91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77" y="656115"/>
            <a:ext cx="2057399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" name="Picture 74" hidden="1">
            <a:extLst>
              <a:ext uri="{FF2B5EF4-FFF2-40B4-BE49-F238E27FC236}">
                <a16:creationId xmlns:a16="http://schemas.microsoft.com/office/drawing/2014/main" id="{31CA3D26-F673-100E-BFF8-566A50614B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0189" y="656115"/>
            <a:ext cx="2109966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EB19C1-8BBF-4E2C-0F6C-05F6D32E3079}"/>
              </a:ext>
            </a:extLst>
          </p:cNvPr>
          <p:cNvSpPr txBox="1"/>
          <p:nvPr/>
        </p:nvSpPr>
        <p:spPr>
          <a:xfrm>
            <a:off x="1735212" y="912116"/>
            <a:ext cx="51338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all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69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126226" y="-493776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HEBREWS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BC958F34-D3B5-BCC4-56B0-E8E5622C80AD}"/>
              </a:ext>
            </a:extLst>
          </p:cNvPr>
          <p:cNvSpPr/>
          <p:nvPr/>
        </p:nvSpPr>
        <p:spPr>
          <a:xfrm>
            <a:off x="1961678" y="2055020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(Stone)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78A83AE7-266B-9C99-B3A2-DAAB61F6D128}"/>
              </a:ext>
            </a:extLst>
          </p:cNvPr>
          <p:cNvSpPr/>
          <p:nvPr/>
        </p:nvSpPr>
        <p:spPr>
          <a:xfrm>
            <a:off x="4541380" y="2055020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Hearts &amp; Minds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19D99157-2236-B62E-A788-422001FD3821}"/>
              </a:ext>
            </a:extLst>
          </p:cNvPr>
          <p:cNvSpPr/>
          <p:nvPr/>
        </p:nvSpPr>
        <p:spPr>
          <a:xfrm>
            <a:off x="1961678" y="2567486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(Broken)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1E9F16BA-B964-D9F1-E887-D6839457CFBF}"/>
              </a:ext>
            </a:extLst>
          </p:cNvPr>
          <p:cNvSpPr/>
          <p:nvPr/>
        </p:nvSpPr>
        <p:spPr>
          <a:xfrm>
            <a:off x="4541380" y="2567486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 &amp; People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198E4689-A86A-F1E5-DD49-32CD1FDA3D18}"/>
              </a:ext>
            </a:extLst>
          </p:cNvPr>
          <p:cNvSpPr/>
          <p:nvPr/>
        </p:nvSpPr>
        <p:spPr>
          <a:xfrm>
            <a:off x="1950614" y="3075727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(Ignorance)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050EF00A-04E1-80BA-12C5-72E76CDE6A40}"/>
              </a:ext>
            </a:extLst>
          </p:cNvPr>
          <p:cNvSpPr/>
          <p:nvPr/>
        </p:nvSpPr>
        <p:spPr>
          <a:xfrm>
            <a:off x="4530316" y="3075727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All will know Me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AC920E4-D8E5-D456-89AA-7B8DD45EA0A9}"/>
              </a:ext>
            </a:extLst>
          </p:cNvPr>
          <p:cNvSpPr/>
          <p:nvPr/>
        </p:nvSpPr>
        <p:spPr>
          <a:xfrm>
            <a:off x="1961678" y="3564851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(No Forgiveness)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E44A4DB1-40C4-87CE-4300-228A35FDA4DA}"/>
              </a:ext>
            </a:extLst>
          </p:cNvPr>
          <p:cNvSpPr/>
          <p:nvPr/>
        </p:nvSpPr>
        <p:spPr>
          <a:xfrm>
            <a:off x="4541380" y="3564851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Forgiveness of Sin</a:t>
            </a:r>
          </a:p>
        </p:txBody>
      </p:sp>
      <p:sp>
        <p:nvSpPr>
          <p:cNvPr id="109" name="TextBox 108" hidden="1">
            <a:extLst>
              <a:ext uri="{FF2B5EF4-FFF2-40B4-BE49-F238E27FC236}">
                <a16:creationId xmlns:a16="http://schemas.microsoft.com/office/drawing/2014/main" id="{E00B388A-E3ED-E5CA-9712-87E173751644}"/>
              </a:ext>
            </a:extLst>
          </p:cNvPr>
          <p:cNvSpPr txBox="1"/>
          <p:nvPr/>
        </p:nvSpPr>
        <p:spPr>
          <a:xfrm>
            <a:off x="1925790" y="1171855"/>
            <a:ext cx="4836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 if that first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had been faultless, there would have been no occasion sought for a second.</a:t>
            </a:r>
          </a:p>
        </p:txBody>
      </p:sp>
      <p:sp>
        <p:nvSpPr>
          <p:cNvPr id="110" name="TextBox 109" hidden="1">
            <a:extLst>
              <a:ext uri="{FF2B5EF4-FFF2-40B4-BE49-F238E27FC236}">
                <a16:creationId xmlns:a16="http://schemas.microsoft.com/office/drawing/2014/main" id="{09B3A321-0ECB-A4C0-FD65-C5BA12B3B43F}"/>
              </a:ext>
            </a:extLst>
          </p:cNvPr>
          <p:cNvSpPr txBox="1"/>
          <p:nvPr/>
        </p:nvSpPr>
        <p:spPr>
          <a:xfrm>
            <a:off x="1983195" y="2198925"/>
            <a:ext cx="49389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8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 finding fault with them, He says,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“</a:t>
            </a:r>
            <a:r>
              <a:rPr kumimoji="0" lang="en-US" sz="1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Behold, days are coming, says the Lord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</a:br>
            <a:r>
              <a:rPr kumimoji="0" lang="en-US" sz="1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When I will effect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</a:t>
            </a:r>
            <a:r>
              <a:rPr kumimoji="0" lang="en-US" sz="1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 new covenant…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1" name="TextBox 110" hidden="1">
            <a:extLst>
              <a:ext uri="{FF2B5EF4-FFF2-40B4-BE49-F238E27FC236}">
                <a16:creationId xmlns:a16="http://schemas.microsoft.com/office/drawing/2014/main" id="{B134B5FA-396F-456F-55F2-245458FE320F}"/>
              </a:ext>
            </a:extLst>
          </p:cNvPr>
          <p:cNvSpPr txBox="1"/>
          <p:nvPr/>
        </p:nvSpPr>
        <p:spPr>
          <a:xfrm>
            <a:off x="1942727" y="3277615"/>
            <a:ext cx="49389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13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When He said, “A new 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,” He has made the first obsolete. But whatever is becoming obsolete and growing old is ready to disappear.</a:t>
            </a:r>
          </a:p>
        </p:txBody>
      </p:sp>
      <p:sp>
        <p:nvSpPr>
          <p:cNvPr id="115" name="TextBox 114" hidden="1">
            <a:extLst>
              <a:ext uri="{FF2B5EF4-FFF2-40B4-BE49-F238E27FC236}">
                <a16:creationId xmlns:a16="http://schemas.microsoft.com/office/drawing/2014/main" id="{B69D1D72-8F84-1702-8027-F683A44616E4}"/>
              </a:ext>
            </a:extLst>
          </p:cNvPr>
          <p:cNvSpPr txBox="1"/>
          <p:nvPr/>
        </p:nvSpPr>
        <p:spPr>
          <a:xfrm>
            <a:off x="2262446" y="1361178"/>
            <a:ext cx="43097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Not like the covenant which I made with their fathers</a:t>
            </a:r>
          </a:p>
        </p:txBody>
      </p:sp>
      <p:sp>
        <p:nvSpPr>
          <p:cNvPr id="32" name="Arrow: Left-Right 31">
            <a:extLst>
              <a:ext uri="{FF2B5EF4-FFF2-40B4-BE49-F238E27FC236}">
                <a16:creationId xmlns:a16="http://schemas.microsoft.com/office/drawing/2014/main" id="{E8F8FFA2-DEB6-8310-5DC0-7BED33A7BE54}"/>
              </a:ext>
            </a:extLst>
          </p:cNvPr>
          <p:cNvSpPr/>
          <p:nvPr/>
        </p:nvSpPr>
        <p:spPr>
          <a:xfrm>
            <a:off x="1482611" y="4400845"/>
            <a:ext cx="6101556" cy="508672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5733F5-60FA-2137-3FA4-ADDCDA4B0FEE}"/>
              </a:ext>
            </a:extLst>
          </p:cNvPr>
          <p:cNvSpPr txBox="1"/>
          <p:nvPr/>
        </p:nvSpPr>
        <p:spPr>
          <a:xfrm>
            <a:off x="1958757" y="4423075"/>
            <a:ext cx="4982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</p:spTree>
    <p:extLst>
      <p:ext uri="{BB962C8B-B14F-4D97-AF65-F5344CB8AC3E}">
        <p14:creationId xmlns:p14="http://schemas.microsoft.com/office/powerpoint/2010/main" val="506904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09" grpId="1"/>
      <p:bldP spid="110" grpId="0"/>
      <p:bldP spid="110" grpId="1"/>
      <p:bldP spid="111" grpId="0"/>
      <p:bldP spid="111" grpId="1"/>
      <p:bldP spid="1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450204A-865D-FCC4-9FA8-2495FA4FB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94" y="376462"/>
            <a:ext cx="5912069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126226" y="-493776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HEBREWS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7651E9DF-83F6-AF9C-22D1-1C558ABA2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339" y="958439"/>
            <a:ext cx="4902182" cy="1576725"/>
          </a:xfrm>
          <a:prstGeom prst="roundRect">
            <a:avLst>
              <a:gd name="adj" fmla="val 16841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2" name="TextBox 21" hidden="1">
            <a:extLst>
              <a:ext uri="{FF2B5EF4-FFF2-40B4-BE49-F238E27FC236}">
                <a16:creationId xmlns:a16="http://schemas.microsoft.com/office/drawing/2014/main" id="{E46CB9D7-FB50-BE68-A594-1C829F44033A}"/>
              </a:ext>
            </a:extLst>
          </p:cNvPr>
          <p:cNvSpPr txBox="1"/>
          <p:nvPr/>
        </p:nvSpPr>
        <p:spPr>
          <a:xfrm>
            <a:off x="1964370" y="3060852"/>
            <a:ext cx="50064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8 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Holy Spirit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signifying this, that the way into the holy place has not yet been disclosed while the outer tabernacle is still standing, 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9 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which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a symbol for the present time.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993D7F8-1A29-321F-B233-6953CF5B569A}"/>
              </a:ext>
            </a:extLst>
          </p:cNvPr>
          <p:cNvSpPr/>
          <p:nvPr/>
        </p:nvSpPr>
        <p:spPr>
          <a:xfrm>
            <a:off x="1938800" y="2089749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Outer Tabernacle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A0561F8-CAC7-F533-2DC3-B0547DF19395}"/>
              </a:ext>
            </a:extLst>
          </p:cNvPr>
          <p:cNvSpPr/>
          <p:nvPr/>
        </p:nvSpPr>
        <p:spPr>
          <a:xfrm>
            <a:off x="4518502" y="2089749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True Tabernacle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C4D60B2-2FED-A4EB-600B-15877C4C7823}"/>
              </a:ext>
            </a:extLst>
          </p:cNvPr>
          <p:cNvSpPr/>
          <p:nvPr/>
        </p:nvSpPr>
        <p:spPr>
          <a:xfrm>
            <a:off x="1938800" y="2602215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Blood of Animals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F3B600B-918E-73C1-062B-6781ED73224E}"/>
              </a:ext>
            </a:extLst>
          </p:cNvPr>
          <p:cNvSpPr/>
          <p:nvPr/>
        </p:nvSpPr>
        <p:spPr>
          <a:xfrm>
            <a:off x="4518502" y="2602215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His Own Blood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DF58568-5495-DD40-4B03-2DC614676166}"/>
              </a:ext>
            </a:extLst>
          </p:cNvPr>
          <p:cNvSpPr/>
          <p:nvPr/>
        </p:nvSpPr>
        <p:spPr>
          <a:xfrm>
            <a:off x="1938800" y="3619135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Cleanse Flesh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8B992FD-6E57-466F-59B1-38A9C058B2FB}"/>
              </a:ext>
            </a:extLst>
          </p:cNvPr>
          <p:cNvSpPr/>
          <p:nvPr/>
        </p:nvSpPr>
        <p:spPr>
          <a:xfrm>
            <a:off x="4518502" y="3619135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Cleanse Conscience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491102C-A285-1206-F578-C4B659837731}"/>
              </a:ext>
            </a:extLst>
          </p:cNvPr>
          <p:cNvSpPr/>
          <p:nvPr/>
        </p:nvSpPr>
        <p:spPr>
          <a:xfrm>
            <a:off x="1938800" y="4108259"/>
            <a:ext cx="2377440" cy="688125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Until time of reformation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218044E2-C429-EA58-5BE3-07C7C84C26BA}"/>
              </a:ext>
            </a:extLst>
          </p:cNvPr>
          <p:cNvSpPr/>
          <p:nvPr/>
        </p:nvSpPr>
        <p:spPr>
          <a:xfrm>
            <a:off x="4518502" y="4108258"/>
            <a:ext cx="2377440" cy="688125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Eternal Redemption</a:t>
            </a:r>
          </a:p>
        </p:txBody>
      </p:sp>
      <p:sp>
        <p:nvSpPr>
          <p:cNvPr id="73" name="TextBox 72" hidden="1">
            <a:extLst>
              <a:ext uri="{FF2B5EF4-FFF2-40B4-BE49-F238E27FC236}">
                <a16:creationId xmlns:a16="http://schemas.microsoft.com/office/drawing/2014/main" id="{FC4248FD-C8EE-8124-4FD0-FF0E7D69C5BB}"/>
              </a:ext>
            </a:extLst>
          </p:cNvPr>
          <p:cNvSpPr txBox="1"/>
          <p:nvPr/>
        </p:nvSpPr>
        <p:spPr>
          <a:xfrm>
            <a:off x="1836886" y="815653"/>
            <a:ext cx="51715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11 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But when Christ appeared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a high priest of the good things to come…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6512671-101A-DCF1-900F-514692977350}"/>
              </a:ext>
            </a:extLst>
          </p:cNvPr>
          <p:cNvSpPr/>
          <p:nvPr/>
        </p:nvSpPr>
        <p:spPr>
          <a:xfrm>
            <a:off x="1938800" y="3091644"/>
            <a:ext cx="2377440" cy="3850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Continually Enter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896BEC15-8ED1-71BA-C305-B0B1A11795EE}"/>
              </a:ext>
            </a:extLst>
          </p:cNvPr>
          <p:cNvSpPr/>
          <p:nvPr/>
        </p:nvSpPr>
        <p:spPr>
          <a:xfrm>
            <a:off x="4518502" y="3091644"/>
            <a:ext cx="2377440" cy="38503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Once For All</a:t>
            </a:r>
          </a:p>
        </p:txBody>
      </p:sp>
      <p:sp>
        <p:nvSpPr>
          <p:cNvPr id="76" name="TextBox 75" hidden="1">
            <a:extLst>
              <a:ext uri="{FF2B5EF4-FFF2-40B4-BE49-F238E27FC236}">
                <a16:creationId xmlns:a16="http://schemas.microsoft.com/office/drawing/2014/main" id="{327748DE-CFBE-6734-5DD6-09D3B07685F9}"/>
              </a:ext>
            </a:extLst>
          </p:cNvPr>
          <p:cNvSpPr txBox="1"/>
          <p:nvPr/>
        </p:nvSpPr>
        <p:spPr>
          <a:xfrm>
            <a:off x="1887304" y="4910247"/>
            <a:ext cx="5171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…to serve the living God?</a:t>
            </a:r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FA6F1C71-1611-7285-8104-45634CE8A907}"/>
              </a:ext>
            </a:extLst>
          </p:cNvPr>
          <p:cNvSpPr/>
          <p:nvPr/>
        </p:nvSpPr>
        <p:spPr>
          <a:xfrm>
            <a:off x="1502936" y="1363430"/>
            <a:ext cx="5676812" cy="508672"/>
          </a:xfrm>
          <a:prstGeom prst="leftRightArrow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7EB410-5E50-AAB4-F323-6887ECA8C21F}"/>
              </a:ext>
            </a:extLst>
          </p:cNvPr>
          <p:cNvSpPr txBox="1"/>
          <p:nvPr/>
        </p:nvSpPr>
        <p:spPr>
          <a:xfrm>
            <a:off x="1735212" y="1380358"/>
            <a:ext cx="51338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all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  <a:endParaRPr kumimoji="0" lang="en-US" sz="24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195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73" grpId="0"/>
      <p:bldP spid="7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acrifice Arrow">
            <a:extLst>
              <a:ext uri="{FF2B5EF4-FFF2-40B4-BE49-F238E27FC236}">
                <a16:creationId xmlns:a16="http://schemas.microsoft.com/office/drawing/2014/main" id="{ECA32EFE-C12D-04B1-8A69-18A6B08176F1}"/>
              </a:ext>
            </a:extLst>
          </p:cNvPr>
          <p:cNvSpPr/>
          <p:nvPr/>
        </p:nvSpPr>
        <p:spPr>
          <a:xfrm>
            <a:off x="0" y="3652003"/>
            <a:ext cx="9144001" cy="478173"/>
          </a:xfrm>
          <a:prstGeom prst="leftRightArrow">
            <a:avLst/>
          </a:prstGeom>
          <a:solidFill>
            <a:srgbClr val="FFFF00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Bull Halo">
            <a:extLst>
              <a:ext uri="{FF2B5EF4-FFF2-40B4-BE49-F238E27FC236}">
                <a16:creationId xmlns:a16="http://schemas.microsoft.com/office/drawing/2014/main" id="{98C80494-8F03-1249-3CA2-E72769E73368}"/>
              </a:ext>
            </a:extLst>
          </p:cNvPr>
          <p:cNvSpPr/>
          <p:nvPr/>
        </p:nvSpPr>
        <p:spPr>
          <a:xfrm>
            <a:off x="613719" y="3605518"/>
            <a:ext cx="605260" cy="60526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1AB238-8161-1FAE-F21E-161AA2E1CFB7}"/>
              </a:ext>
            </a:extLst>
          </p:cNvPr>
          <p:cNvSpPr/>
          <p:nvPr/>
        </p:nvSpPr>
        <p:spPr>
          <a:xfrm>
            <a:off x="2392326" y="1326896"/>
            <a:ext cx="158425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20DA167-D22B-1156-B677-EC8DC45F6CDC}"/>
              </a:ext>
            </a:extLst>
          </p:cNvPr>
          <p:cNvSpPr/>
          <p:nvPr/>
        </p:nvSpPr>
        <p:spPr>
          <a:xfrm>
            <a:off x="4707440" y="2419076"/>
            <a:ext cx="1088854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D1A59F4-107D-7703-B101-C1A357D068D2}"/>
              </a:ext>
            </a:extLst>
          </p:cNvPr>
          <p:cNvSpPr/>
          <p:nvPr/>
        </p:nvSpPr>
        <p:spPr>
          <a:xfrm>
            <a:off x="3976577" y="1326896"/>
            <a:ext cx="730863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239E3CE-371A-16C5-CA82-75106350AF46}"/>
              </a:ext>
            </a:extLst>
          </p:cNvPr>
          <p:cNvSpPr/>
          <p:nvPr/>
        </p:nvSpPr>
        <p:spPr>
          <a:xfrm>
            <a:off x="3660128" y="3154680"/>
            <a:ext cx="251528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8B223BB-C0F6-B36C-AD28-F82B281DF350}"/>
              </a:ext>
            </a:extLst>
          </p:cNvPr>
          <p:cNvSpPr/>
          <p:nvPr/>
        </p:nvSpPr>
        <p:spPr>
          <a:xfrm>
            <a:off x="2392326" y="3503382"/>
            <a:ext cx="1562162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DDE2FC5-DC31-A5C7-15BF-9C9D6C6E01C8}"/>
              </a:ext>
            </a:extLst>
          </p:cNvPr>
          <p:cNvSpPr/>
          <p:nvPr/>
        </p:nvSpPr>
        <p:spPr>
          <a:xfrm>
            <a:off x="4704699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6993B78-3E0F-4A26-7495-DCDED2E9C71F}"/>
              </a:ext>
            </a:extLst>
          </p:cNvPr>
          <p:cNvSpPr/>
          <p:nvPr/>
        </p:nvSpPr>
        <p:spPr>
          <a:xfrm>
            <a:off x="2393210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39AB246-6037-3BB2-92FF-415E8BCC1C07}"/>
              </a:ext>
            </a:extLst>
          </p:cNvPr>
          <p:cNvSpPr/>
          <p:nvPr/>
        </p:nvSpPr>
        <p:spPr>
          <a:xfrm>
            <a:off x="3955275" y="3520440"/>
            <a:ext cx="2220134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3305D1E-2221-E0E5-73DF-4E5A4C235B21}"/>
              </a:ext>
            </a:extLst>
          </p:cNvPr>
          <p:cNvSpPr/>
          <p:nvPr/>
        </p:nvSpPr>
        <p:spPr>
          <a:xfrm>
            <a:off x="2395891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98B2AB8-6864-774D-44B6-E7BC5A94C75E}"/>
              </a:ext>
            </a:extLst>
          </p:cNvPr>
          <p:cNvSpPr/>
          <p:nvPr/>
        </p:nvSpPr>
        <p:spPr>
          <a:xfrm>
            <a:off x="2398084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DB9B8CC-70D6-694E-69EA-D5855FFA6247}"/>
              </a:ext>
            </a:extLst>
          </p:cNvPr>
          <p:cNvSpPr/>
          <p:nvPr/>
        </p:nvSpPr>
        <p:spPr>
          <a:xfrm>
            <a:off x="4129704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F507796-2D24-B397-7AD5-DC493F7C4EF8}"/>
              </a:ext>
            </a:extLst>
          </p:cNvPr>
          <p:cNvSpPr/>
          <p:nvPr/>
        </p:nvSpPr>
        <p:spPr>
          <a:xfrm>
            <a:off x="2395892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4F11657-F4EA-A770-674A-8220CECEB9BF}"/>
              </a:ext>
            </a:extLst>
          </p:cNvPr>
          <p:cNvSpPr/>
          <p:nvPr/>
        </p:nvSpPr>
        <p:spPr>
          <a:xfrm>
            <a:off x="2398085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C962C6-8667-0EBF-5EBF-8189BA847DB5}"/>
              </a:ext>
            </a:extLst>
          </p:cNvPr>
          <p:cNvSpPr/>
          <p:nvPr/>
        </p:nvSpPr>
        <p:spPr>
          <a:xfrm>
            <a:off x="2393210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C931022-96D4-C1F6-7453-E2FA5D5F6176}"/>
              </a:ext>
            </a:extLst>
          </p:cNvPr>
          <p:cNvSpPr/>
          <p:nvPr/>
        </p:nvSpPr>
        <p:spPr>
          <a:xfrm>
            <a:off x="5047939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7622935-A902-4BDE-6115-58E8077085E9}"/>
              </a:ext>
            </a:extLst>
          </p:cNvPr>
          <p:cNvSpPr/>
          <p:nvPr/>
        </p:nvSpPr>
        <p:spPr>
          <a:xfrm>
            <a:off x="2393210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9B8BDB3-D938-36BA-14E9-54C9F3861509}"/>
              </a:ext>
            </a:extLst>
          </p:cNvPr>
          <p:cNvSpPr/>
          <p:nvPr/>
        </p:nvSpPr>
        <p:spPr>
          <a:xfrm>
            <a:off x="5796294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A34C27F-D966-955F-6A96-861E15EF263E}"/>
              </a:ext>
            </a:extLst>
          </p:cNvPr>
          <p:cNvSpPr/>
          <p:nvPr/>
        </p:nvSpPr>
        <p:spPr>
          <a:xfrm>
            <a:off x="2398546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4029995-5AA7-915C-E3E4-5BE278A2962E}"/>
              </a:ext>
            </a:extLst>
          </p:cNvPr>
          <p:cNvSpPr/>
          <p:nvPr/>
        </p:nvSpPr>
        <p:spPr>
          <a:xfrm>
            <a:off x="2398546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DD1667-565F-6359-B163-667ED009E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53" y="1157970"/>
            <a:ext cx="4846320" cy="11464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C54EAD-5B0D-FA59-3F79-497E90679A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54" b="1"/>
          <a:stretch/>
        </p:blipFill>
        <p:spPr>
          <a:xfrm>
            <a:off x="2012755" y="384047"/>
            <a:ext cx="4846320" cy="873641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136178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10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462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80" grpId="0" animBg="1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ln w="127000" cmpd="tri">
            <a:noFil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EC84FDC7-903A-6C39-D940-467F1E26EF7C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0F6C7D0-0D2F-3FC1-9073-7DD845165F6D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14A1DD49-3BE3-F12A-B224-29F3D6B7338D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1241C6E8-512F-15EF-6EF0-D2B4C826A2B7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393E5817-19EB-F69A-B062-9210F30CBF67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6869DC1A-F538-ED12-CBA9-477F241636D6}"/>
              </a:ext>
            </a:extLst>
          </p:cNvPr>
          <p:cNvSpPr/>
          <p:nvPr/>
        </p:nvSpPr>
        <p:spPr>
          <a:xfrm>
            <a:off x="1345962" y="3724699"/>
            <a:ext cx="1331621" cy="294851"/>
          </a:xfrm>
          <a:custGeom>
            <a:avLst/>
            <a:gdLst>
              <a:gd name="connsiteX0" fmla="*/ 0 w 1380066"/>
              <a:gd name="connsiteY0" fmla="*/ 221037 h 295120"/>
              <a:gd name="connsiteX1" fmla="*/ 670983 w 1380066"/>
              <a:gd name="connsiteY1" fmla="*/ 903 h 295120"/>
              <a:gd name="connsiteX2" fmla="*/ 1380066 w 1380066"/>
              <a:gd name="connsiteY2" fmla="*/ 295120 h 295120"/>
              <a:gd name="connsiteX0" fmla="*/ 0 w 1331621"/>
              <a:gd name="connsiteY0" fmla="*/ 275269 h 294851"/>
              <a:gd name="connsiteX1" fmla="*/ 622538 w 1331621"/>
              <a:gd name="connsiteY1" fmla="*/ 634 h 294851"/>
              <a:gd name="connsiteX2" fmla="*/ 1331621 w 1331621"/>
              <a:gd name="connsiteY2" fmla="*/ 294851 h 29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621" h="294851">
                <a:moveTo>
                  <a:pt x="0" y="275269"/>
                </a:moveTo>
                <a:cubicBezTo>
                  <a:pt x="220486" y="159028"/>
                  <a:pt x="392527" y="-11713"/>
                  <a:pt x="622538" y="634"/>
                </a:cubicBezTo>
                <a:cubicBezTo>
                  <a:pt x="852549" y="12981"/>
                  <a:pt x="1092085" y="153916"/>
                  <a:pt x="1331621" y="294851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0B526156-449F-CB35-5F5E-CB641A8504D9}"/>
              </a:ext>
            </a:extLst>
          </p:cNvPr>
          <p:cNvCxnSpPr/>
          <p:nvPr/>
        </p:nvCxnSpPr>
        <p:spPr>
          <a:xfrm flipH="1">
            <a:off x="1301750" y="4036296"/>
            <a:ext cx="1375833" cy="24009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D90A9F01-D796-C93A-2F69-E896245BFD76}"/>
              </a:ext>
            </a:extLst>
          </p:cNvPr>
          <p:cNvSpPr/>
          <p:nvPr/>
        </p:nvSpPr>
        <p:spPr>
          <a:xfrm>
            <a:off x="1457079" y="4023783"/>
            <a:ext cx="1224737" cy="612532"/>
          </a:xfrm>
          <a:custGeom>
            <a:avLst/>
            <a:gdLst>
              <a:gd name="connsiteX0" fmla="*/ 0 w 1382184"/>
              <a:gd name="connsiteY0" fmla="*/ 254000 h 511194"/>
              <a:gd name="connsiteX1" fmla="*/ 772584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511194"/>
              <a:gd name="connsiteX1" fmla="*/ 770467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461111"/>
              <a:gd name="connsiteX1" fmla="*/ 772584 w 1382184"/>
              <a:gd name="connsiteY1" fmla="*/ 450850 h 461111"/>
              <a:gd name="connsiteX2" fmla="*/ 1382184 w 1382184"/>
              <a:gd name="connsiteY2" fmla="*/ 0 h 461111"/>
              <a:gd name="connsiteX0" fmla="*/ 0 w 1382184"/>
              <a:gd name="connsiteY0" fmla="*/ 254000 h 468998"/>
              <a:gd name="connsiteX1" fmla="*/ 698500 w 1382184"/>
              <a:gd name="connsiteY1" fmla="*/ 459317 h 468998"/>
              <a:gd name="connsiteX2" fmla="*/ 1382184 w 1382184"/>
              <a:gd name="connsiteY2" fmla="*/ 0 h 468998"/>
              <a:gd name="connsiteX0" fmla="*/ 0 w 1370072"/>
              <a:gd name="connsiteY0" fmla="*/ 759645 h 791317"/>
              <a:gd name="connsiteX1" fmla="*/ 686388 w 1370072"/>
              <a:gd name="connsiteY1" fmla="*/ 459317 h 791317"/>
              <a:gd name="connsiteX2" fmla="*/ 1370072 w 1370072"/>
              <a:gd name="connsiteY2" fmla="*/ 0 h 791317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60431"/>
              <a:gd name="connsiteX1" fmla="*/ 822639 w 1370072"/>
              <a:gd name="connsiteY1" fmla="*/ 734848 h 860431"/>
              <a:gd name="connsiteX2" fmla="*/ 1370072 w 1370072"/>
              <a:gd name="connsiteY2" fmla="*/ 0 h 860431"/>
              <a:gd name="connsiteX0" fmla="*/ 0 w 1076374"/>
              <a:gd name="connsiteY0" fmla="*/ 768729 h 865540"/>
              <a:gd name="connsiteX1" fmla="*/ 528941 w 1076374"/>
              <a:gd name="connsiteY1" fmla="*/ 734848 h 865540"/>
              <a:gd name="connsiteX2" fmla="*/ 1076374 w 1076374"/>
              <a:gd name="connsiteY2" fmla="*/ 0 h 865540"/>
              <a:gd name="connsiteX0" fmla="*/ 0 w 1076374"/>
              <a:gd name="connsiteY0" fmla="*/ 768729 h 839483"/>
              <a:gd name="connsiteX1" fmla="*/ 528941 w 1076374"/>
              <a:gd name="connsiteY1" fmla="*/ 734848 h 839483"/>
              <a:gd name="connsiteX2" fmla="*/ 1076374 w 1076374"/>
              <a:gd name="connsiteY2" fmla="*/ 0 h 839483"/>
              <a:gd name="connsiteX0" fmla="*/ 0 w 1076374"/>
              <a:gd name="connsiteY0" fmla="*/ 768729 h 796463"/>
              <a:gd name="connsiteX1" fmla="*/ 728777 w 1076374"/>
              <a:gd name="connsiteY1" fmla="*/ 592541 h 796463"/>
              <a:gd name="connsiteX2" fmla="*/ 1076374 w 1076374"/>
              <a:gd name="connsiteY2" fmla="*/ 0 h 796463"/>
              <a:gd name="connsiteX0" fmla="*/ 0 w 1076374"/>
              <a:gd name="connsiteY0" fmla="*/ 768729 h 803497"/>
              <a:gd name="connsiteX1" fmla="*/ 728777 w 1076374"/>
              <a:gd name="connsiteY1" fmla="*/ 592541 h 803497"/>
              <a:gd name="connsiteX2" fmla="*/ 1076374 w 1076374"/>
              <a:gd name="connsiteY2" fmla="*/ 0 h 803497"/>
              <a:gd name="connsiteX0" fmla="*/ 0 w 1076374"/>
              <a:gd name="connsiteY0" fmla="*/ 768729 h 793209"/>
              <a:gd name="connsiteX1" fmla="*/ 728777 w 1076374"/>
              <a:gd name="connsiteY1" fmla="*/ 592541 h 793209"/>
              <a:gd name="connsiteX2" fmla="*/ 1076374 w 1076374"/>
              <a:gd name="connsiteY2" fmla="*/ 0 h 793209"/>
              <a:gd name="connsiteX0" fmla="*/ 0 w 1076374"/>
              <a:gd name="connsiteY0" fmla="*/ 768729 h 776381"/>
              <a:gd name="connsiteX1" fmla="*/ 728777 w 1076374"/>
              <a:gd name="connsiteY1" fmla="*/ 592541 h 776381"/>
              <a:gd name="connsiteX2" fmla="*/ 1076374 w 1076374"/>
              <a:gd name="connsiteY2" fmla="*/ 0 h 776381"/>
              <a:gd name="connsiteX0" fmla="*/ 0 w 1224737"/>
              <a:gd name="connsiteY0" fmla="*/ 526504 h 641025"/>
              <a:gd name="connsiteX1" fmla="*/ 877140 w 1224737"/>
              <a:gd name="connsiteY1" fmla="*/ 592541 h 641025"/>
              <a:gd name="connsiteX2" fmla="*/ 1224737 w 1224737"/>
              <a:gd name="connsiteY2" fmla="*/ 0 h 641025"/>
              <a:gd name="connsiteX0" fmla="*/ 0 w 1224737"/>
              <a:gd name="connsiteY0" fmla="*/ 526504 h 676537"/>
              <a:gd name="connsiteX1" fmla="*/ 725750 w 1224737"/>
              <a:gd name="connsiteY1" fmla="*/ 634931 h 676537"/>
              <a:gd name="connsiteX2" fmla="*/ 1224737 w 1224737"/>
              <a:gd name="connsiteY2" fmla="*/ 0 h 676537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12532"/>
              <a:gd name="connsiteX1" fmla="*/ 728777 w 1224737"/>
              <a:gd name="connsiteY1" fmla="*/ 589513 h 612532"/>
              <a:gd name="connsiteX2" fmla="*/ 1224737 w 1224737"/>
              <a:gd name="connsiteY2" fmla="*/ 0 h 61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737" h="612532">
                <a:moveTo>
                  <a:pt x="0" y="526504"/>
                </a:moveTo>
                <a:cubicBezTo>
                  <a:pt x="392224" y="560525"/>
                  <a:pt x="419691" y="656069"/>
                  <a:pt x="728777" y="589513"/>
                </a:cubicBezTo>
                <a:cubicBezTo>
                  <a:pt x="1140809" y="468457"/>
                  <a:pt x="1035119" y="230717"/>
                  <a:pt x="1224737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C9A20B06-44C6-6D13-2F85-DCD257BCB201}"/>
              </a:ext>
            </a:extLst>
          </p:cNvPr>
          <p:cNvCxnSpPr>
            <a:cxnSpLocks/>
            <a:endCxn id="1037" idx="2"/>
          </p:cNvCxnSpPr>
          <p:nvPr/>
        </p:nvCxnSpPr>
        <p:spPr>
          <a:xfrm flipH="1">
            <a:off x="2677583" y="2737447"/>
            <a:ext cx="1096434" cy="128210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866CEA59-D83A-6D57-35F6-38E9B3E4B2D4}"/>
              </a:ext>
            </a:extLst>
          </p:cNvPr>
          <p:cNvCxnSpPr>
            <a:cxnSpLocks/>
          </p:cNvCxnSpPr>
          <p:nvPr/>
        </p:nvCxnSpPr>
        <p:spPr>
          <a:xfrm flipH="1">
            <a:off x="3745964" y="2737447"/>
            <a:ext cx="28053" cy="179645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55D63236-BB70-019C-6B6C-E0943AAFAD9F}"/>
              </a:ext>
            </a:extLst>
          </p:cNvPr>
          <p:cNvCxnSpPr>
            <a:cxnSpLocks/>
          </p:cNvCxnSpPr>
          <p:nvPr/>
        </p:nvCxnSpPr>
        <p:spPr>
          <a:xfrm flipH="1">
            <a:off x="3754412" y="4507254"/>
            <a:ext cx="1706355" cy="21202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E9FF1733-E817-41F1-34E9-F4D6CB53E8AD}"/>
              </a:ext>
            </a:extLst>
          </p:cNvPr>
          <p:cNvCxnSpPr>
            <a:cxnSpLocks/>
          </p:cNvCxnSpPr>
          <p:nvPr/>
        </p:nvCxnSpPr>
        <p:spPr>
          <a:xfrm>
            <a:off x="5460767" y="2838417"/>
            <a:ext cx="6475" cy="1668836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078C4178-3E96-E7FD-EBBB-4DE5FBC2D7F1}"/>
              </a:ext>
            </a:extLst>
          </p:cNvPr>
          <p:cNvSpPr/>
          <p:nvPr/>
        </p:nvSpPr>
        <p:spPr>
          <a:xfrm>
            <a:off x="5433457" y="895833"/>
            <a:ext cx="1443821" cy="1932034"/>
          </a:xfrm>
          <a:custGeom>
            <a:avLst/>
            <a:gdLst>
              <a:gd name="connsiteX0" fmla="*/ 43321 w 1469954"/>
              <a:gd name="connsiteY0" fmla="*/ 1507067 h 1507067"/>
              <a:gd name="connsiteX1" fmla="*/ 28504 w 1469954"/>
              <a:gd name="connsiteY1" fmla="*/ 618067 h 1507067"/>
              <a:gd name="connsiteX2" fmla="*/ 371404 w 1469954"/>
              <a:gd name="connsiteY2" fmla="*/ 311150 h 1507067"/>
              <a:gd name="connsiteX3" fmla="*/ 1469954 w 1469954"/>
              <a:gd name="connsiteY3" fmla="*/ 0 h 1507067"/>
              <a:gd name="connsiteX0" fmla="*/ 14272 w 1440905"/>
              <a:gd name="connsiteY0" fmla="*/ 1507067 h 1507067"/>
              <a:gd name="connsiteX1" fmla="*/ 67188 w 1440905"/>
              <a:gd name="connsiteY1" fmla="*/ 613834 h 1507067"/>
              <a:gd name="connsiteX2" fmla="*/ 342355 w 1440905"/>
              <a:gd name="connsiteY2" fmla="*/ 311150 h 1507067"/>
              <a:gd name="connsiteX3" fmla="*/ 1440905 w 1440905"/>
              <a:gd name="connsiteY3" fmla="*/ 0 h 1507067"/>
              <a:gd name="connsiteX0" fmla="*/ 20759 w 1447392"/>
              <a:gd name="connsiteY0" fmla="*/ 1507067 h 1507067"/>
              <a:gd name="connsiteX1" fmla="*/ 73675 w 1447392"/>
              <a:gd name="connsiteY1" fmla="*/ 613834 h 1507067"/>
              <a:gd name="connsiteX2" fmla="*/ 348842 w 1447392"/>
              <a:gd name="connsiteY2" fmla="*/ 311150 h 1507067"/>
              <a:gd name="connsiteX3" fmla="*/ 1447392 w 1447392"/>
              <a:gd name="connsiteY3" fmla="*/ 0 h 1507067"/>
              <a:gd name="connsiteX0" fmla="*/ 24353 w 1450986"/>
              <a:gd name="connsiteY0" fmla="*/ 1507067 h 1507067"/>
              <a:gd name="connsiteX1" fmla="*/ 77269 w 1450986"/>
              <a:gd name="connsiteY1" fmla="*/ 613834 h 1507067"/>
              <a:gd name="connsiteX2" fmla="*/ 606436 w 1450986"/>
              <a:gd name="connsiteY2" fmla="*/ 209550 h 1507067"/>
              <a:gd name="connsiteX3" fmla="*/ 1450986 w 1450986"/>
              <a:gd name="connsiteY3" fmla="*/ 0 h 1507067"/>
              <a:gd name="connsiteX0" fmla="*/ 24353 w 1454014"/>
              <a:gd name="connsiteY0" fmla="*/ 1921878 h 1921878"/>
              <a:gd name="connsiteX1" fmla="*/ 77269 w 1454014"/>
              <a:gd name="connsiteY1" fmla="*/ 1028645 h 1921878"/>
              <a:gd name="connsiteX2" fmla="*/ 606436 w 1454014"/>
              <a:gd name="connsiteY2" fmla="*/ 624361 h 1921878"/>
              <a:gd name="connsiteX3" fmla="*/ 1454014 w 1454014"/>
              <a:gd name="connsiteY3" fmla="*/ 0 h 1921878"/>
              <a:gd name="connsiteX0" fmla="*/ 23310 w 1452971"/>
              <a:gd name="connsiteY0" fmla="*/ 1921878 h 1921878"/>
              <a:gd name="connsiteX1" fmla="*/ 76226 w 1452971"/>
              <a:gd name="connsiteY1" fmla="*/ 1028645 h 1921878"/>
              <a:gd name="connsiteX2" fmla="*/ 584198 w 1452971"/>
              <a:gd name="connsiteY2" fmla="*/ 257996 h 1921878"/>
              <a:gd name="connsiteX3" fmla="*/ 1452971 w 1452971"/>
              <a:gd name="connsiteY3" fmla="*/ 0 h 1921878"/>
              <a:gd name="connsiteX0" fmla="*/ 23310 w 1359108"/>
              <a:gd name="connsiteY0" fmla="*/ 1937017 h 1937017"/>
              <a:gd name="connsiteX1" fmla="*/ 76226 w 1359108"/>
              <a:gd name="connsiteY1" fmla="*/ 1043784 h 1937017"/>
              <a:gd name="connsiteX2" fmla="*/ 584198 w 1359108"/>
              <a:gd name="connsiteY2" fmla="*/ 273135 h 1937017"/>
              <a:gd name="connsiteX3" fmla="*/ 1359108 w 1359108"/>
              <a:gd name="connsiteY3" fmla="*/ 0 h 1937017"/>
              <a:gd name="connsiteX0" fmla="*/ 23310 w 1443821"/>
              <a:gd name="connsiteY0" fmla="*/ 1932034 h 1932034"/>
              <a:gd name="connsiteX1" fmla="*/ 76226 w 1443821"/>
              <a:gd name="connsiteY1" fmla="*/ 1038801 h 1932034"/>
              <a:gd name="connsiteX2" fmla="*/ 584198 w 1443821"/>
              <a:gd name="connsiteY2" fmla="*/ 268152 h 1932034"/>
              <a:gd name="connsiteX3" fmla="*/ 1443821 w 1443821"/>
              <a:gd name="connsiteY3" fmla="*/ 0 h 19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3821" h="1932034">
                <a:moveTo>
                  <a:pt x="23310" y="1932034"/>
                </a:moveTo>
                <a:cubicBezTo>
                  <a:pt x="-11439" y="1587193"/>
                  <a:pt x="-17255" y="1316115"/>
                  <a:pt x="76226" y="1038801"/>
                </a:cubicBezTo>
                <a:cubicBezTo>
                  <a:pt x="169707" y="761487"/>
                  <a:pt x="343956" y="371163"/>
                  <a:pt x="584198" y="268152"/>
                </a:cubicBezTo>
                <a:cubicBezTo>
                  <a:pt x="824440" y="165141"/>
                  <a:pt x="1014667" y="104069"/>
                  <a:pt x="1443821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28E3E7E0-8B83-0B7B-6608-17436ABED8D0}"/>
              </a:ext>
            </a:extLst>
          </p:cNvPr>
          <p:cNvCxnSpPr>
            <a:cxnSpLocks/>
          </p:cNvCxnSpPr>
          <p:nvPr/>
        </p:nvCxnSpPr>
        <p:spPr>
          <a:xfrm>
            <a:off x="6863900" y="906718"/>
            <a:ext cx="1425216" cy="38130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D4DDFC5A-51C4-8BB1-1867-D979C3F288C7}"/>
              </a:ext>
            </a:extLst>
          </p:cNvPr>
          <p:cNvSpPr/>
          <p:nvPr/>
        </p:nvSpPr>
        <p:spPr>
          <a:xfrm>
            <a:off x="7424104" y="1191753"/>
            <a:ext cx="815084" cy="2096942"/>
          </a:xfrm>
          <a:custGeom>
            <a:avLst/>
            <a:gdLst>
              <a:gd name="connsiteX0" fmla="*/ 848783 w 1197896"/>
              <a:gd name="connsiteY0" fmla="*/ 0 h 1911350"/>
              <a:gd name="connsiteX1" fmla="*/ 1153583 w 1197896"/>
              <a:gd name="connsiteY1" fmla="*/ 1054100 h 1911350"/>
              <a:gd name="connsiteX2" fmla="*/ 0 w 1197896"/>
              <a:gd name="connsiteY2" fmla="*/ 1911350 h 1911350"/>
              <a:gd name="connsiteX0" fmla="*/ 854837 w 889703"/>
              <a:gd name="connsiteY0" fmla="*/ 0 h 1911350"/>
              <a:gd name="connsiteX1" fmla="*/ 21179 w 889703"/>
              <a:gd name="connsiteY1" fmla="*/ 890598 h 1911350"/>
              <a:gd name="connsiteX2" fmla="*/ 6054 w 889703"/>
              <a:gd name="connsiteY2" fmla="*/ 1911350 h 1911350"/>
              <a:gd name="connsiteX0" fmla="*/ 978722 w 1013588"/>
              <a:gd name="connsiteY0" fmla="*/ 0 h 1911350"/>
              <a:gd name="connsiteX1" fmla="*/ 145064 w 1013588"/>
              <a:gd name="connsiteY1" fmla="*/ 890598 h 1911350"/>
              <a:gd name="connsiteX2" fmla="*/ 129939 w 1013588"/>
              <a:gd name="connsiteY2" fmla="*/ 1911350 h 1911350"/>
              <a:gd name="connsiteX0" fmla="*/ 978722 w 1020244"/>
              <a:gd name="connsiteY0" fmla="*/ 0 h 1911350"/>
              <a:gd name="connsiteX1" fmla="*/ 145064 w 1020244"/>
              <a:gd name="connsiteY1" fmla="*/ 890598 h 1911350"/>
              <a:gd name="connsiteX2" fmla="*/ 129939 w 1020244"/>
              <a:gd name="connsiteY2" fmla="*/ 1911350 h 1911350"/>
              <a:gd name="connsiteX0" fmla="*/ 1023636 w 1065158"/>
              <a:gd name="connsiteY0" fmla="*/ 0 h 1911350"/>
              <a:gd name="connsiteX1" fmla="*/ 189978 w 1065158"/>
              <a:gd name="connsiteY1" fmla="*/ 890598 h 1911350"/>
              <a:gd name="connsiteX2" fmla="*/ 174853 w 1065158"/>
              <a:gd name="connsiteY2" fmla="*/ 1911350 h 1911350"/>
              <a:gd name="connsiteX0" fmla="*/ 962682 w 1012354"/>
              <a:gd name="connsiteY0" fmla="*/ 0 h 1911350"/>
              <a:gd name="connsiteX1" fmla="*/ 280415 w 1012354"/>
              <a:gd name="connsiteY1" fmla="*/ 875459 h 1911350"/>
              <a:gd name="connsiteX2" fmla="*/ 113899 w 1012354"/>
              <a:gd name="connsiteY2" fmla="*/ 1911350 h 1911350"/>
              <a:gd name="connsiteX0" fmla="*/ 944221 w 993893"/>
              <a:gd name="connsiteY0" fmla="*/ 0 h 1911350"/>
              <a:gd name="connsiteX1" fmla="*/ 261954 w 993893"/>
              <a:gd name="connsiteY1" fmla="*/ 875459 h 1911350"/>
              <a:gd name="connsiteX2" fmla="*/ 95438 w 993893"/>
              <a:gd name="connsiteY2" fmla="*/ 1911350 h 1911350"/>
              <a:gd name="connsiteX0" fmla="*/ 864265 w 913937"/>
              <a:gd name="connsiteY0" fmla="*/ 0 h 1911350"/>
              <a:gd name="connsiteX1" fmla="*/ 181998 w 913937"/>
              <a:gd name="connsiteY1" fmla="*/ 875459 h 1911350"/>
              <a:gd name="connsiteX2" fmla="*/ 15482 w 913937"/>
              <a:gd name="connsiteY2" fmla="*/ 1911350 h 1911350"/>
              <a:gd name="connsiteX0" fmla="*/ 882184 w 931856"/>
              <a:gd name="connsiteY0" fmla="*/ 0 h 1911350"/>
              <a:gd name="connsiteX1" fmla="*/ 199917 w 931856"/>
              <a:gd name="connsiteY1" fmla="*/ 875459 h 1911350"/>
              <a:gd name="connsiteX2" fmla="*/ 33401 w 931856"/>
              <a:gd name="connsiteY2" fmla="*/ 1911350 h 1911350"/>
              <a:gd name="connsiteX0" fmla="*/ 863451 w 918471"/>
              <a:gd name="connsiteY0" fmla="*/ 0 h 1911350"/>
              <a:gd name="connsiteX1" fmla="*/ 256879 w 918471"/>
              <a:gd name="connsiteY1" fmla="*/ 845181 h 1911350"/>
              <a:gd name="connsiteX2" fmla="*/ 14668 w 918471"/>
              <a:gd name="connsiteY2" fmla="*/ 1911350 h 1911350"/>
              <a:gd name="connsiteX0" fmla="*/ 863451 w 863451"/>
              <a:gd name="connsiteY0" fmla="*/ 0 h 1911350"/>
              <a:gd name="connsiteX1" fmla="*/ 256879 w 863451"/>
              <a:gd name="connsiteY1" fmla="*/ 845181 h 1911350"/>
              <a:gd name="connsiteX2" fmla="*/ 14668 w 863451"/>
              <a:gd name="connsiteY2" fmla="*/ 1911350 h 1911350"/>
              <a:gd name="connsiteX0" fmla="*/ 858343 w 858343"/>
              <a:gd name="connsiteY0" fmla="*/ 0 h 1520761"/>
              <a:gd name="connsiteX1" fmla="*/ 251771 w 858343"/>
              <a:gd name="connsiteY1" fmla="*/ 845181 h 1520761"/>
              <a:gd name="connsiteX2" fmla="*/ 15616 w 858343"/>
              <a:gd name="connsiteY2" fmla="*/ 1520761 h 1520761"/>
              <a:gd name="connsiteX0" fmla="*/ 842727 w 842727"/>
              <a:gd name="connsiteY0" fmla="*/ 0 h 1520761"/>
              <a:gd name="connsiteX1" fmla="*/ 236155 w 842727"/>
              <a:gd name="connsiteY1" fmla="*/ 845181 h 1520761"/>
              <a:gd name="connsiteX2" fmla="*/ 0 w 842727"/>
              <a:gd name="connsiteY2" fmla="*/ 1520761 h 1520761"/>
              <a:gd name="connsiteX0" fmla="*/ 842727 w 842727"/>
              <a:gd name="connsiteY0" fmla="*/ 0 h 1520761"/>
              <a:gd name="connsiteX1" fmla="*/ 357268 w 842727"/>
              <a:gd name="connsiteY1" fmla="*/ 742235 h 1520761"/>
              <a:gd name="connsiteX2" fmla="*/ 0 w 842727"/>
              <a:gd name="connsiteY2" fmla="*/ 1520761 h 1520761"/>
              <a:gd name="connsiteX0" fmla="*/ 888144 w 888144"/>
              <a:gd name="connsiteY0" fmla="*/ 0 h 1520761"/>
              <a:gd name="connsiteX1" fmla="*/ 402685 w 888144"/>
              <a:gd name="connsiteY1" fmla="*/ 742235 h 1520761"/>
              <a:gd name="connsiteX2" fmla="*/ 0 w 888144"/>
              <a:gd name="connsiteY2" fmla="*/ 1520761 h 1520761"/>
              <a:gd name="connsiteX0" fmla="*/ 1042562 w 1042562"/>
              <a:gd name="connsiteY0" fmla="*/ 0 h 2141463"/>
              <a:gd name="connsiteX1" fmla="*/ 557103 w 1042562"/>
              <a:gd name="connsiteY1" fmla="*/ 742235 h 2141463"/>
              <a:gd name="connsiteX2" fmla="*/ 0 w 1042562"/>
              <a:gd name="connsiteY2" fmla="*/ 2141463 h 2141463"/>
              <a:gd name="connsiteX0" fmla="*/ 975951 w 975951"/>
              <a:gd name="connsiteY0" fmla="*/ 0 h 2317076"/>
              <a:gd name="connsiteX1" fmla="*/ 557103 w 975951"/>
              <a:gd name="connsiteY1" fmla="*/ 917848 h 2317076"/>
              <a:gd name="connsiteX2" fmla="*/ 0 w 975951"/>
              <a:gd name="connsiteY2" fmla="*/ 2317076 h 2317076"/>
              <a:gd name="connsiteX0" fmla="*/ 815084 w 815084"/>
              <a:gd name="connsiteY0" fmla="*/ 0 h 2096942"/>
              <a:gd name="connsiteX1" fmla="*/ 396236 w 815084"/>
              <a:gd name="connsiteY1" fmla="*/ 917848 h 2096942"/>
              <a:gd name="connsiteX2" fmla="*/ 0 w 815084"/>
              <a:gd name="connsiteY2" fmla="*/ 2096942 h 209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084" h="2096942">
                <a:moveTo>
                  <a:pt x="815084" y="0"/>
                </a:moveTo>
                <a:cubicBezTo>
                  <a:pt x="671850" y="522189"/>
                  <a:pt x="719369" y="602318"/>
                  <a:pt x="396236" y="917848"/>
                </a:cubicBezTo>
                <a:cubicBezTo>
                  <a:pt x="130632" y="1212183"/>
                  <a:pt x="51887" y="1388564"/>
                  <a:pt x="0" y="2096942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DDAD440E-E882-21DF-14CF-371BE3C9C9D2}"/>
              </a:ext>
            </a:extLst>
          </p:cNvPr>
          <p:cNvCxnSpPr>
            <a:cxnSpLocks/>
          </p:cNvCxnSpPr>
          <p:nvPr/>
        </p:nvCxnSpPr>
        <p:spPr>
          <a:xfrm flipH="1">
            <a:off x="6901394" y="3248911"/>
            <a:ext cx="532136" cy="1625691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AA908ED-DB72-ABAB-874C-1B171D267FFE}"/>
              </a:ext>
            </a:extLst>
          </p:cNvPr>
          <p:cNvSpPr/>
          <p:nvPr/>
        </p:nvSpPr>
        <p:spPr>
          <a:xfrm>
            <a:off x="7764874" y="1375646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B7B0D8-9AB2-F112-1C72-5FF07523CC3D}"/>
              </a:ext>
            </a:extLst>
          </p:cNvPr>
          <p:cNvSpPr/>
          <p:nvPr/>
        </p:nvSpPr>
        <p:spPr>
          <a:xfrm>
            <a:off x="6959474" y="239899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21ADF1-D7B0-9CCF-56EC-FFCDE77E256F}"/>
              </a:ext>
            </a:extLst>
          </p:cNvPr>
          <p:cNvSpPr/>
          <p:nvPr/>
        </p:nvSpPr>
        <p:spPr>
          <a:xfrm rot="19165028">
            <a:off x="8007968" y="108176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AECF7D-CBEA-45C4-D7C9-575C7E2328B6}"/>
              </a:ext>
            </a:extLst>
          </p:cNvPr>
          <p:cNvSpPr/>
          <p:nvPr/>
        </p:nvSpPr>
        <p:spPr>
          <a:xfrm rot="19159694">
            <a:off x="1125329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EDA7AF-094A-8135-F613-8404CF884DA5}"/>
              </a:ext>
            </a:extLst>
          </p:cNvPr>
          <p:cNvSpPr/>
          <p:nvPr/>
        </p:nvSpPr>
        <p:spPr>
          <a:xfrm>
            <a:off x="404958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B45F52-F925-327F-8A91-9792BAA44748}"/>
              </a:ext>
            </a:extLst>
          </p:cNvPr>
          <p:cNvSpPr/>
          <p:nvPr/>
        </p:nvSpPr>
        <p:spPr>
          <a:xfrm rot="3388948">
            <a:off x="115568" y="3768380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ED45E4-4E2D-614F-98F1-3AD249F5E834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DF2C0B-9506-2CD0-475A-286C44A5A9A4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69871A-BD0B-6F46-C223-BFD2FFFFB0F9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E7107B-EF40-AC32-C832-B09C0704E10F}"/>
              </a:ext>
            </a:extLst>
          </p:cNvPr>
          <p:cNvSpPr/>
          <p:nvPr/>
        </p:nvSpPr>
        <p:spPr>
          <a:xfrm rot="18536443">
            <a:off x="520289" y="350098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6EC5F6-9E62-25DC-BE3A-543D97E94CEF}"/>
              </a:ext>
            </a:extLst>
          </p:cNvPr>
          <p:cNvSpPr/>
          <p:nvPr/>
        </p:nvSpPr>
        <p:spPr>
          <a:xfrm>
            <a:off x="6345770" y="818186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32F452-24D0-4F01-A4C4-0B4D6BA5A9AE}"/>
              </a:ext>
            </a:extLst>
          </p:cNvPr>
          <p:cNvSpPr/>
          <p:nvPr/>
        </p:nvSpPr>
        <p:spPr>
          <a:xfrm>
            <a:off x="6365356" y="11716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FBB840-1FB8-C951-9DDB-A19077B3BDDB}"/>
              </a:ext>
            </a:extLst>
          </p:cNvPr>
          <p:cNvSpPr/>
          <p:nvPr/>
        </p:nvSpPr>
        <p:spPr>
          <a:xfrm>
            <a:off x="6351491" y="400893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Enduring </a:t>
            </a:r>
            <a:r>
              <a:rPr kumimoji="0" lang="en-US" sz="105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</a:t>
            </a:r>
            <a:endParaRPr kumimoji="0" lang="en-US" sz="105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12:4-11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14C36-3C95-4729-90D5-D9489BFDA78D}"/>
              </a:ext>
            </a:extLst>
          </p:cNvPr>
          <p:cNvSpPr/>
          <p:nvPr/>
        </p:nvSpPr>
        <p:spPr>
          <a:xfrm>
            <a:off x="7719129" y="261139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836AC6-D960-14C2-2F7C-B74E6B9C0CD2}"/>
              </a:ext>
            </a:extLst>
          </p:cNvPr>
          <p:cNvSpPr/>
          <p:nvPr/>
        </p:nvSpPr>
        <p:spPr>
          <a:xfrm rot="3836919">
            <a:off x="8044378" y="61930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695BF0-9B41-B900-BDCE-B2B0794E2E09}"/>
              </a:ext>
            </a:extLst>
          </p:cNvPr>
          <p:cNvSpPr/>
          <p:nvPr/>
        </p:nvSpPr>
        <p:spPr>
          <a:xfrm rot="18806335">
            <a:off x="7492783" y="5796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2E5247-0B09-901A-3FE7-0C5D9F797F6F}"/>
              </a:ext>
            </a:extLst>
          </p:cNvPr>
          <p:cNvSpPr/>
          <p:nvPr/>
        </p:nvSpPr>
        <p:spPr>
          <a:xfrm rot="1815126">
            <a:off x="7514023" y="1053535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6E858D-9F3C-E570-AADE-862B63875167}"/>
              </a:ext>
            </a:extLst>
          </p:cNvPr>
          <p:cNvSpPr/>
          <p:nvPr/>
        </p:nvSpPr>
        <p:spPr>
          <a:xfrm>
            <a:off x="7760059" y="73845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Prepare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12:12-17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370730-F75E-A8C9-B613-794AA356053D}"/>
              </a:ext>
            </a:extLst>
          </p:cNvPr>
          <p:cNvSpPr/>
          <p:nvPr/>
        </p:nvSpPr>
        <p:spPr>
          <a:xfrm rot="15589684">
            <a:off x="7371022" y="2775775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Reveremce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7BAB91-2785-C3D7-458C-5A81E744846A}"/>
              </a:ext>
            </a:extLst>
          </p:cNvPr>
          <p:cNvSpPr/>
          <p:nvPr/>
        </p:nvSpPr>
        <p:spPr>
          <a:xfrm rot="5786543">
            <a:off x="6451176" y="2747903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A5E1B7-F166-8C83-7A63-2D5A9C28E6F8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9EB797CE-3340-D085-0264-D312274CC021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D02CA189-B8E1-685E-5826-CCF7E7E63877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EFD27C35-EAB2-4A11-60BA-C149228F622C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10C47CF0-C60C-1E59-8DD4-3E00F75B6412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8DFA2C-2D37-4F34-4F35-C0D1EAA3CAD2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2:17-18</a:t>
            </a:r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2661E9-9B0B-8E76-0694-DFDD5A05C208}"/>
              </a:ext>
            </a:extLst>
          </p:cNvPr>
          <p:cNvSpPr/>
          <p:nvPr/>
        </p:nvSpPr>
        <p:spPr>
          <a:xfrm rot="1442442">
            <a:off x="4963697" y="407997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B8F0BC-75FC-AA2E-4B00-40252954782F}"/>
              </a:ext>
            </a:extLst>
          </p:cNvPr>
          <p:cNvSpPr/>
          <p:nvPr/>
        </p:nvSpPr>
        <p:spPr>
          <a:xfrm rot="19830770">
            <a:off x="4692250" y="8291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E3ECB119-CF8E-48A3-4A4E-C0418F05E58D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7D3342E5-0D26-278A-EFC3-93622FE1222C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7775EE59-5AF3-A737-8662-8D3C2D654643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F0767DC8-0279-0F2F-B669-9361F77B6EB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0B1527B-AD38-28F4-8B8E-4B0C323E3548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4200C3D-E397-5E8E-26A5-A9CFDCE2FB8F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4AB409-0076-24F4-3BF6-12A11A31FDE8}"/>
              </a:ext>
            </a:extLst>
          </p:cNvPr>
          <p:cNvSpPr/>
          <p:nvPr/>
        </p:nvSpPr>
        <p:spPr>
          <a:xfrm rot="3259700">
            <a:off x="5297734" y="1082484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963CB1-B879-D288-2CAB-C63E553C690D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FCA16F-A2E9-16AB-BFF3-4686CB63D406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B2C11E4A-3843-40EE-D937-B3901CFF627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90F52623-7B41-7A9A-5A7F-DCDC0F16B9C2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59DA1E-3F6F-9FF6-06CE-A448FAD2E1DF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65323AF-ED13-7F3F-420B-730A7F274ED6}"/>
              </a:ext>
            </a:extLst>
          </p:cNvPr>
          <p:cNvSpPr/>
          <p:nvPr/>
        </p:nvSpPr>
        <p:spPr>
          <a:xfrm rot="2769511">
            <a:off x="3512880" y="38488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09265C-EE9C-6364-7703-9422F78B8BFC}"/>
              </a:ext>
            </a:extLst>
          </p:cNvPr>
          <p:cNvSpPr/>
          <p:nvPr/>
        </p:nvSpPr>
        <p:spPr>
          <a:xfrm rot="2553008">
            <a:off x="3003478" y="425205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F76FCCA-5397-9213-0293-33D713F95144}"/>
              </a:ext>
            </a:extLst>
          </p:cNvPr>
          <p:cNvSpPr/>
          <p:nvPr/>
        </p:nvSpPr>
        <p:spPr>
          <a:xfrm rot="18691118">
            <a:off x="3484671" y="4254764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A8BA4B-C657-E9A3-5C37-CC4FF2D699FE}"/>
              </a:ext>
            </a:extLst>
          </p:cNvPr>
          <p:cNvSpPr/>
          <p:nvPr/>
        </p:nvSpPr>
        <p:spPr>
          <a:xfrm rot="18828535">
            <a:off x="3036501" y="384464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15D3D8-D248-165F-91C4-A41943DC4C7D}"/>
              </a:ext>
            </a:extLst>
          </p:cNvPr>
          <p:cNvSpPr/>
          <p:nvPr/>
        </p:nvSpPr>
        <p:spPr>
          <a:xfrm>
            <a:off x="3244982" y="403629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SINCE Therefore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10:19-25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A499611-3B8E-BB1D-B381-1E83AFB17160}"/>
              </a:ext>
            </a:extLst>
          </p:cNvPr>
          <p:cNvSpPr/>
          <p:nvPr/>
        </p:nvSpPr>
        <p:spPr>
          <a:xfrm rot="2769511">
            <a:off x="5215382" y="3780002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3F821B-C889-30EE-AF7B-33A63CA98C56}"/>
              </a:ext>
            </a:extLst>
          </p:cNvPr>
          <p:cNvSpPr/>
          <p:nvPr/>
        </p:nvSpPr>
        <p:spPr>
          <a:xfrm rot="2553008">
            <a:off x="4701551" y="4265425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E5CF4F-AE3D-E826-3396-CF30E8000198}"/>
              </a:ext>
            </a:extLst>
          </p:cNvPr>
          <p:cNvSpPr/>
          <p:nvPr/>
        </p:nvSpPr>
        <p:spPr>
          <a:xfrm rot="18691118">
            <a:off x="5229043" y="4263592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61AAABB-CCE0-0042-A94F-83B992B09719}"/>
              </a:ext>
            </a:extLst>
          </p:cNvPr>
          <p:cNvSpPr/>
          <p:nvPr/>
        </p:nvSpPr>
        <p:spPr>
          <a:xfrm rot="18828535">
            <a:off x="4724125" y="3773543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A615D6-46E5-F420-E664-554DE79191F1}"/>
              </a:ext>
            </a:extLst>
          </p:cNvPr>
          <p:cNvSpPr/>
          <p:nvPr/>
        </p:nvSpPr>
        <p:spPr>
          <a:xfrm>
            <a:off x="4949192" y="3992904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 if we go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10:26-31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A717330-55B5-CE36-6B83-CFC97C96394B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AF1D63-2235-5562-FDEC-E14D8803E6AA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928366F-9F40-E2D8-8E71-847C2132760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3C5A05A-2338-32A0-9CD4-B4BCCA99BB8D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Moses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Joshua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A3016A4-E32B-5817-AEBF-D9C9538DF83E}"/>
              </a:ext>
            </a:extLst>
          </p:cNvPr>
          <p:cNvSpPr/>
          <p:nvPr/>
        </p:nvSpPr>
        <p:spPr>
          <a:xfrm>
            <a:off x="2365058" y="372296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</a:t>
            </a:r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zEdek</a:t>
            </a:r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ABEEB55-E5D3-A30A-EDD4-30EEB7277745}"/>
              </a:ext>
            </a:extLst>
          </p:cNvPr>
          <p:cNvSpPr/>
          <p:nvPr/>
        </p:nvSpPr>
        <p:spPr>
          <a:xfrm rot="3709855">
            <a:off x="4620511" y="253884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F489BCF-5014-A732-0150-10CD478F38DE}"/>
              </a:ext>
            </a:extLst>
          </p:cNvPr>
          <p:cNvSpPr/>
          <p:nvPr/>
        </p:nvSpPr>
        <p:spPr>
          <a:xfrm rot="4180124">
            <a:off x="5361425" y="2038130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24C0B9-9364-402B-9168-2AFC55BB7095}"/>
              </a:ext>
            </a:extLst>
          </p:cNvPr>
          <p:cNvSpPr/>
          <p:nvPr/>
        </p:nvSpPr>
        <p:spPr>
          <a:xfrm rot="15654413">
            <a:off x="4529948" y="156773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DD80EB-7924-CD2D-221E-5853028B23AA}"/>
              </a:ext>
            </a:extLst>
          </p:cNvPr>
          <p:cNvSpPr/>
          <p:nvPr/>
        </p:nvSpPr>
        <p:spPr>
          <a:xfrm>
            <a:off x="6433885" y="436292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Closing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13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66403F5-86B4-C090-0212-6F7B3D8B7DC8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8A70ED-2ED2-C5FE-B755-4EE130F9BEB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2D3F78E-F00B-64D6-B5E4-F1D5FE59E8DD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7DE2BA-4706-8167-F96E-47ECD24E9F22}"/>
              </a:ext>
            </a:extLst>
          </p:cNvPr>
          <p:cNvSpPr/>
          <p:nvPr/>
        </p:nvSpPr>
        <p:spPr>
          <a:xfrm rot="17844658">
            <a:off x="5255474" y="2534414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E5605E-3F08-E9E7-E4E1-76A70B169E94}"/>
              </a:ext>
            </a:extLst>
          </p:cNvPr>
          <p:cNvSpPr/>
          <p:nvPr/>
        </p:nvSpPr>
        <p:spPr>
          <a:xfrm rot="2916173">
            <a:off x="1082160" y="35037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75AFF74-DC08-439D-ACB9-DD3546CC5EF3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 has spoken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1:1-3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059" name="Second Right Hand">
            <a:extLst>
              <a:ext uri="{FF2B5EF4-FFF2-40B4-BE49-F238E27FC236}">
                <a16:creationId xmlns:a16="http://schemas.microsoft.com/office/drawing/2014/main" id="{DFC2CEDF-5768-D039-4EEF-DABA4941FB4D}"/>
              </a:ext>
            </a:extLst>
          </p:cNvPr>
          <p:cNvSpPr/>
          <p:nvPr/>
        </p:nvSpPr>
        <p:spPr>
          <a:xfrm rot="8915408">
            <a:off x="4929865" y="108155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083FE1-30CD-4ACA-3BCA-1AC5A3B9CFC3}"/>
              </a:ext>
            </a:extLst>
          </p:cNvPr>
          <p:cNvSpPr/>
          <p:nvPr/>
        </p:nvSpPr>
        <p:spPr>
          <a:xfrm>
            <a:off x="4943801" y="137813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FIXING OUR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12:2-3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Eyes On Jesus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1932B14-193A-BC65-201B-E6A09518CFED}"/>
              </a:ext>
            </a:extLst>
          </p:cNvPr>
          <p:cNvSpPr/>
          <p:nvPr/>
        </p:nvSpPr>
        <p:spPr>
          <a:xfrm>
            <a:off x="4938454" y="2345708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CLOUD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OF witnesses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4FB284-E26B-C88B-A200-65C9CF29B3AD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77FFB569-13DC-AF33-AB05-0D6A44C0B80F}"/>
              </a:ext>
            </a:extLst>
          </p:cNvPr>
          <p:cNvSpPr/>
          <p:nvPr/>
        </p:nvSpPr>
        <p:spPr>
          <a:xfrm>
            <a:off x="6934510" y="3198727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0FCAA7EE-47EA-5931-D7E1-7E49522F3D19}"/>
              </a:ext>
            </a:extLst>
          </p:cNvPr>
          <p:cNvSpPr/>
          <p:nvPr/>
        </p:nvSpPr>
        <p:spPr>
          <a:xfrm>
            <a:off x="6894985" y="278214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Sinai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12:18-29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2F804A4-9DDC-D2EA-CB65-984FD42F6648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32BDC3DE-8998-5FA6-0C79-1996A5D2A59D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05A09AE7-8250-CBF6-2514-E770740F3996}"/>
              </a:ext>
            </a:extLst>
          </p:cNvPr>
          <p:cNvSpPr txBox="1"/>
          <p:nvPr/>
        </p:nvSpPr>
        <p:spPr>
          <a:xfrm>
            <a:off x="881392" y="4323731"/>
            <a:ext cx="88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5:11-6:20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Train of Thought</a:t>
            </a:r>
          </a:p>
        </p:txBody>
      </p:sp>
    </p:spTree>
    <p:extLst>
      <p:ext uri="{BB962C8B-B14F-4D97-AF65-F5344CB8AC3E}">
        <p14:creationId xmlns:p14="http://schemas.microsoft.com/office/powerpoint/2010/main" val="638888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7651E9DF-83F6-AF9C-22D1-1C558ABA2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339" y="958439"/>
            <a:ext cx="4902182" cy="1576725"/>
          </a:xfrm>
          <a:prstGeom prst="roundRect">
            <a:avLst>
              <a:gd name="adj" fmla="val 16841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2" name="TextBox 21" hidden="1">
            <a:extLst>
              <a:ext uri="{FF2B5EF4-FFF2-40B4-BE49-F238E27FC236}">
                <a16:creationId xmlns:a16="http://schemas.microsoft.com/office/drawing/2014/main" id="{E46CB9D7-FB50-BE68-A594-1C829F44033A}"/>
              </a:ext>
            </a:extLst>
          </p:cNvPr>
          <p:cNvSpPr txBox="1"/>
          <p:nvPr/>
        </p:nvSpPr>
        <p:spPr>
          <a:xfrm>
            <a:off x="1964370" y="3060852"/>
            <a:ext cx="50064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8 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Holy Spirit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signifying this, that the way into the holy place has not yet been disclosed while the outer tabernacle is still standing, 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9 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which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a symbol for the present time.</a:t>
            </a:r>
          </a:p>
        </p:txBody>
      </p:sp>
      <p:sp>
        <p:nvSpPr>
          <p:cNvPr id="73" name="TextBox 72" hidden="1">
            <a:extLst>
              <a:ext uri="{FF2B5EF4-FFF2-40B4-BE49-F238E27FC236}">
                <a16:creationId xmlns:a16="http://schemas.microsoft.com/office/drawing/2014/main" id="{FC4248FD-C8EE-8124-4FD0-FF0E7D69C5BB}"/>
              </a:ext>
            </a:extLst>
          </p:cNvPr>
          <p:cNvSpPr txBox="1"/>
          <p:nvPr/>
        </p:nvSpPr>
        <p:spPr>
          <a:xfrm>
            <a:off x="1836886" y="815653"/>
            <a:ext cx="51715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11 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But when Christ appeared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a high priest of the good things to come…</a:t>
            </a:r>
          </a:p>
        </p:txBody>
      </p:sp>
      <p:sp>
        <p:nvSpPr>
          <p:cNvPr id="76" name="TextBox 75" hidden="1">
            <a:extLst>
              <a:ext uri="{FF2B5EF4-FFF2-40B4-BE49-F238E27FC236}">
                <a16:creationId xmlns:a16="http://schemas.microsoft.com/office/drawing/2014/main" id="{327748DE-CFBE-6734-5DD6-09D3B07685F9}"/>
              </a:ext>
            </a:extLst>
          </p:cNvPr>
          <p:cNvSpPr txBox="1"/>
          <p:nvPr/>
        </p:nvSpPr>
        <p:spPr>
          <a:xfrm>
            <a:off x="1887304" y="4910247"/>
            <a:ext cx="5171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…to serve the living God?</a:t>
            </a:r>
          </a:p>
        </p:txBody>
      </p:sp>
      <p:pic>
        <p:nvPicPr>
          <p:cNvPr id="77" name="Picture 76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3C10CEA4-FD0E-C518-51BE-5EEE9AEBD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58" y="-804207"/>
            <a:ext cx="7174130" cy="9592602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E09EAC81-1486-B524-E209-125B6BD9C103}"/>
              </a:ext>
            </a:extLst>
          </p:cNvPr>
          <p:cNvSpPr>
            <a:spLocks/>
          </p:cNvSpPr>
          <p:nvPr/>
        </p:nvSpPr>
        <p:spPr>
          <a:xfrm>
            <a:off x="163877" y="1067480"/>
            <a:ext cx="5795872" cy="35354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9" name="Picture 78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D53372DB-24A7-9008-0DF5-E1791BA2CF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" y="-11335399"/>
            <a:ext cx="6144321" cy="12355598"/>
          </a:xfrm>
          <a:prstGeom prst="rect">
            <a:avLst/>
          </a:prstGeom>
        </p:spPr>
      </p:pic>
      <p:pic>
        <p:nvPicPr>
          <p:cNvPr id="80" name="Picture 79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FC0B05D3-80ED-1674-A6E7-3695A8051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" y="1067480"/>
            <a:ext cx="6144321" cy="12095648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B0631F65-5FD4-DE49-5047-AEABFBEF9DF4}"/>
              </a:ext>
            </a:extLst>
          </p:cNvPr>
          <p:cNvSpPr>
            <a:spLocks/>
          </p:cNvSpPr>
          <p:nvPr/>
        </p:nvSpPr>
        <p:spPr>
          <a:xfrm>
            <a:off x="-171178" y="5125572"/>
            <a:ext cx="1538065" cy="28568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</p:spTree>
    <p:extLst>
      <p:ext uri="{BB962C8B-B14F-4D97-AF65-F5344CB8AC3E}">
        <p14:creationId xmlns:p14="http://schemas.microsoft.com/office/powerpoint/2010/main" val="3542731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73" grpId="0"/>
      <p:bldP spid="7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7651E9DF-83F6-AF9C-22D1-1C558ABA2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339" y="958439"/>
            <a:ext cx="4902182" cy="1576725"/>
          </a:xfrm>
          <a:prstGeom prst="roundRect">
            <a:avLst>
              <a:gd name="adj" fmla="val 16841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2" name="TextBox 21" hidden="1">
            <a:extLst>
              <a:ext uri="{FF2B5EF4-FFF2-40B4-BE49-F238E27FC236}">
                <a16:creationId xmlns:a16="http://schemas.microsoft.com/office/drawing/2014/main" id="{E46CB9D7-FB50-BE68-A594-1C829F44033A}"/>
              </a:ext>
            </a:extLst>
          </p:cNvPr>
          <p:cNvSpPr txBox="1"/>
          <p:nvPr/>
        </p:nvSpPr>
        <p:spPr>
          <a:xfrm>
            <a:off x="1964370" y="3060852"/>
            <a:ext cx="50064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8 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Holy Spirit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signifying this, that the way into the holy place has not yet been disclosed while the outer tabernacle is still standing, 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9 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which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a symbol for the present time.</a:t>
            </a:r>
          </a:p>
        </p:txBody>
      </p:sp>
      <p:sp>
        <p:nvSpPr>
          <p:cNvPr id="73" name="TextBox 72" hidden="1">
            <a:extLst>
              <a:ext uri="{FF2B5EF4-FFF2-40B4-BE49-F238E27FC236}">
                <a16:creationId xmlns:a16="http://schemas.microsoft.com/office/drawing/2014/main" id="{FC4248FD-C8EE-8124-4FD0-FF0E7D69C5BB}"/>
              </a:ext>
            </a:extLst>
          </p:cNvPr>
          <p:cNvSpPr txBox="1"/>
          <p:nvPr/>
        </p:nvSpPr>
        <p:spPr>
          <a:xfrm>
            <a:off x="1836886" y="815653"/>
            <a:ext cx="51715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11 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But when Christ appeared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a high priest of the good things to come…</a:t>
            </a:r>
          </a:p>
        </p:txBody>
      </p:sp>
      <p:sp>
        <p:nvSpPr>
          <p:cNvPr id="76" name="TextBox 75" hidden="1">
            <a:extLst>
              <a:ext uri="{FF2B5EF4-FFF2-40B4-BE49-F238E27FC236}">
                <a16:creationId xmlns:a16="http://schemas.microsoft.com/office/drawing/2014/main" id="{327748DE-CFBE-6734-5DD6-09D3B07685F9}"/>
              </a:ext>
            </a:extLst>
          </p:cNvPr>
          <p:cNvSpPr txBox="1"/>
          <p:nvPr/>
        </p:nvSpPr>
        <p:spPr>
          <a:xfrm>
            <a:off x="1887304" y="4910247"/>
            <a:ext cx="5171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…to serve the living God?</a:t>
            </a:r>
          </a:p>
        </p:txBody>
      </p:sp>
      <p:pic>
        <p:nvPicPr>
          <p:cNvPr id="77" name="Picture 76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3C10CEA4-FD0E-C518-51BE-5EEE9AEBD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58" y="-804207"/>
            <a:ext cx="7174130" cy="9592602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E09EAC81-1486-B524-E209-125B6BD9C103}"/>
              </a:ext>
            </a:extLst>
          </p:cNvPr>
          <p:cNvSpPr>
            <a:spLocks/>
          </p:cNvSpPr>
          <p:nvPr/>
        </p:nvSpPr>
        <p:spPr>
          <a:xfrm>
            <a:off x="163877" y="1067480"/>
            <a:ext cx="5795872" cy="35354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9" name="Picture 78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D53372DB-24A7-9008-0DF5-E1791BA2CF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" y="-14865423"/>
            <a:ext cx="6144321" cy="12355598"/>
          </a:xfrm>
          <a:prstGeom prst="rect">
            <a:avLst/>
          </a:prstGeom>
        </p:spPr>
      </p:pic>
      <p:pic>
        <p:nvPicPr>
          <p:cNvPr id="80" name="Picture 79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FC0B05D3-80ED-1674-A6E7-3695A8051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" y="-2462544"/>
            <a:ext cx="6144321" cy="12095648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B0631F65-5FD4-DE49-5047-AEABFBEF9DF4}"/>
              </a:ext>
            </a:extLst>
          </p:cNvPr>
          <p:cNvSpPr>
            <a:spLocks/>
          </p:cNvSpPr>
          <p:nvPr/>
        </p:nvSpPr>
        <p:spPr>
          <a:xfrm>
            <a:off x="-171178" y="5125572"/>
            <a:ext cx="1538065" cy="28568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</p:spTree>
    <p:extLst>
      <p:ext uri="{BB962C8B-B14F-4D97-AF65-F5344CB8AC3E}">
        <p14:creationId xmlns:p14="http://schemas.microsoft.com/office/powerpoint/2010/main" val="1744007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73" grpId="0"/>
      <p:bldP spid="7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7651E9DF-83F6-AF9C-22D1-1C558ABA2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339" y="958439"/>
            <a:ext cx="4902182" cy="1576725"/>
          </a:xfrm>
          <a:prstGeom prst="roundRect">
            <a:avLst>
              <a:gd name="adj" fmla="val 16841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2" name="TextBox 21" hidden="1">
            <a:extLst>
              <a:ext uri="{FF2B5EF4-FFF2-40B4-BE49-F238E27FC236}">
                <a16:creationId xmlns:a16="http://schemas.microsoft.com/office/drawing/2014/main" id="{E46CB9D7-FB50-BE68-A594-1C829F44033A}"/>
              </a:ext>
            </a:extLst>
          </p:cNvPr>
          <p:cNvSpPr txBox="1"/>
          <p:nvPr/>
        </p:nvSpPr>
        <p:spPr>
          <a:xfrm>
            <a:off x="1964370" y="3060852"/>
            <a:ext cx="50064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8 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Holy Spirit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signifying this, that the way into the holy place has not yet been disclosed while the outer tabernacle is still standing, 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9 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which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a symbol for the present time.</a:t>
            </a:r>
          </a:p>
        </p:txBody>
      </p:sp>
      <p:sp>
        <p:nvSpPr>
          <p:cNvPr id="73" name="TextBox 72" hidden="1">
            <a:extLst>
              <a:ext uri="{FF2B5EF4-FFF2-40B4-BE49-F238E27FC236}">
                <a16:creationId xmlns:a16="http://schemas.microsoft.com/office/drawing/2014/main" id="{FC4248FD-C8EE-8124-4FD0-FF0E7D69C5BB}"/>
              </a:ext>
            </a:extLst>
          </p:cNvPr>
          <p:cNvSpPr txBox="1"/>
          <p:nvPr/>
        </p:nvSpPr>
        <p:spPr>
          <a:xfrm>
            <a:off x="1836886" y="815653"/>
            <a:ext cx="51715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11 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But when Christ appeared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a high priest of the good things to come…</a:t>
            </a:r>
          </a:p>
        </p:txBody>
      </p:sp>
      <p:sp>
        <p:nvSpPr>
          <p:cNvPr id="76" name="TextBox 75" hidden="1">
            <a:extLst>
              <a:ext uri="{FF2B5EF4-FFF2-40B4-BE49-F238E27FC236}">
                <a16:creationId xmlns:a16="http://schemas.microsoft.com/office/drawing/2014/main" id="{327748DE-CFBE-6734-5DD6-09D3B07685F9}"/>
              </a:ext>
            </a:extLst>
          </p:cNvPr>
          <p:cNvSpPr txBox="1"/>
          <p:nvPr/>
        </p:nvSpPr>
        <p:spPr>
          <a:xfrm>
            <a:off x="1887304" y="4910247"/>
            <a:ext cx="5171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…to serve the living God?</a:t>
            </a:r>
          </a:p>
        </p:txBody>
      </p:sp>
      <p:pic>
        <p:nvPicPr>
          <p:cNvPr id="77" name="Picture 76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3C10CEA4-FD0E-C518-51BE-5EEE9AEBD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58" y="-804207"/>
            <a:ext cx="7174130" cy="9592602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E09EAC81-1486-B524-E209-125B6BD9C103}"/>
              </a:ext>
            </a:extLst>
          </p:cNvPr>
          <p:cNvSpPr>
            <a:spLocks/>
          </p:cNvSpPr>
          <p:nvPr/>
        </p:nvSpPr>
        <p:spPr>
          <a:xfrm>
            <a:off x="163877" y="1067480"/>
            <a:ext cx="5795872" cy="2852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Picture 29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EB014092-1AB0-5357-0D08-FAE7270205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38" y="6025127"/>
            <a:ext cx="6144768" cy="4825219"/>
          </a:xfrm>
          <a:prstGeom prst="rect">
            <a:avLst/>
          </a:prstGeom>
        </p:spPr>
      </p:pic>
      <p:pic>
        <p:nvPicPr>
          <p:cNvPr id="80" name="Picture 79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FC0B05D3-80ED-1674-A6E7-3695A8051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" y="-6013821"/>
            <a:ext cx="6144321" cy="12095648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B0631F65-5FD4-DE49-5047-AEABFBEF9DF4}"/>
              </a:ext>
            </a:extLst>
          </p:cNvPr>
          <p:cNvSpPr>
            <a:spLocks/>
          </p:cNvSpPr>
          <p:nvPr/>
        </p:nvSpPr>
        <p:spPr>
          <a:xfrm>
            <a:off x="-171178" y="5125572"/>
            <a:ext cx="1538065" cy="28568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</p:spTree>
    <p:extLst>
      <p:ext uri="{BB962C8B-B14F-4D97-AF65-F5344CB8AC3E}">
        <p14:creationId xmlns:p14="http://schemas.microsoft.com/office/powerpoint/2010/main" val="13625957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73" grpId="0"/>
      <p:bldP spid="7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7651E9DF-83F6-AF9C-22D1-1C558ABA2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339" y="958439"/>
            <a:ext cx="4902182" cy="1576725"/>
          </a:xfrm>
          <a:prstGeom prst="roundRect">
            <a:avLst>
              <a:gd name="adj" fmla="val 16841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2" name="TextBox 21" hidden="1">
            <a:extLst>
              <a:ext uri="{FF2B5EF4-FFF2-40B4-BE49-F238E27FC236}">
                <a16:creationId xmlns:a16="http://schemas.microsoft.com/office/drawing/2014/main" id="{E46CB9D7-FB50-BE68-A594-1C829F44033A}"/>
              </a:ext>
            </a:extLst>
          </p:cNvPr>
          <p:cNvSpPr txBox="1"/>
          <p:nvPr/>
        </p:nvSpPr>
        <p:spPr>
          <a:xfrm>
            <a:off x="1964370" y="3060852"/>
            <a:ext cx="50064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8 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Holy Spirit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signifying this, that the way into the holy place has not yet been disclosed while the outer tabernacle is still standing, 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9 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which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a symbol for the present time.</a:t>
            </a:r>
          </a:p>
        </p:txBody>
      </p:sp>
      <p:sp>
        <p:nvSpPr>
          <p:cNvPr id="73" name="TextBox 72" hidden="1">
            <a:extLst>
              <a:ext uri="{FF2B5EF4-FFF2-40B4-BE49-F238E27FC236}">
                <a16:creationId xmlns:a16="http://schemas.microsoft.com/office/drawing/2014/main" id="{FC4248FD-C8EE-8124-4FD0-FF0E7D69C5BB}"/>
              </a:ext>
            </a:extLst>
          </p:cNvPr>
          <p:cNvSpPr txBox="1"/>
          <p:nvPr/>
        </p:nvSpPr>
        <p:spPr>
          <a:xfrm>
            <a:off x="1836886" y="815653"/>
            <a:ext cx="51715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11 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But when Christ appeared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a high priest of the good things to come…</a:t>
            </a:r>
          </a:p>
        </p:txBody>
      </p:sp>
      <p:sp>
        <p:nvSpPr>
          <p:cNvPr id="76" name="TextBox 75" hidden="1">
            <a:extLst>
              <a:ext uri="{FF2B5EF4-FFF2-40B4-BE49-F238E27FC236}">
                <a16:creationId xmlns:a16="http://schemas.microsoft.com/office/drawing/2014/main" id="{327748DE-CFBE-6734-5DD6-09D3B07685F9}"/>
              </a:ext>
            </a:extLst>
          </p:cNvPr>
          <p:cNvSpPr txBox="1"/>
          <p:nvPr/>
        </p:nvSpPr>
        <p:spPr>
          <a:xfrm>
            <a:off x="1887304" y="4910247"/>
            <a:ext cx="5171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…to serve the living God?</a:t>
            </a:r>
          </a:p>
        </p:txBody>
      </p:sp>
      <p:pic>
        <p:nvPicPr>
          <p:cNvPr id="77" name="Picture 76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3C10CEA4-FD0E-C518-51BE-5EEE9AEBD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58" y="-804207"/>
            <a:ext cx="7174130" cy="9592602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E09EAC81-1486-B524-E209-125B6BD9C103}"/>
              </a:ext>
            </a:extLst>
          </p:cNvPr>
          <p:cNvSpPr>
            <a:spLocks/>
          </p:cNvSpPr>
          <p:nvPr/>
        </p:nvSpPr>
        <p:spPr>
          <a:xfrm>
            <a:off x="163877" y="2001522"/>
            <a:ext cx="5795872" cy="1918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Picture 29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EB014092-1AB0-5357-0D08-FAE7270205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38" y="3990771"/>
            <a:ext cx="6144768" cy="4825219"/>
          </a:xfrm>
          <a:prstGeom prst="rect">
            <a:avLst/>
          </a:prstGeom>
        </p:spPr>
      </p:pic>
      <p:pic>
        <p:nvPicPr>
          <p:cNvPr id="80" name="Picture 79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FC0B05D3-80ED-1674-A6E7-3695A8051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" y="-8048177"/>
            <a:ext cx="6144321" cy="12095648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B0631F65-5FD4-DE49-5047-AEABFBEF9DF4}"/>
              </a:ext>
            </a:extLst>
          </p:cNvPr>
          <p:cNvSpPr>
            <a:spLocks/>
          </p:cNvSpPr>
          <p:nvPr/>
        </p:nvSpPr>
        <p:spPr>
          <a:xfrm>
            <a:off x="-171178" y="5125572"/>
            <a:ext cx="1538065" cy="28568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10</a:t>
            </a:r>
          </a:p>
        </p:txBody>
      </p:sp>
    </p:spTree>
    <p:extLst>
      <p:ext uri="{BB962C8B-B14F-4D97-AF65-F5344CB8AC3E}">
        <p14:creationId xmlns:p14="http://schemas.microsoft.com/office/powerpoint/2010/main" val="21704912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73" grpId="0"/>
      <p:bldP spid="7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7651E9DF-83F6-AF9C-22D1-1C558ABA2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339" y="958439"/>
            <a:ext cx="4902182" cy="1576725"/>
          </a:xfrm>
          <a:prstGeom prst="roundRect">
            <a:avLst>
              <a:gd name="adj" fmla="val 16841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2" name="TextBox 21" hidden="1">
            <a:extLst>
              <a:ext uri="{FF2B5EF4-FFF2-40B4-BE49-F238E27FC236}">
                <a16:creationId xmlns:a16="http://schemas.microsoft.com/office/drawing/2014/main" id="{E46CB9D7-FB50-BE68-A594-1C829F44033A}"/>
              </a:ext>
            </a:extLst>
          </p:cNvPr>
          <p:cNvSpPr txBox="1"/>
          <p:nvPr/>
        </p:nvSpPr>
        <p:spPr>
          <a:xfrm>
            <a:off x="1964370" y="3060852"/>
            <a:ext cx="50064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8 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Holy Spirit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signifying this, that the way into the holy place has not yet been disclosed while the outer tabernacle is still standing, 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9 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which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a symbol for the present time.</a:t>
            </a:r>
          </a:p>
        </p:txBody>
      </p:sp>
      <p:sp>
        <p:nvSpPr>
          <p:cNvPr id="73" name="TextBox 72" hidden="1">
            <a:extLst>
              <a:ext uri="{FF2B5EF4-FFF2-40B4-BE49-F238E27FC236}">
                <a16:creationId xmlns:a16="http://schemas.microsoft.com/office/drawing/2014/main" id="{FC4248FD-C8EE-8124-4FD0-FF0E7D69C5BB}"/>
              </a:ext>
            </a:extLst>
          </p:cNvPr>
          <p:cNvSpPr txBox="1"/>
          <p:nvPr/>
        </p:nvSpPr>
        <p:spPr>
          <a:xfrm>
            <a:off x="1836886" y="815653"/>
            <a:ext cx="51715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11 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But when Christ appeared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 a high priest of the good things to come…</a:t>
            </a:r>
          </a:p>
        </p:txBody>
      </p:sp>
      <p:sp>
        <p:nvSpPr>
          <p:cNvPr id="76" name="TextBox 75" hidden="1">
            <a:extLst>
              <a:ext uri="{FF2B5EF4-FFF2-40B4-BE49-F238E27FC236}">
                <a16:creationId xmlns:a16="http://schemas.microsoft.com/office/drawing/2014/main" id="{327748DE-CFBE-6734-5DD6-09D3B07685F9}"/>
              </a:ext>
            </a:extLst>
          </p:cNvPr>
          <p:cNvSpPr txBox="1"/>
          <p:nvPr/>
        </p:nvSpPr>
        <p:spPr>
          <a:xfrm>
            <a:off x="1887304" y="4910247"/>
            <a:ext cx="5171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…to serve the living God?</a:t>
            </a:r>
          </a:p>
        </p:txBody>
      </p:sp>
      <p:pic>
        <p:nvPicPr>
          <p:cNvPr id="77" name="Picture 76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3C10CEA4-FD0E-C518-51BE-5EEE9AEBD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58" y="-804207"/>
            <a:ext cx="7174130" cy="9592602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E09EAC81-1486-B524-E209-125B6BD9C103}"/>
              </a:ext>
            </a:extLst>
          </p:cNvPr>
          <p:cNvSpPr>
            <a:spLocks/>
          </p:cNvSpPr>
          <p:nvPr/>
        </p:nvSpPr>
        <p:spPr>
          <a:xfrm>
            <a:off x="163877" y="2001522"/>
            <a:ext cx="5795872" cy="13654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626973-2679-6762-5479-823B75C15EDC}"/>
              </a:ext>
            </a:extLst>
          </p:cNvPr>
          <p:cNvSpPr>
            <a:spLocks/>
          </p:cNvSpPr>
          <p:nvPr/>
        </p:nvSpPr>
        <p:spPr>
          <a:xfrm>
            <a:off x="163877" y="3310270"/>
            <a:ext cx="686178" cy="3726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Picture 29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EB014092-1AB0-5357-0D08-FAE7270205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38" y="1899705"/>
            <a:ext cx="6144768" cy="4825219"/>
          </a:xfrm>
          <a:prstGeom prst="rect">
            <a:avLst/>
          </a:prstGeom>
        </p:spPr>
      </p:pic>
      <p:pic>
        <p:nvPicPr>
          <p:cNvPr id="80" name="Picture 79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FC0B05D3-80ED-1674-A6E7-3695A8051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" y="-10139243"/>
            <a:ext cx="6144321" cy="12095648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B0631F65-5FD4-DE49-5047-AEABFBEF9DF4}"/>
              </a:ext>
            </a:extLst>
          </p:cNvPr>
          <p:cNvSpPr>
            <a:spLocks/>
          </p:cNvSpPr>
          <p:nvPr/>
        </p:nvSpPr>
        <p:spPr>
          <a:xfrm>
            <a:off x="-171178" y="5125572"/>
            <a:ext cx="1538065" cy="28568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11</a:t>
            </a:r>
          </a:p>
        </p:txBody>
      </p:sp>
    </p:spTree>
    <p:extLst>
      <p:ext uri="{BB962C8B-B14F-4D97-AF65-F5344CB8AC3E}">
        <p14:creationId xmlns:p14="http://schemas.microsoft.com/office/powerpoint/2010/main" val="2504099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73" grpId="0"/>
      <p:bldP spid="7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436170" y="95769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86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:yard" descr="A cartoon of a family jumping on a trampoline&#10;&#10;Description automatically generated">
            <a:extLst>
              <a:ext uri="{FF2B5EF4-FFF2-40B4-BE49-F238E27FC236}">
                <a16:creationId xmlns:a16="http://schemas.microsoft.com/office/drawing/2014/main" id="{D6C54FAD-6755-B8CE-B8C8-E0A572C57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87127"/>
            <a:ext cx="7608832" cy="427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great family">
            <a:extLst>
              <a:ext uri="{FF2B5EF4-FFF2-40B4-BE49-F238E27FC236}">
                <a16:creationId xmlns:a16="http://schemas.microsoft.com/office/drawing/2014/main" id="{510A02ED-34D6-BBA7-36A0-5BA13C427358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Family</a:t>
            </a:r>
          </a:p>
        </p:txBody>
      </p:sp>
      <p:sp>
        <p:nvSpPr>
          <p:cNvPr id="16" name="great house">
            <a:extLst>
              <a:ext uri="{FF2B5EF4-FFF2-40B4-BE49-F238E27FC236}">
                <a16:creationId xmlns:a16="http://schemas.microsoft.com/office/drawing/2014/main" id="{1216DD77-E28A-A659-F528-F99596B9658B}"/>
              </a:ext>
            </a:extLst>
          </p:cNvPr>
          <p:cNvSpPr/>
          <p:nvPr/>
        </p:nvSpPr>
        <p:spPr>
          <a:xfrm>
            <a:off x="277340" y="134143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House</a:t>
            </a:r>
          </a:p>
        </p:txBody>
      </p:sp>
      <p:sp>
        <p:nvSpPr>
          <p:cNvPr id="18" name="great yard">
            <a:extLst>
              <a:ext uri="{FF2B5EF4-FFF2-40B4-BE49-F238E27FC236}">
                <a16:creationId xmlns:a16="http://schemas.microsoft.com/office/drawing/2014/main" id="{27DC1A24-6310-EDC4-43D2-ADDD8EAFBEF4}"/>
              </a:ext>
            </a:extLst>
          </p:cNvPr>
          <p:cNvSpPr/>
          <p:nvPr/>
        </p:nvSpPr>
        <p:spPr>
          <a:xfrm>
            <a:off x="277339" y="219757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Yard</a:t>
            </a:r>
          </a:p>
        </p:txBody>
      </p:sp>
      <p:sp>
        <p:nvSpPr>
          <p:cNvPr id="19" name="great friends">
            <a:extLst>
              <a:ext uri="{FF2B5EF4-FFF2-40B4-BE49-F238E27FC236}">
                <a16:creationId xmlns:a16="http://schemas.microsoft.com/office/drawing/2014/main" id="{79222174-061F-50E0-CE08-52E54FD7E738}"/>
              </a:ext>
            </a:extLst>
          </p:cNvPr>
          <p:cNvSpPr/>
          <p:nvPr/>
        </p:nvSpPr>
        <p:spPr>
          <a:xfrm>
            <a:off x="277339" y="30723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Friends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53336076-6918-6978-46BE-ED7B93429323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Hockey Team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67212E3-183F-0AAB-3F78-9BEA4B988AA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69720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  <p:bldP spid="19" grpId="0" animBg="1"/>
      <p:bldP spid="23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n fran" descr="Cars driving on a road&#10;&#10;Description automatically generated">
            <a:extLst>
              <a:ext uri="{FF2B5EF4-FFF2-40B4-BE49-F238E27FC236}">
                <a16:creationId xmlns:a16="http://schemas.microsoft.com/office/drawing/2014/main" id="{005B030C-46C2-3F28-DF87-2C17F488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1" y="193160"/>
            <a:ext cx="7551784" cy="4240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524061-571D-B148-03D2-DBB1885BF5F3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24BF12-33FA-5D5A-807D-DB98EB9E36C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8306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iley-room" descr="A cartoon character in a room&#10;&#10;Description automatically generated">
            <a:extLst>
              <a:ext uri="{FF2B5EF4-FFF2-40B4-BE49-F238E27FC236}">
                <a16:creationId xmlns:a16="http://schemas.microsoft.com/office/drawing/2014/main" id="{3D1CEA9E-1B38-AEE0-45BF-CB13ABC25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8" y="193160"/>
            <a:ext cx="7542907" cy="4249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ugly house">
            <a:extLst>
              <a:ext uri="{FF2B5EF4-FFF2-40B4-BE49-F238E27FC236}">
                <a16:creationId xmlns:a16="http://schemas.microsoft.com/office/drawing/2014/main" id="{AFAC9975-0288-EE60-759F-9319B5675AF3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Ugly House</a:t>
            </a:r>
          </a:p>
        </p:txBody>
      </p:sp>
      <p:sp>
        <p:nvSpPr>
          <p:cNvPr id="11" name="nasty room">
            <a:extLst>
              <a:ext uri="{FF2B5EF4-FFF2-40B4-BE49-F238E27FC236}">
                <a16:creationId xmlns:a16="http://schemas.microsoft.com/office/drawing/2014/main" id="{4FB8DD47-7F70-2305-0578-0324B8C8C9B6}"/>
              </a:ext>
            </a:extLst>
          </p:cNvPr>
          <p:cNvSpPr/>
          <p:nvPr/>
        </p:nvSpPr>
        <p:spPr>
          <a:xfrm>
            <a:off x="277340" y="1375173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Nasty Room</a:t>
            </a:r>
          </a:p>
        </p:txBody>
      </p:sp>
      <p:sp>
        <p:nvSpPr>
          <p:cNvPr id="16" name="parents_stressed:text">
            <a:extLst>
              <a:ext uri="{FF2B5EF4-FFF2-40B4-BE49-F238E27FC236}">
                <a16:creationId xmlns:a16="http://schemas.microsoft.com/office/drawing/2014/main" id="{8E40933A-B8CC-A70D-027D-06B9D1ED27A7}"/>
              </a:ext>
            </a:extLst>
          </p:cNvPr>
          <p:cNvSpPr/>
          <p:nvPr/>
        </p:nvSpPr>
        <p:spPr>
          <a:xfrm>
            <a:off x="277340" y="2282077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Stressed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Parents</a:t>
            </a:r>
          </a:p>
        </p:txBody>
      </p:sp>
      <p:sp>
        <p:nvSpPr>
          <p:cNvPr id="20" name="broccoli">
            <a:extLst>
              <a:ext uri="{FF2B5EF4-FFF2-40B4-BE49-F238E27FC236}">
                <a16:creationId xmlns:a16="http://schemas.microsoft.com/office/drawing/2014/main" id="{4CA7FE0F-A817-E52C-0CE2-F3E6DFD7D4A8}"/>
              </a:ext>
            </a:extLst>
          </p:cNvPr>
          <p:cNvSpPr/>
          <p:nvPr/>
        </p:nvSpPr>
        <p:spPr>
          <a:xfrm>
            <a:off x="289748" y="3188981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Broccoli Pizza!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250AED6B-D01C-0A4F-2B13-CAB5B023D0DA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Fails Hockey Tryouts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BD42A4-CF76-DE31-208A-661148EC6B17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BEF0C7-1AAA-B2F5-DDD3-8CF1C667C4A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01DFEF-7F25-0711-47BB-710CA4DE959F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41608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  <p:bldP spid="20" grpId="0" animBg="1"/>
      <p:bldP spid="2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ears" descr="A cartoon character in a classroom&#10;&#10;Description automatically generated">
            <a:extLst>
              <a:ext uri="{FF2B5EF4-FFF2-40B4-BE49-F238E27FC236}">
                <a16:creationId xmlns:a16="http://schemas.microsoft.com/office/drawing/2014/main" id="{8FC6CBBD-FE29-F58D-2A4F-9A6776C4B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3" y="193161"/>
            <a:ext cx="7620929" cy="4286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39432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lking-to-station" descr="A cartoon character in a hallway&#10;&#10;Description automatically generated">
            <a:extLst>
              <a:ext uri="{FF2B5EF4-FFF2-40B4-BE49-F238E27FC236}">
                <a16:creationId xmlns:a16="http://schemas.microsoft.com/office/drawing/2014/main" id="{545D542A-43E7-FBF9-E81A-2ED7B65FB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7" y="162148"/>
            <a:ext cx="7720021" cy="434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9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mfort" descr="A cartoon of a family hugging&#10;&#10;Description automatically generated">
            <a:extLst>
              <a:ext uri="{FF2B5EF4-FFF2-40B4-BE49-F238E27FC236}">
                <a16:creationId xmlns:a16="http://schemas.microsoft.com/office/drawing/2014/main" id="{2FEE19A9-6421-A409-8D29-AC26DDC9C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0" y="89992"/>
            <a:ext cx="7774396" cy="4342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69087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tter-hockey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15C86550-4DD7-9B7C-D5B2-F01B998F2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5" y="89992"/>
            <a:ext cx="7832548" cy="4405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B5EEF-4A58-07FA-1B53-2DBBE0BD14C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18252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2.3420"/>
  <p:tag name="SLIDO_PRESENTATION_ID" val="00000000-0000-0000-0000-000000000000"/>
  <p:tag name="SLIDO_EVENT_UUID" val="b2f95120-93f4-4659-b251-f6b18daaffc0"/>
  <p:tag name="SLIDO_EVENT_SECTION_UUID" val="3022d65e-950c-4d41-8058-ef6a79a2722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39518</TotalTime>
  <Words>1497</Words>
  <Application>Microsoft Office PowerPoint</Application>
  <PresentationFormat>On-screen Show (16:10)</PresentationFormat>
  <Paragraphs>724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Inside Out</vt:lpstr>
      <vt:lpstr>Arial</vt:lpstr>
      <vt:lpstr>Calibri Light</vt:lpstr>
      <vt:lpstr>Calibri</vt:lpstr>
      <vt:lpstr>Posterama</vt:lpstr>
      <vt:lpstr>Aptos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10</cp:revision>
  <dcterms:created xsi:type="dcterms:W3CDTF">2023-11-05T19:08:06Z</dcterms:created>
  <dcterms:modified xsi:type="dcterms:W3CDTF">2024-02-07T23:01:42Z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1.5.2.3420</vt:lpwstr>
  </property>
</Properties>
</file>