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39"/>
  </p:notesMasterIdLst>
  <p:sldIdLst>
    <p:sldId id="604" r:id="rId2"/>
    <p:sldId id="651" r:id="rId3"/>
    <p:sldId id="620" r:id="rId4"/>
    <p:sldId id="621" r:id="rId5"/>
    <p:sldId id="622" r:id="rId6"/>
    <p:sldId id="623" r:id="rId7"/>
    <p:sldId id="656" r:id="rId8"/>
    <p:sldId id="657" r:id="rId9"/>
    <p:sldId id="658" r:id="rId10"/>
    <p:sldId id="660" r:id="rId11"/>
    <p:sldId id="668" r:id="rId12"/>
    <p:sldId id="626" r:id="rId13"/>
    <p:sldId id="627" r:id="rId14"/>
    <p:sldId id="640" r:id="rId15"/>
    <p:sldId id="641" r:id="rId16"/>
    <p:sldId id="779" r:id="rId17"/>
    <p:sldId id="780" r:id="rId18"/>
    <p:sldId id="781" r:id="rId19"/>
    <p:sldId id="782" r:id="rId20"/>
    <p:sldId id="783" r:id="rId21"/>
    <p:sldId id="786" r:id="rId22"/>
    <p:sldId id="787" r:id="rId23"/>
    <p:sldId id="788" r:id="rId24"/>
    <p:sldId id="789" r:id="rId25"/>
    <p:sldId id="790" r:id="rId26"/>
    <p:sldId id="791" r:id="rId27"/>
    <p:sldId id="794" r:id="rId28"/>
    <p:sldId id="798" r:id="rId29"/>
    <p:sldId id="799" r:id="rId30"/>
    <p:sldId id="800" r:id="rId31"/>
    <p:sldId id="801" r:id="rId32"/>
    <p:sldId id="802" r:id="rId33"/>
    <p:sldId id="803" r:id="rId34"/>
    <p:sldId id="804" r:id="rId35"/>
    <p:sldId id="805" r:id="rId36"/>
    <p:sldId id="806" r:id="rId37"/>
    <p:sldId id="644" r:id="rId38"/>
  </p:sldIdLst>
  <p:sldSz cx="9144000" cy="5715000" type="screen16x10"/>
  <p:notesSz cx="6858000" cy="9144000"/>
  <p:embeddedFontLst>
    <p:embeddedFont>
      <p:font typeface="Inside Out" panose="02000500000000000000" pitchFamily="2" charset="0"/>
      <p:regular r:id="rId40"/>
    </p:embeddedFont>
    <p:embeddedFont>
      <p:font typeface="Posterama" panose="020B0504020200020000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  <a:srgbClr val="B78A00"/>
    <a:srgbClr val="000000"/>
    <a:srgbClr val="BFBFBF"/>
    <a:srgbClr val="00C057"/>
    <a:srgbClr val="B686DA"/>
    <a:srgbClr val="F2F2F2"/>
    <a:srgbClr val="FF9900"/>
    <a:srgbClr val="46C246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3F7EF4-C332-451D-B069-FB930E0A2298}" v="103" dt="2024-02-14T22:58:11.8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6" autoAdjust="0"/>
    <p:restoredTop sz="88254" autoAdjust="0"/>
  </p:normalViewPr>
  <p:slideViewPr>
    <p:cSldViewPr snapToGrid="0">
      <p:cViewPr>
        <p:scale>
          <a:sx n="100" d="100"/>
          <a:sy n="100" d="100"/>
        </p:scale>
        <p:origin x="605" y="-1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6C3F7EF4-C332-451D-B069-FB930E0A2298}"/>
    <pc:docChg chg="undo custSel addSld delSld modSld">
      <pc:chgData name="David Williams" userId="35a5f6dfa23fba43" providerId="LiveId" clId="{6C3F7EF4-C332-451D-B069-FB930E0A2298}" dt="2024-02-14T23:01:20.363" v="2889" actId="47"/>
      <pc:docMkLst>
        <pc:docMk/>
      </pc:docMkLst>
      <pc:sldChg chg="modSp mod">
        <pc:chgData name="David Williams" userId="35a5f6dfa23fba43" providerId="LiveId" clId="{6C3F7EF4-C332-451D-B069-FB930E0A2298}" dt="2024-02-14T13:34:58.383" v="21" actId="20577"/>
        <pc:sldMkLst>
          <pc:docMk/>
          <pc:sldMk cId="624476853" sldId="604"/>
        </pc:sldMkLst>
        <pc:spChg chg="mod">
          <ac:chgData name="David Williams" userId="35a5f6dfa23fba43" providerId="LiveId" clId="{6C3F7EF4-C332-451D-B069-FB930E0A2298}" dt="2024-02-14T13:34:58.383" v="21" actId="20577"/>
          <ac:spMkLst>
            <pc:docMk/>
            <pc:sldMk cId="624476853" sldId="604"/>
            <ac:spMk id="2" creationId="{DC63AB6D-5ADF-A508-DB1A-68E78AB659C0}"/>
          </ac:spMkLst>
        </pc:spChg>
      </pc:sldChg>
      <pc:sldChg chg="addSp delSp modSp del mod delAnim modAnim">
        <pc:chgData name="David Williams" userId="35a5f6dfa23fba43" providerId="LiveId" clId="{6C3F7EF4-C332-451D-B069-FB930E0A2298}" dt="2024-02-14T22:53:40.609" v="2771" actId="2696"/>
        <pc:sldMkLst>
          <pc:docMk/>
          <pc:sldMk cId="2983195782" sldId="762"/>
        </pc:sldMkLst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22" creationId="{E46CB9D7-FB50-BE68-A594-1C829F44033A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30" creationId="{3993D7F8-1A29-321F-B233-6953CF5B569A}"/>
          </ac:spMkLst>
        </pc:spChg>
        <pc:spChg chg="add mod topLvl">
          <ac:chgData name="David Williams" userId="35a5f6dfa23fba43" providerId="LiveId" clId="{6C3F7EF4-C332-451D-B069-FB930E0A2298}" dt="2024-02-14T21:26:44.861" v="948" actId="165"/>
          <ac:spMkLst>
            <pc:docMk/>
            <pc:sldMk cId="2983195782" sldId="762"/>
            <ac:spMk id="31" creationId="{AED53922-9167-27EE-5B1F-C14F40D8D9D9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33" creationId="{8A0561F8-CAC7-F533-2DC3-B0547DF19395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34" creationId="{2C4D60B2-2FED-A4EB-600B-15877C4C7823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37" creationId="{9F3B600B-918E-73C1-062B-6781ED73224E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43" creationId="{FDF58568-5495-DD40-4B03-2DC614676166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44" creationId="{28B992FD-6E57-466F-59B1-38A9C058B2FB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46" creationId="{566009E4-11D3-5CE8-C871-0DA80AEAF1E3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48" creationId="{38613A0A-CCBC-0803-763E-8C595D08353B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49" creationId="{211E4AF8-D5B1-A905-0763-B09C821A8C61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50" creationId="{16672BBF-4D61-203C-C656-92A60D500EE3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51" creationId="{07E5355A-BD81-F4CA-71C1-A1D648E99AB6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52" creationId="{BAFFD3BE-C3C4-36C7-1179-0F572BC5A2BE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53" creationId="{17894DFF-E642-AAD4-0ED5-78F7B6795DFD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54" creationId="{331B2C4A-0FDA-1941-65DF-1B1ED08C389F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55" creationId="{5FD1CD84-562F-CFB9-0034-B12A5C866613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56" creationId="{4F87CA4D-A323-E96F-BBCE-8CEE1D23CB49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57" creationId="{32BC3B40-7384-4A52-66B4-2470201FBBF3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58" creationId="{D0F7D03D-A1C3-31C7-42CE-22BBD0092344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59" creationId="{048C9987-F728-C0BF-EF67-1B60D8F4A484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61" creationId="{C8813235-CFB3-0046-43A8-74E75D7F01DE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64" creationId="{1A691F84-8D6F-5A28-97B6-6F5F737AFBF4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65" creationId="{20473492-8CEC-A22B-2EE9-A094503FB32A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66" creationId="{0182AFF1-C476-C90D-F135-6CD992C29A13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67" creationId="{9FBA7B9C-0C62-2189-0298-037976782EB3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69" creationId="{07075DC4-D795-7870-7D14-1289339BCAA4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70" creationId="{6BE68C2F-0365-ACE4-3261-8BCD68A45730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71" creationId="{7491102C-A285-1206-F578-C4B659837731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72" creationId="{218044E2-C429-EA58-5BE3-07C7C84C26BA}"/>
          </ac:spMkLst>
        </pc:spChg>
        <pc:spChg chg="del">
          <ac:chgData name="David Williams" userId="35a5f6dfa23fba43" providerId="LiveId" clId="{6C3F7EF4-C332-451D-B069-FB930E0A2298}" dt="2024-02-14T21:24:29.737" v="888" actId="478"/>
          <ac:spMkLst>
            <pc:docMk/>
            <pc:sldMk cId="2983195782" sldId="762"/>
            <ac:spMk id="73" creationId="{FC4248FD-C8EE-8124-4FD0-FF0E7D69C5BB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74" creationId="{26512671-101A-DCF1-900F-514692977350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75" creationId="{896BEC15-8ED1-71BA-C305-B0B1A11795EE}"/>
          </ac:spMkLst>
        </pc:spChg>
        <pc:spChg chg="del">
          <ac:chgData name="David Williams" userId="35a5f6dfa23fba43" providerId="LiveId" clId="{6C3F7EF4-C332-451D-B069-FB930E0A2298}" dt="2024-02-14T21:24:31.805" v="889" actId="478"/>
          <ac:spMkLst>
            <pc:docMk/>
            <pc:sldMk cId="2983195782" sldId="762"/>
            <ac:spMk id="76" creationId="{327748DE-CFBE-6734-5DD6-09D3B07685F9}"/>
          </ac:spMkLst>
        </pc:spChg>
        <pc:spChg chg="add mod topLvl">
          <ac:chgData name="David Williams" userId="35a5f6dfa23fba43" providerId="LiveId" clId="{6C3F7EF4-C332-451D-B069-FB930E0A2298}" dt="2024-02-14T21:26:44.861" v="948" actId="165"/>
          <ac:spMkLst>
            <pc:docMk/>
            <pc:sldMk cId="2983195782" sldId="762"/>
            <ac:spMk id="77" creationId="{200EE7F9-131A-CBA4-6AB1-7975C50655BA}"/>
          </ac:spMkLst>
        </pc:spChg>
        <pc:spChg chg="add mod topLvl">
          <ac:chgData name="David Williams" userId="35a5f6dfa23fba43" providerId="LiveId" clId="{6C3F7EF4-C332-451D-B069-FB930E0A2298}" dt="2024-02-14T21:26:44.861" v="948" actId="165"/>
          <ac:spMkLst>
            <pc:docMk/>
            <pc:sldMk cId="2983195782" sldId="762"/>
            <ac:spMk id="78" creationId="{3F98E17E-048D-E550-C888-22A350107056}"/>
          </ac:spMkLst>
        </pc:spChg>
        <pc:spChg chg="add mod topLvl">
          <ac:chgData name="David Williams" userId="35a5f6dfa23fba43" providerId="LiveId" clId="{6C3F7EF4-C332-451D-B069-FB930E0A2298}" dt="2024-02-14T21:26:13.891" v="892" actId="165"/>
          <ac:spMkLst>
            <pc:docMk/>
            <pc:sldMk cId="2983195782" sldId="762"/>
            <ac:spMk id="81" creationId="{C729F889-B98A-4821-2DA3-D820466FD7FC}"/>
          </ac:spMkLst>
        </pc:spChg>
        <pc:spChg chg="del">
          <ac:chgData name="David Williams" userId="35a5f6dfa23fba43" providerId="LiveId" clId="{6C3F7EF4-C332-451D-B069-FB930E0A2298}" dt="2024-02-14T21:24:23.647" v="886" actId="478"/>
          <ac:spMkLst>
            <pc:docMk/>
            <pc:sldMk cId="2983195782" sldId="762"/>
            <ac:spMk id="95" creationId="{F353B128-66AE-CCD4-587A-0BE06F28E76B}"/>
          </ac:spMkLst>
        </pc:spChg>
        <pc:grpChg chg="add del mod">
          <ac:chgData name="David Williams" userId="35a5f6dfa23fba43" providerId="LiveId" clId="{6C3F7EF4-C332-451D-B069-FB930E0A2298}" dt="2024-02-14T21:26:13.891" v="892" actId="165"/>
          <ac:grpSpMkLst>
            <pc:docMk/>
            <pc:sldMk cId="2983195782" sldId="762"/>
            <ac:grpSpMk id="82" creationId="{7C33B394-14AB-858E-35B6-FE4008DF2FC6}"/>
          </ac:grpSpMkLst>
        </pc:grpChg>
        <pc:grpChg chg="add del mod">
          <ac:chgData name="David Williams" userId="35a5f6dfa23fba43" providerId="LiveId" clId="{6C3F7EF4-C332-451D-B069-FB930E0A2298}" dt="2024-02-14T21:26:44.861" v="948" actId="165"/>
          <ac:grpSpMkLst>
            <pc:docMk/>
            <pc:sldMk cId="2983195782" sldId="762"/>
            <ac:grpSpMk id="83" creationId="{87EA6E8D-6BBC-470D-94B2-E793061C36DE}"/>
          </ac:grpSpMkLst>
        </pc:grpChg>
        <pc:picChg chg="del">
          <ac:chgData name="David Williams" userId="35a5f6dfa23fba43" providerId="LiveId" clId="{6C3F7EF4-C332-451D-B069-FB930E0A2298}" dt="2024-02-14T21:24:23.647" v="886" actId="478"/>
          <ac:picMkLst>
            <pc:docMk/>
            <pc:sldMk cId="2983195782" sldId="762"/>
            <ac:picMk id="12" creationId="{7651E9DF-83F6-AF9C-22D1-1C558ABA2599}"/>
          </ac:picMkLst>
        </pc:picChg>
        <pc:picChg chg="add mod topLvl">
          <ac:chgData name="David Williams" userId="35a5f6dfa23fba43" providerId="LiveId" clId="{6C3F7EF4-C332-451D-B069-FB930E0A2298}" dt="2024-02-14T21:26:44.861" v="948" actId="165"/>
          <ac:picMkLst>
            <pc:docMk/>
            <pc:sldMk cId="2983195782" sldId="762"/>
            <ac:picMk id="32" creationId="{CBE602BC-843D-CF3E-75A4-A2E9E6627541}"/>
          </ac:picMkLst>
        </pc:picChg>
        <pc:picChg chg="del">
          <ac:chgData name="David Williams" userId="35a5f6dfa23fba43" providerId="LiveId" clId="{6C3F7EF4-C332-451D-B069-FB930E0A2298}" dt="2024-02-14T21:24:26.904" v="887" actId="478"/>
          <ac:picMkLst>
            <pc:docMk/>
            <pc:sldMk cId="2983195782" sldId="762"/>
            <ac:picMk id="60" creationId="{D487CC03-151E-537C-3656-380D574EE8CE}"/>
          </ac:picMkLst>
        </pc:picChg>
        <pc:picChg chg="add mod topLvl">
          <ac:chgData name="David Williams" userId="35a5f6dfa23fba43" providerId="LiveId" clId="{6C3F7EF4-C332-451D-B069-FB930E0A2298}" dt="2024-02-14T21:26:44.861" v="948" actId="165"/>
          <ac:picMkLst>
            <pc:docMk/>
            <pc:sldMk cId="2983195782" sldId="762"/>
            <ac:picMk id="79" creationId="{0BE33E75-36F0-35B6-C3FF-C5D23075CC5C}"/>
          </ac:picMkLst>
        </pc:picChg>
        <pc:picChg chg="add mod topLvl">
          <ac:chgData name="David Williams" userId="35a5f6dfa23fba43" providerId="LiveId" clId="{6C3F7EF4-C332-451D-B069-FB930E0A2298}" dt="2024-02-14T21:26:44.861" v="948" actId="165"/>
          <ac:picMkLst>
            <pc:docMk/>
            <pc:sldMk cId="2983195782" sldId="762"/>
            <ac:picMk id="80" creationId="{CDD1412D-B746-471C-B726-F6A3150DC987}"/>
          </ac:picMkLst>
        </pc:picChg>
        <pc:cxnChg chg="del mod">
          <ac:chgData name="David Williams" userId="35a5f6dfa23fba43" providerId="LiveId" clId="{6C3F7EF4-C332-451D-B069-FB930E0A2298}" dt="2024-02-14T21:24:23.647" v="886" actId="478"/>
          <ac:cxnSpMkLst>
            <pc:docMk/>
            <pc:sldMk cId="2983195782" sldId="762"/>
            <ac:cxnSpMk id="62" creationId="{AA765C04-A4E2-7FCA-8A5A-FC0A00212FEE}"/>
          </ac:cxnSpMkLst>
        </pc:cxnChg>
        <pc:cxnChg chg="del mod">
          <ac:chgData name="David Williams" userId="35a5f6dfa23fba43" providerId="LiveId" clId="{6C3F7EF4-C332-451D-B069-FB930E0A2298}" dt="2024-02-14T21:24:23.647" v="886" actId="478"/>
          <ac:cxnSpMkLst>
            <pc:docMk/>
            <pc:sldMk cId="2983195782" sldId="762"/>
            <ac:cxnSpMk id="63" creationId="{523081D6-2945-4045-5D37-C1E2541CC3A5}"/>
          </ac:cxnSpMkLst>
        </pc:cxnChg>
      </pc:sldChg>
      <pc:sldChg chg="addSp modSp mod modAnim">
        <pc:chgData name="David Williams" userId="35a5f6dfa23fba43" providerId="LiveId" clId="{6C3F7EF4-C332-451D-B069-FB930E0A2298}" dt="2024-02-14T14:01:24.421" v="883"/>
        <pc:sldMkLst>
          <pc:docMk/>
          <pc:sldMk cId="116115396" sldId="780"/>
        </pc:sldMkLst>
        <pc:spChg chg="add mod">
          <ac:chgData name="David Williams" userId="35a5f6dfa23fba43" providerId="LiveId" clId="{6C3F7EF4-C332-451D-B069-FB930E0A2298}" dt="2024-02-14T13:43:56.825" v="43" actId="14100"/>
          <ac:spMkLst>
            <pc:docMk/>
            <pc:sldMk cId="116115396" sldId="780"/>
            <ac:spMk id="2" creationId="{AC2196B0-23DB-63BC-9830-A8C9E0A4FE7D}"/>
          </ac:spMkLst>
        </pc:spChg>
        <pc:spChg chg="add mod">
          <ac:chgData name="David Williams" userId="35a5f6dfa23fba43" providerId="LiveId" clId="{6C3F7EF4-C332-451D-B069-FB930E0A2298}" dt="2024-02-14T13:44:39.348" v="72" actId="1035"/>
          <ac:spMkLst>
            <pc:docMk/>
            <pc:sldMk cId="116115396" sldId="780"/>
            <ac:spMk id="6" creationId="{CA427FF0-F9EE-1B78-D763-10628D880C28}"/>
          </ac:spMkLst>
        </pc:spChg>
        <pc:spChg chg="mod modVis">
          <ac:chgData name="David Williams" userId="35a5f6dfa23fba43" providerId="LiveId" clId="{6C3F7EF4-C332-451D-B069-FB930E0A2298}" dt="2024-02-14T13:46:40.590" v="203" actId="207"/>
          <ac:spMkLst>
            <pc:docMk/>
            <pc:sldMk cId="116115396" sldId="780"/>
            <ac:spMk id="34" creationId="{B85927FD-B9DF-7165-E0D8-E397C8D1D85D}"/>
          </ac:spMkLst>
        </pc:spChg>
        <pc:spChg chg="mod modVis">
          <ac:chgData name="David Williams" userId="35a5f6dfa23fba43" providerId="LiveId" clId="{6C3F7EF4-C332-451D-B069-FB930E0A2298}" dt="2024-02-14T13:47:30.514" v="260" actId="207"/>
          <ac:spMkLst>
            <pc:docMk/>
            <pc:sldMk cId="116115396" sldId="780"/>
            <ac:spMk id="80" creationId="{6F6FACFD-B287-23B6-F722-68A78A2897A5}"/>
          </ac:spMkLst>
        </pc:spChg>
        <pc:spChg chg="mod modVis">
          <ac:chgData name="David Williams" userId="35a5f6dfa23fba43" providerId="LiveId" clId="{6C3F7EF4-C332-451D-B069-FB930E0A2298}" dt="2024-02-14T13:52:11.299" v="360" actId="207"/>
          <ac:spMkLst>
            <pc:docMk/>
            <pc:sldMk cId="116115396" sldId="780"/>
            <ac:spMk id="91" creationId="{D6FAA837-EBFC-6363-6BF3-86CF61B74346}"/>
          </ac:spMkLst>
        </pc:spChg>
        <pc:spChg chg="mod modVis">
          <ac:chgData name="David Williams" userId="35a5f6dfa23fba43" providerId="LiveId" clId="{6C3F7EF4-C332-451D-B069-FB930E0A2298}" dt="2024-02-14T13:52:30.881" v="469" actId="14100"/>
          <ac:spMkLst>
            <pc:docMk/>
            <pc:sldMk cId="116115396" sldId="780"/>
            <ac:spMk id="93" creationId="{EF0D342A-F633-266E-AF26-A198CC94A936}"/>
          </ac:spMkLst>
        </pc:spChg>
        <pc:spChg chg="mod modVis">
          <ac:chgData name="David Williams" userId="35a5f6dfa23fba43" providerId="LiveId" clId="{6C3F7EF4-C332-451D-B069-FB930E0A2298}" dt="2024-02-14T13:53:26.979" v="524" actId="14100"/>
          <ac:spMkLst>
            <pc:docMk/>
            <pc:sldMk cId="116115396" sldId="780"/>
            <ac:spMk id="94" creationId="{B14825B7-8D6F-956D-6792-28CA107F1767}"/>
          </ac:spMkLst>
        </pc:spChg>
        <pc:spChg chg="mod modVis">
          <ac:chgData name="David Williams" userId="35a5f6dfa23fba43" providerId="LiveId" clId="{6C3F7EF4-C332-451D-B069-FB930E0A2298}" dt="2024-02-14T13:54:16.332" v="773" actId="207"/>
          <ac:spMkLst>
            <pc:docMk/>
            <pc:sldMk cId="116115396" sldId="780"/>
            <ac:spMk id="95" creationId="{8DEAA29D-C79D-72BA-12EB-C00CADFEFAA2}"/>
          </ac:spMkLst>
        </pc:spChg>
        <pc:spChg chg="mod modVis">
          <ac:chgData name="David Williams" userId="35a5f6dfa23fba43" providerId="LiveId" clId="{6C3F7EF4-C332-451D-B069-FB930E0A2298}" dt="2024-02-14T13:54:44.657" v="864" actId="207"/>
          <ac:spMkLst>
            <pc:docMk/>
            <pc:sldMk cId="116115396" sldId="780"/>
            <ac:spMk id="96" creationId="{94A0CE82-24EC-7E62-D5D7-57509C1B4428}"/>
          </ac:spMkLst>
        </pc:spChg>
        <pc:picChg chg="mod">
          <ac:chgData name="David Williams" userId="35a5f6dfa23fba43" providerId="LiveId" clId="{6C3F7EF4-C332-451D-B069-FB930E0A2298}" dt="2024-02-14T13:51:42.357" v="264" actId="1076"/>
          <ac:picMkLst>
            <pc:docMk/>
            <pc:sldMk cId="116115396" sldId="780"/>
            <ac:picMk id="32" creationId="{CF297143-8EA7-C60B-277F-6920FB103967}"/>
          </ac:picMkLst>
        </pc:picChg>
      </pc:sldChg>
      <pc:sldChg chg="addSp modSp modAnim">
        <pc:chgData name="David Williams" userId="35a5f6dfa23fba43" providerId="LiveId" clId="{6C3F7EF4-C332-451D-B069-FB930E0A2298}" dt="2024-02-14T14:10:16.635" v="885"/>
        <pc:sldMkLst>
          <pc:docMk/>
          <pc:sldMk cId="2498763065" sldId="781"/>
        </pc:sldMkLst>
        <pc:spChg chg="add mod">
          <ac:chgData name="David Williams" userId="35a5f6dfa23fba43" providerId="LiveId" clId="{6C3F7EF4-C332-451D-B069-FB930E0A2298}" dt="2024-02-14T14:10:10.407" v="884"/>
          <ac:spMkLst>
            <pc:docMk/>
            <pc:sldMk cId="2498763065" sldId="781"/>
            <ac:spMk id="2" creationId="{1DBE1B27-1B13-7688-2BB7-B1CF9F3648AB}"/>
          </ac:spMkLst>
        </pc:spChg>
        <pc:spChg chg="add mod">
          <ac:chgData name="David Williams" userId="35a5f6dfa23fba43" providerId="LiveId" clId="{6C3F7EF4-C332-451D-B069-FB930E0A2298}" dt="2024-02-14T14:10:10.407" v="884"/>
          <ac:spMkLst>
            <pc:docMk/>
            <pc:sldMk cId="2498763065" sldId="781"/>
            <ac:spMk id="6" creationId="{DE1E3E2F-0220-184B-F9C0-36FEEB855496}"/>
          </ac:spMkLst>
        </pc:spChg>
      </pc:sldChg>
      <pc:sldChg chg="del mod modShow">
        <pc:chgData name="David Williams" userId="35a5f6dfa23fba43" providerId="LiveId" clId="{6C3F7EF4-C332-451D-B069-FB930E0A2298}" dt="2024-02-14T23:01:04.864" v="2887" actId="47"/>
        <pc:sldMkLst>
          <pc:docMk/>
          <pc:sldMk cId="3582265563" sldId="784"/>
        </pc:sldMkLst>
      </pc:sldChg>
      <pc:sldChg chg="del mod modShow">
        <pc:chgData name="David Williams" userId="35a5f6dfa23fba43" providerId="LiveId" clId="{6C3F7EF4-C332-451D-B069-FB930E0A2298}" dt="2024-02-14T23:01:04.864" v="2887" actId="47"/>
        <pc:sldMkLst>
          <pc:docMk/>
          <pc:sldMk cId="3255157361" sldId="785"/>
        </pc:sldMkLst>
      </pc:sldChg>
      <pc:sldChg chg="modSp mod modAnim">
        <pc:chgData name="David Williams" userId="35a5f6dfa23fba43" providerId="LiveId" clId="{6C3F7EF4-C332-451D-B069-FB930E0A2298}" dt="2024-02-14T22:40:01.949" v="2059"/>
        <pc:sldMkLst>
          <pc:docMk/>
          <pc:sldMk cId="1949640188" sldId="787"/>
        </pc:sldMkLst>
        <pc:spChg chg="mod modVis">
          <ac:chgData name="David Williams" userId="35a5f6dfa23fba43" providerId="LiveId" clId="{6C3F7EF4-C332-451D-B069-FB930E0A2298}" dt="2024-02-14T22:39:05.173" v="2056" actId="14100"/>
          <ac:spMkLst>
            <pc:docMk/>
            <pc:sldMk cId="1949640188" sldId="787"/>
            <ac:spMk id="80" creationId="{40E71E77-DFD1-8ABB-DFCF-C178EE1078BF}"/>
          </ac:spMkLst>
        </pc:spChg>
        <pc:spChg chg="mod modVis">
          <ac:chgData name="David Williams" userId="35a5f6dfa23fba43" providerId="LiveId" clId="{6C3F7EF4-C332-451D-B069-FB930E0A2298}" dt="2024-02-14T22:38:51.793" v="1946" actId="14430"/>
          <ac:spMkLst>
            <pc:docMk/>
            <pc:sldMk cId="1949640188" sldId="787"/>
            <ac:spMk id="91" creationId="{EFF3D665-D35E-089D-706B-7D92808FD3D0}"/>
          </ac:spMkLst>
        </pc:spChg>
      </pc:sldChg>
      <pc:sldChg chg="modSp mod modAnim">
        <pc:chgData name="David Williams" userId="35a5f6dfa23fba43" providerId="LiveId" clId="{6C3F7EF4-C332-451D-B069-FB930E0A2298}" dt="2024-02-14T22:40:55.667" v="2061"/>
        <pc:sldMkLst>
          <pc:docMk/>
          <pc:sldMk cId="741088911" sldId="788"/>
        </pc:sldMkLst>
        <pc:spChg chg="mod modVis">
          <ac:chgData name="David Williams" userId="35a5f6dfa23fba43" providerId="LiveId" clId="{6C3F7EF4-C332-451D-B069-FB930E0A2298}" dt="2024-02-14T22:37:26.711" v="1942" actId="14100"/>
          <ac:spMkLst>
            <pc:docMk/>
            <pc:sldMk cId="741088911" sldId="788"/>
            <ac:spMk id="80" creationId="{33F88506-1817-494A-307E-75354EF90A25}"/>
          </ac:spMkLst>
        </pc:spChg>
        <pc:spChg chg="mod modVis">
          <ac:chgData name="David Williams" userId="35a5f6dfa23fba43" providerId="LiveId" clId="{6C3F7EF4-C332-451D-B069-FB930E0A2298}" dt="2024-02-14T22:37:04.169" v="1846" actId="14430"/>
          <ac:spMkLst>
            <pc:docMk/>
            <pc:sldMk cId="741088911" sldId="788"/>
            <ac:spMk id="91" creationId="{B91C9DE9-2FB1-E365-AA87-67726B22D2D9}"/>
          </ac:spMkLst>
        </pc:spChg>
      </pc:sldChg>
      <pc:sldChg chg="modSp mod modAnim">
        <pc:chgData name="David Williams" userId="35a5f6dfa23fba43" providerId="LiveId" clId="{6C3F7EF4-C332-451D-B069-FB930E0A2298}" dt="2024-02-14T22:42:15.322" v="2230"/>
        <pc:sldMkLst>
          <pc:docMk/>
          <pc:sldMk cId="1514946894" sldId="789"/>
        </pc:sldMkLst>
        <pc:spChg chg="mod modVis">
          <ac:chgData name="David Williams" userId="35a5f6dfa23fba43" providerId="LiveId" clId="{6C3F7EF4-C332-451D-B069-FB930E0A2298}" dt="2024-02-14T22:42:06.946" v="2228" actId="1035"/>
          <ac:spMkLst>
            <pc:docMk/>
            <pc:sldMk cId="1514946894" sldId="789"/>
            <ac:spMk id="80" creationId="{7775623F-A4FF-B111-E347-8276521EA858}"/>
          </ac:spMkLst>
        </pc:spChg>
      </pc:sldChg>
      <pc:sldChg chg="modSp mod modAnim">
        <pc:chgData name="David Williams" userId="35a5f6dfa23fba43" providerId="LiveId" clId="{6C3F7EF4-C332-451D-B069-FB930E0A2298}" dt="2024-02-14T22:45:01.013" v="2464"/>
        <pc:sldMkLst>
          <pc:docMk/>
          <pc:sldMk cId="2320120525" sldId="790"/>
        </pc:sldMkLst>
        <pc:spChg chg="mod modVis">
          <ac:chgData name="David Williams" userId="35a5f6dfa23fba43" providerId="LiveId" clId="{6C3F7EF4-C332-451D-B069-FB930E0A2298}" dt="2024-02-14T22:43:42.419" v="2300" actId="14100"/>
          <ac:spMkLst>
            <pc:docMk/>
            <pc:sldMk cId="2320120525" sldId="790"/>
            <ac:spMk id="80" creationId="{B70D43AC-6225-C2F8-0F47-3D55FC39C762}"/>
          </ac:spMkLst>
        </pc:spChg>
        <pc:spChg chg="mod modVis">
          <ac:chgData name="David Williams" userId="35a5f6dfa23fba43" providerId="LiveId" clId="{6C3F7EF4-C332-451D-B069-FB930E0A2298}" dt="2024-02-14T22:43:57.799" v="2302" actId="14430"/>
          <ac:spMkLst>
            <pc:docMk/>
            <pc:sldMk cId="2320120525" sldId="790"/>
            <ac:spMk id="93" creationId="{D4D31518-BE5F-A108-12E4-7F4A81078062}"/>
          </ac:spMkLst>
        </pc:spChg>
        <pc:spChg chg="mod modVis">
          <ac:chgData name="David Williams" userId="35a5f6dfa23fba43" providerId="LiveId" clId="{6C3F7EF4-C332-451D-B069-FB930E0A2298}" dt="2024-02-14T22:43:59.412" v="2304" actId="14430"/>
          <ac:spMkLst>
            <pc:docMk/>
            <pc:sldMk cId="2320120525" sldId="790"/>
            <ac:spMk id="94" creationId="{3CA08E4A-53DD-0DA8-53EC-E465C30AF4CB}"/>
          </ac:spMkLst>
        </pc:spChg>
        <pc:spChg chg="mod modVis">
          <ac:chgData name="David Williams" userId="35a5f6dfa23fba43" providerId="LiveId" clId="{6C3F7EF4-C332-451D-B069-FB930E0A2298}" dt="2024-02-14T22:44:29.229" v="2456" actId="14100"/>
          <ac:spMkLst>
            <pc:docMk/>
            <pc:sldMk cId="2320120525" sldId="790"/>
            <ac:spMk id="95" creationId="{3849573F-489E-58D1-2AED-13CD9F26DC39}"/>
          </ac:spMkLst>
        </pc:spChg>
      </pc:sldChg>
      <pc:sldChg chg="modSp mod modAnim">
        <pc:chgData name="David Williams" userId="35a5f6dfa23fba43" providerId="LiveId" clId="{6C3F7EF4-C332-451D-B069-FB930E0A2298}" dt="2024-02-14T22:46:35.802" v="2552"/>
        <pc:sldMkLst>
          <pc:docMk/>
          <pc:sldMk cId="2836838938" sldId="791"/>
        </pc:sldMkLst>
        <pc:spChg chg="mod modVis">
          <ac:chgData name="David Williams" userId="35a5f6dfa23fba43" providerId="LiveId" clId="{6C3F7EF4-C332-451D-B069-FB930E0A2298}" dt="2024-02-14T22:46:31.113" v="2551" actId="14100"/>
          <ac:spMkLst>
            <pc:docMk/>
            <pc:sldMk cId="2836838938" sldId="791"/>
            <ac:spMk id="80" creationId="{43688AC9-1014-F8A5-B1E9-7DC98BD35C27}"/>
          </ac:spMkLst>
        </pc:spChg>
      </pc:sldChg>
      <pc:sldChg chg="del mod modShow">
        <pc:chgData name="David Williams" userId="35a5f6dfa23fba43" providerId="LiveId" clId="{6C3F7EF4-C332-451D-B069-FB930E0A2298}" dt="2024-02-14T23:01:13.859" v="2888" actId="47"/>
        <pc:sldMkLst>
          <pc:docMk/>
          <pc:sldMk cId="344400428" sldId="792"/>
        </pc:sldMkLst>
      </pc:sldChg>
      <pc:sldChg chg="del mod modShow">
        <pc:chgData name="David Williams" userId="35a5f6dfa23fba43" providerId="LiveId" clId="{6C3F7EF4-C332-451D-B069-FB930E0A2298}" dt="2024-02-14T23:01:13.859" v="2888" actId="47"/>
        <pc:sldMkLst>
          <pc:docMk/>
          <pc:sldMk cId="3447575931" sldId="793"/>
        </pc:sldMkLst>
      </pc:sldChg>
      <pc:sldChg chg="modSp mod modAnim">
        <pc:chgData name="David Williams" userId="35a5f6dfa23fba43" providerId="LiveId" clId="{6C3F7EF4-C332-451D-B069-FB930E0A2298}" dt="2024-02-14T22:48:51.265" v="2767"/>
        <pc:sldMkLst>
          <pc:docMk/>
          <pc:sldMk cId="23816737" sldId="794"/>
        </pc:sldMkLst>
        <pc:spChg chg="mod modVis">
          <ac:chgData name="David Williams" userId="35a5f6dfa23fba43" providerId="LiveId" clId="{6C3F7EF4-C332-451D-B069-FB930E0A2298}" dt="2024-02-14T22:48:04.625" v="2649" actId="14100"/>
          <ac:spMkLst>
            <pc:docMk/>
            <pc:sldMk cId="23816737" sldId="794"/>
            <ac:spMk id="80" creationId="{31404372-38BA-EF51-0F2C-697418871630}"/>
          </ac:spMkLst>
        </pc:spChg>
        <pc:spChg chg="mod modVis">
          <ac:chgData name="David Williams" userId="35a5f6dfa23fba43" providerId="LiveId" clId="{6C3F7EF4-C332-451D-B069-FB930E0A2298}" dt="2024-02-14T22:48:28.241" v="2761" actId="14100"/>
          <ac:spMkLst>
            <pc:docMk/>
            <pc:sldMk cId="23816737" sldId="794"/>
            <ac:spMk id="93" creationId="{F457734C-F758-02A2-C213-B70C4C3B6BD1}"/>
          </ac:spMkLst>
        </pc:spChg>
      </pc:sldChg>
      <pc:sldChg chg="del mod modShow">
        <pc:chgData name="David Williams" userId="35a5f6dfa23fba43" providerId="LiveId" clId="{6C3F7EF4-C332-451D-B069-FB930E0A2298}" dt="2024-02-14T23:01:20.363" v="2889" actId="47"/>
        <pc:sldMkLst>
          <pc:docMk/>
          <pc:sldMk cId="2459187739" sldId="795"/>
        </pc:sldMkLst>
      </pc:sldChg>
      <pc:sldChg chg="del mod modShow">
        <pc:chgData name="David Williams" userId="35a5f6dfa23fba43" providerId="LiveId" clId="{6C3F7EF4-C332-451D-B069-FB930E0A2298}" dt="2024-02-14T23:01:20.363" v="2889" actId="47"/>
        <pc:sldMkLst>
          <pc:docMk/>
          <pc:sldMk cId="3853328169" sldId="796"/>
        </pc:sldMkLst>
      </pc:sldChg>
      <pc:sldChg chg="del mod modShow">
        <pc:chgData name="David Williams" userId="35a5f6dfa23fba43" providerId="LiveId" clId="{6C3F7EF4-C332-451D-B069-FB930E0A2298}" dt="2024-02-14T23:01:20.363" v="2889" actId="47"/>
        <pc:sldMkLst>
          <pc:docMk/>
          <pc:sldMk cId="505306058" sldId="797"/>
        </pc:sldMkLst>
      </pc:sldChg>
      <pc:sldChg chg="addSp delSp modSp add mod modTransition modAnim">
        <pc:chgData name="David Williams" userId="35a5f6dfa23fba43" providerId="LiveId" clId="{6C3F7EF4-C332-451D-B069-FB930E0A2298}" dt="2024-02-14T22:58:29.407" v="2886" actId="14100"/>
        <pc:sldMkLst>
          <pc:docMk/>
          <pc:sldMk cId="2657875218" sldId="802"/>
        </pc:sldMkLst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2" creationId="{F3441C43-4CE1-9CF4-E486-BE1AD1C8CBD4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3" creationId="{44068A42-5BF8-3F44-D885-3A7FEFE9F3C4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4" creationId="{D0D7A4AC-BBD3-03AA-9383-E04971FE3A1F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5" creationId="{EB44A9E8-2AF5-9839-F747-62372A2D5D99}"/>
          </ac:spMkLst>
        </pc:spChg>
        <pc:spChg chg="del">
          <ac:chgData name="David Williams" userId="35a5f6dfa23fba43" providerId="LiveId" clId="{6C3F7EF4-C332-451D-B069-FB930E0A2298}" dt="2024-02-14T21:30:04.841" v="956" actId="478"/>
          <ac:spMkLst>
            <pc:docMk/>
            <pc:sldMk cId="2657875218" sldId="802"/>
            <ac:spMk id="7" creationId="{CC49E7F6-FBB8-4E76-2BDF-11584EB44DF6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9" creationId="{04808A6E-E74A-2937-E8E4-7D4A458F1E99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14" creationId="{82BB899B-70F9-FEBE-E668-EE1E578EAD35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15" creationId="{12EEB1FE-5890-AC16-0627-7AEA8327926C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16" creationId="{AAC30D4E-4E2B-4C4C-A34F-A94D11560B54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24" creationId="{631CF61A-CE13-6004-9BB1-BFD0D9007ADA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25" creationId="{F32CBC0A-D9EE-AD19-C87E-44E37123C410}"/>
          </ac:spMkLst>
        </pc:spChg>
        <pc:spChg chg="add mod ord">
          <ac:chgData name="David Williams" userId="35a5f6dfa23fba43" providerId="LiveId" clId="{6C3F7EF4-C332-451D-B069-FB930E0A2298}" dt="2024-02-14T22:57:52.773" v="2877" actId="14100"/>
          <ac:spMkLst>
            <pc:docMk/>
            <pc:sldMk cId="2657875218" sldId="802"/>
            <ac:spMk id="30" creationId="{0F575129-2431-06A0-D3E4-91E180A6643D}"/>
          </ac:spMkLst>
        </pc:spChg>
        <pc:spChg chg="add mod">
          <ac:chgData name="David Williams" userId="35a5f6dfa23fba43" providerId="LiveId" clId="{6C3F7EF4-C332-451D-B069-FB930E0A2298}" dt="2024-02-14T22:58:08.665" v="2881"/>
          <ac:spMkLst>
            <pc:docMk/>
            <pc:sldMk cId="2657875218" sldId="802"/>
            <ac:spMk id="33" creationId="{93F23072-E6A5-4C94-78F1-253E27F8597E}"/>
          </ac:spMkLst>
        </pc:spChg>
        <pc:spChg chg="add mod ord">
          <ac:chgData name="David Williams" userId="35a5f6dfa23fba43" providerId="LiveId" clId="{6C3F7EF4-C332-451D-B069-FB930E0A2298}" dt="2024-02-14T22:58:29.407" v="2886" actId="14100"/>
          <ac:spMkLst>
            <pc:docMk/>
            <pc:sldMk cId="2657875218" sldId="802"/>
            <ac:spMk id="34" creationId="{4BA95F4C-31EB-BEAD-0A6A-5BB0FD85C838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35" creationId="{1A096F1B-271C-3171-8B73-BE70886BE1C0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36" creationId="{1774D3A1-D360-7D75-BCC9-6CFF2A190255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38" creationId="{01717CFD-13AD-170F-82DB-2465D5050563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39" creationId="{E00A09E0-0DD1-B388-5E0E-12CC62D36EE0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40" creationId="{54949B44-70E1-180D-A3E5-AE8C81046035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41" creationId="{507894EB-2EEC-B51B-E360-3DC229918AC1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42" creationId="{B464B21F-D391-B92C-2984-D16B251B8C2A}"/>
          </ac:spMkLst>
        </pc:spChg>
        <pc:spChg chg="del">
          <ac:chgData name="David Williams" userId="35a5f6dfa23fba43" providerId="LiveId" clId="{6C3F7EF4-C332-451D-B069-FB930E0A2298}" dt="2024-02-14T21:30:01.936" v="955" actId="478"/>
          <ac:spMkLst>
            <pc:docMk/>
            <pc:sldMk cId="2657875218" sldId="802"/>
            <ac:spMk id="45" creationId="{9FA8BEBC-0579-7387-BD34-23FC30981A52}"/>
          </ac:spMkLst>
        </pc:spChg>
        <pc:spChg chg="del mod modVis">
          <ac:chgData name="David Williams" userId="35a5f6dfa23fba43" providerId="LiveId" clId="{6C3F7EF4-C332-451D-B069-FB930E0A2298}" dt="2024-02-14T21:30:15.344" v="960" actId="478"/>
          <ac:spMkLst>
            <pc:docMk/>
            <pc:sldMk cId="2657875218" sldId="802"/>
            <ac:spMk id="47" creationId="{1E2CFE0A-0FAB-5FB1-3AE4-0BC46868552E}"/>
          </ac:spMkLst>
        </pc:spChg>
        <pc:spChg chg="mod">
          <ac:chgData name="David Williams" userId="35a5f6dfa23fba43" providerId="LiveId" clId="{6C3F7EF4-C332-451D-B069-FB930E0A2298}" dt="2024-02-14T21:35:35.306" v="1094" actId="1035"/>
          <ac:spMkLst>
            <pc:docMk/>
            <pc:sldMk cId="2657875218" sldId="802"/>
            <ac:spMk id="81" creationId="{5B0C9A6C-76E5-3013-4A96-09840DDB7F32}"/>
          </ac:spMkLst>
        </pc:spChg>
        <pc:grpChg chg="del">
          <ac:chgData name="David Williams" userId="35a5f6dfa23fba43" providerId="LiveId" clId="{6C3F7EF4-C332-451D-B069-FB930E0A2298}" dt="2024-02-14T21:30:01.936" v="955" actId="478"/>
          <ac:grpSpMkLst>
            <pc:docMk/>
            <pc:sldMk cId="2657875218" sldId="802"/>
            <ac:grpSpMk id="11" creationId="{061A3B66-45A2-2FE9-DF1F-15CD3BB29348}"/>
          </ac:grpSpMkLst>
        </pc:grpChg>
        <pc:grpChg chg="del">
          <ac:chgData name="David Williams" userId="35a5f6dfa23fba43" providerId="LiveId" clId="{6C3F7EF4-C332-451D-B069-FB930E0A2298}" dt="2024-02-14T21:30:01.936" v="955" actId="478"/>
          <ac:grpSpMkLst>
            <pc:docMk/>
            <pc:sldMk cId="2657875218" sldId="802"/>
            <ac:grpSpMk id="13" creationId="{17DEF845-AD7F-6286-9D70-32C0AF09542C}"/>
          </ac:grpSpMkLst>
        </pc:grpChg>
        <pc:grpChg chg="del">
          <ac:chgData name="David Williams" userId="35a5f6dfa23fba43" providerId="LiveId" clId="{6C3F7EF4-C332-451D-B069-FB930E0A2298}" dt="2024-02-14T21:30:01.936" v="955" actId="478"/>
          <ac:grpSpMkLst>
            <pc:docMk/>
            <pc:sldMk cId="2657875218" sldId="802"/>
            <ac:grpSpMk id="26" creationId="{1E125540-68C4-18E1-4870-20CB6E4F63DB}"/>
          </ac:grpSpMkLst>
        </pc:grpChg>
        <pc:picChg chg="del">
          <ac:chgData name="David Williams" userId="35a5f6dfa23fba43" providerId="LiveId" clId="{6C3F7EF4-C332-451D-B069-FB930E0A2298}" dt="2024-02-14T21:30:01.936" v="955" actId="478"/>
          <ac:picMkLst>
            <pc:docMk/>
            <pc:sldMk cId="2657875218" sldId="802"/>
            <ac:picMk id="8" creationId="{8658C67D-5350-355A-1ECD-2BE80F244829}"/>
          </ac:picMkLst>
        </pc:picChg>
        <pc:picChg chg="del">
          <ac:chgData name="David Williams" userId="35a5f6dfa23fba43" providerId="LiveId" clId="{6C3F7EF4-C332-451D-B069-FB930E0A2298}" dt="2024-02-14T21:30:01.936" v="955" actId="478"/>
          <ac:picMkLst>
            <pc:docMk/>
            <pc:sldMk cId="2657875218" sldId="802"/>
            <ac:picMk id="20" creationId="{93D4F6E7-402D-22D0-03E1-B65E0283858C}"/>
          </ac:picMkLst>
        </pc:picChg>
        <pc:picChg chg="del">
          <ac:chgData name="David Williams" userId="35a5f6dfa23fba43" providerId="LiveId" clId="{6C3F7EF4-C332-451D-B069-FB930E0A2298}" dt="2024-02-14T21:30:01.936" v="955" actId="478"/>
          <ac:picMkLst>
            <pc:docMk/>
            <pc:sldMk cId="2657875218" sldId="802"/>
            <ac:picMk id="21" creationId="{64EA9B5B-C08B-D599-1DBC-7E5C359FA7C2}"/>
          </ac:picMkLst>
        </pc:picChg>
        <pc:picChg chg="add mod ord modVis">
          <ac:chgData name="David Williams" userId="35a5f6dfa23fba43" providerId="LiveId" clId="{6C3F7EF4-C332-451D-B069-FB930E0A2298}" dt="2024-02-14T21:30:28.632" v="961" actId="1076"/>
          <ac:picMkLst>
            <pc:docMk/>
            <pc:sldMk cId="2657875218" sldId="802"/>
            <ac:picMk id="22" creationId="{D7453561-E52A-1D82-4592-650CC8EF5010}"/>
          </ac:picMkLst>
        </pc:picChg>
        <pc:picChg chg="del">
          <ac:chgData name="David Williams" userId="35a5f6dfa23fba43" providerId="LiveId" clId="{6C3F7EF4-C332-451D-B069-FB930E0A2298}" dt="2024-02-14T21:30:01.936" v="955" actId="478"/>
          <ac:picMkLst>
            <pc:docMk/>
            <pc:sldMk cId="2657875218" sldId="802"/>
            <ac:picMk id="23" creationId="{94CB65D4-0BE7-1227-1623-92D78CD307DC}"/>
          </ac:picMkLst>
        </pc:picChg>
        <pc:picChg chg="del">
          <ac:chgData name="David Williams" userId="35a5f6dfa23fba43" providerId="LiveId" clId="{6C3F7EF4-C332-451D-B069-FB930E0A2298}" dt="2024-02-14T21:30:01.936" v="955" actId="478"/>
          <ac:picMkLst>
            <pc:docMk/>
            <pc:sldMk cId="2657875218" sldId="802"/>
            <ac:picMk id="68" creationId="{3929F930-A9E0-78DB-AD90-CEB09D0A3C0A}"/>
          </ac:picMkLst>
        </pc:picChg>
        <pc:cxnChg chg="del">
          <ac:chgData name="David Williams" userId="35a5f6dfa23fba43" providerId="LiveId" clId="{6C3F7EF4-C332-451D-B069-FB930E0A2298}" dt="2024-02-14T21:30:01.936" v="955" actId="478"/>
          <ac:cxnSpMkLst>
            <pc:docMk/>
            <pc:sldMk cId="2657875218" sldId="802"/>
            <ac:cxnSpMk id="19" creationId="{574B774E-15B0-7D85-60E8-FC56557CF691}"/>
          </ac:cxnSpMkLst>
        </pc:cxnChg>
      </pc:sldChg>
      <pc:sldChg chg="addSp delSp modSp add mod modAnim">
        <pc:chgData name="David Williams" userId="35a5f6dfa23fba43" providerId="LiveId" clId="{6C3F7EF4-C332-451D-B069-FB930E0A2298}" dt="2024-02-14T21:56:51.938" v="1479" actId="1038"/>
        <pc:sldMkLst>
          <pc:docMk/>
          <pc:sldMk cId="492672260" sldId="803"/>
        </pc:sldMkLst>
        <pc:spChg chg="add mod">
          <ac:chgData name="David Williams" userId="35a5f6dfa23fba43" providerId="LiveId" clId="{6C3F7EF4-C332-451D-B069-FB930E0A2298}" dt="2024-02-14T21:36:25.105" v="1142" actId="1036"/>
          <ac:spMkLst>
            <pc:docMk/>
            <pc:sldMk cId="492672260" sldId="803"/>
            <ac:spMk id="2" creationId="{B8F0A42F-25EB-9195-5C0C-2AFC69222021}"/>
          </ac:spMkLst>
        </pc:spChg>
        <pc:spChg chg="mod">
          <ac:chgData name="David Williams" userId="35a5f6dfa23fba43" providerId="LiveId" clId="{6C3F7EF4-C332-451D-B069-FB930E0A2298}" dt="2024-02-14T21:37:48.990" v="1158" actId="14100"/>
          <ac:spMkLst>
            <pc:docMk/>
            <pc:sldMk cId="492672260" sldId="803"/>
            <ac:spMk id="77" creationId="{39F53F54-87B6-CD56-7084-EB12326E106E}"/>
          </ac:spMkLst>
        </pc:spChg>
        <pc:spChg chg="mod modVis">
          <ac:chgData name="David Williams" userId="35a5f6dfa23fba43" providerId="LiveId" clId="{6C3F7EF4-C332-451D-B069-FB930E0A2298}" dt="2024-02-14T21:37:34.480" v="1145" actId="14430"/>
          <ac:spMkLst>
            <pc:docMk/>
            <pc:sldMk cId="492672260" sldId="803"/>
            <ac:spMk id="78" creationId="{0C299C8D-FF82-BD32-3CC2-4C9C3E44658B}"/>
          </ac:spMkLst>
        </pc:spChg>
        <pc:spChg chg="del">
          <ac:chgData name="David Williams" userId="35a5f6dfa23fba43" providerId="LiveId" clId="{6C3F7EF4-C332-451D-B069-FB930E0A2298}" dt="2024-02-14T21:35:44.631" v="1095" actId="478"/>
          <ac:spMkLst>
            <pc:docMk/>
            <pc:sldMk cId="492672260" sldId="803"/>
            <ac:spMk id="81" creationId="{5191ECF9-E0F2-5F47-0EF0-0CC2CA27A10A}"/>
          </ac:spMkLst>
        </pc:spChg>
        <pc:picChg chg="add mod ord">
          <ac:chgData name="David Williams" userId="35a5f6dfa23fba43" providerId="LiveId" clId="{6C3F7EF4-C332-451D-B069-FB930E0A2298}" dt="2024-02-14T21:56:51.938" v="1479" actId="1038"/>
          <ac:picMkLst>
            <pc:docMk/>
            <pc:sldMk cId="492672260" sldId="803"/>
            <ac:picMk id="3" creationId="{B6BB61B9-2FDF-AEFD-CF59-83B08CF19711}"/>
          </ac:picMkLst>
        </pc:picChg>
        <pc:picChg chg="mod">
          <ac:chgData name="David Williams" userId="35a5f6dfa23fba43" providerId="LiveId" clId="{6C3F7EF4-C332-451D-B069-FB930E0A2298}" dt="2024-02-14T21:38:41.841" v="1341" actId="1038"/>
          <ac:picMkLst>
            <pc:docMk/>
            <pc:sldMk cId="492672260" sldId="803"/>
            <ac:picMk id="22" creationId="{6D336505-2E5C-5372-B28D-C1965DF1D1CB}"/>
          </ac:picMkLst>
        </pc:picChg>
        <pc:picChg chg="mod ord">
          <ac:chgData name="David Williams" userId="35a5f6dfa23fba43" providerId="LiveId" clId="{6C3F7EF4-C332-451D-B069-FB930E0A2298}" dt="2024-02-14T21:55:21.973" v="1363" actId="13244"/>
          <ac:picMkLst>
            <pc:docMk/>
            <pc:sldMk cId="492672260" sldId="803"/>
            <ac:picMk id="79" creationId="{BBA6FACB-D2ED-C234-CE4D-A8E71D28EC66}"/>
          </ac:picMkLst>
        </pc:picChg>
        <pc:picChg chg="mod">
          <ac:chgData name="David Williams" userId="35a5f6dfa23fba43" providerId="LiveId" clId="{6C3F7EF4-C332-451D-B069-FB930E0A2298}" dt="2024-02-14T21:37:41.137" v="1156" actId="1036"/>
          <ac:picMkLst>
            <pc:docMk/>
            <pc:sldMk cId="492672260" sldId="803"/>
            <ac:picMk id="80" creationId="{FE6924B5-B5E0-AFB2-5BB7-08183E23366B}"/>
          </ac:picMkLst>
        </pc:picChg>
      </pc:sldChg>
      <pc:sldChg chg="delSp modSp add mod">
        <pc:chgData name="David Williams" userId="35a5f6dfa23fba43" providerId="LiveId" clId="{6C3F7EF4-C332-451D-B069-FB930E0A2298}" dt="2024-02-14T22:01:46.278" v="1578" actId="1035"/>
        <pc:sldMkLst>
          <pc:docMk/>
          <pc:sldMk cId="444403014" sldId="804"/>
        </pc:sldMkLst>
        <pc:spChg chg="mod">
          <ac:chgData name="David Williams" userId="35a5f6dfa23fba43" providerId="LiveId" clId="{6C3F7EF4-C332-451D-B069-FB930E0A2298}" dt="2024-02-14T22:01:46.278" v="1578" actId="1035"/>
          <ac:spMkLst>
            <pc:docMk/>
            <pc:sldMk cId="444403014" sldId="804"/>
            <ac:spMk id="2" creationId="{D81DD996-8C66-E7AF-3898-125120EADBEA}"/>
          </ac:spMkLst>
        </pc:spChg>
        <pc:spChg chg="mod">
          <ac:chgData name="David Williams" userId="35a5f6dfa23fba43" providerId="LiveId" clId="{6C3F7EF4-C332-451D-B069-FB930E0A2298}" dt="2024-02-14T22:01:36.225" v="1530" actId="14100"/>
          <ac:spMkLst>
            <pc:docMk/>
            <pc:sldMk cId="444403014" sldId="804"/>
            <ac:spMk id="77" creationId="{45D9DDAF-BAE5-3C97-5008-9FB69338DF7D}"/>
          </ac:spMkLst>
        </pc:spChg>
        <pc:spChg chg="mod modVis">
          <ac:chgData name="David Williams" userId="35a5f6dfa23fba43" providerId="LiveId" clId="{6C3F7EF4-C332-451D-B069-FB930E0A2298}" dt="2024-02-14T22:01:29.181" v="1528" actId="14430"/>
          <ac:spMkLst>
            <pc:docMk/>
            <pc:sldMk cId="444403014" sldId="804"/>
            <ac:spMk id="78" creationId="{FF1581E7-C390-CE72-6824-FC5EABFE3447}"/>
          </ac:spMkLst>
        </pc:spChg>
        <pc:picChg chg="mod">
          <ac:chgData name="David Williams" userId="35a5f6dfa23fba43" providerId="LiveId" clId="{6C3F7EF4-C332-451D-B069-FB930E0A2298}" dt="2024-02-14T22:01:24.034" v="1526" actId="1035"/>
          <ac:picMkLst>
            <pc:docMk/>
            <pc:sldMk cId="444403014" sldId="804"/>
            <ac:picMk id="3" creationId="{F0EF295F-6C0D-1824-7AF9-8560839716A1}"/>
          </ac:picMkLst>
        </pc:picChg>
        <pc:picChg chg="mod">
          <ac:chgData name="David Williams" userId="35a5f6dfa23fba43" providerId="LiveId" clId="{6C3F7EF4-C332-451D-B069-FB930E0A2298}" dt="2024-02-14T21:57:21.215" v="1482" actId="14100"/>
          <ac:picMkLst>
            <pc:docMk/>
            <pc:sldMk cId="444403014" sldId="804"/>
            <ac:picMk id="22" creationId="{A24DBA82-DA52-4303-C1E0-738CFBD28ED9}"/>
          </ac:picMkLst>
        </pc:picChg>
        <pc:picChg chg="del">
          <ac:chgData name="David Williams" userId="35a5f6dfa23fba43" providerId="LiveId" clId="{6C3F7EF4-C332-451D-B069-FB930E0A2298}" dt="2024-02-14T21:55:56.670" v="1366" actId="478"/>
          <ac:picMkLst>
            <pc:docMk/>
            <pc:sldMk cId="444403014" sldId="804"/>
            <ac:picMk id="79" creationId="{926CBC20-1596-7ECC-C562-FA972426ADBC}"/>
          </ac:picMkLst>
        </pc:picChg>
        <pc:picChg chg="mod">
          <ac:chgData name="David Williams" userId="35a5f6dfa23fba43" providerId="LiveId" clId="{6C3F7EF4-C332-451D-B069-FB930E0A2298}" dt="2024-02-14T22:01:24.034" v="1526" actId="1035"/>
          <ac:picMkLst>
            <pc:docMk/>
            <pc:sldMk cId="444403014" sldId="804"/>
            <ac:picMk id="80" creationId="{E918E55B-176C-77DC-642E-118893306F60}"/>
          </ac:picMkLst>
        </pc:picChg>
      </pc:sldChg>
      <pc:sldChg chg="delSp modSp add del mod">
        <pc:chgData name="David Williams" userId="35a5f6dfa23fba43" providerId="LiveId" clId="{6C3F7EF4-C332-451D-B069-FB930E0A2298}" dt="2024-02-14T21:54:53.523" v="1356" actId="2696"/>
        <pc:sldMkLst>
          <pc:docMk/>
          <pc:sldMk cId="1003875880" sldId="804"/>
        </pc:sldMkLst>
        <pc:picChg chg="del">
          <ac:chgData name="David Williams" userId="35a5f6dfa23fba43" providerId="LiveId" clId="{6C3F7EF4-C332-451D-B069-FB930E0A2298}" dt="2024-02-14T21:41:46.442" v="1343" actId="478"/>
          <ac:picMkLst>
            <pc:docMk/>
            <pc:sldMk cId="1003875880" sldId="804"/>
            <ac:picMk id="79" creationId="{7422BC0A-7475-3663-0F68-B2BCC6951297}"/>
          </ac:picMkLst>
        </pc:picChg>
        <pc:picChg chg="mod">
          <ac:chgData name="David Williams" userId="35a5f6dfa23fba43" providerId="LiveId" clId="{6C3F7EF4-C332-451D-B069-FB930E0A2298}" dt="2024-02-14T21:54:25.521" v="1355" actId="1035"/>
          <ac:picMkLst>
            <pc:docMk/>
            <pc:sldMk cId="1003875880" sldId="804"/>
            <ac:picMk id="80" creationId="{C7AB34E5-2836-8D9F-EECF-0B1DFAD754B5}"/>
          </ac:picMkLst>
        </pc:picChg>
      </pc:sldChg>
      <pc:sldChg chg="addSp modSp add mod modAnim">
        <pc:chgData name="David Williams" userId="35a5f6dfa23fba43" providerId="LiveId" clId="{6C3F7EF4-C332-451D-B069-FB930E0A2298}" dt="2024-02-14T22:09:44.073" v="1693" actId="14429"/>
        <pc:sldMkLst>
          <pc:docMk/>
          <pc:sldMk cId="1753605920" sldId="805"/>
        </pc:sldMkLst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5" creationId="{2F1BD021-9E89-5CE2-72D1-1818E0E618DC}"/>
          </ac:spMkLst>
        </pc:spChg>
        <pc:spChg chg="mod">
          <ac:chgData name="David Williams" userId="35a5f6dfa23fba43" providerId="LiveId" clId="{6C3F7EF4-C332-451D-B069-FB930E0A2298}" dt="2024-02-14T22:08:33.307" v="1684"/>
          <ac:spMkLst>
            <pc:docMk/>
            <pc:sldMk cId="1753605920" sldId="805"/>
            <ac:spMk id="7" creationId="{B14903AA-1AA8-2742-C788-4A6D2F428208}"/>
          </ac:spMkLst>
        </pc:spChg>
        <pc:spChg chg="mod">
          <ac:chgData name="David Williams" userId="35a5f6dfa23fba43" providerId="LiveId" clId="{6C3F7EF4-C332-451D-B069-FB930E0A2298}" dt="2024-02-14T22:08:33.307" v="1684"/>
          <ac:spMkLst>
            <pc:docMk/>
            <pc:sldMk cId="1753605920" sldId="805"/>
            <ac:spMk id="8" creationId="{F263CBA1-633B-3416-4380-2C2EBD10D80F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9" creationId="{BBDB6388-7EC2-F2AD-1502-52E6188D9F44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10" creationId="{0CFEFCC0-11C7-13F8-12B3-AACDE0F010BE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11" creationId="{77215D32-C711-6C6C-6169-47892570BE61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12" creationId="{06D80B35-B7E5-9479-F557-50D65FE81C69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13" creationId="{0DD58203-3991-6526-95DF-B1C284916E8E}"/>
          </ac:spMkLst>
        </pc:spChg>
        <pc:spChg chg="mod">
          <ac:chgData name="David Williams" userId="35a5f6dfa23fba43" providerId="LiveId" clId="{6C3F7EF4-C332-451D-B069-FB930E0A2298}" dt="2024-02-14T22:08:33.307" v="1684"/>
          <ac:spMkLst>
            <pc:docMk/>
            <pc:sldMk cId="1753605920" sldId="805"/>
            <ac:spMk id="15" creationId="{06AD751F-C766-D81E-23FA-2D55B6104ABF}"/>
          </ac:spMkLst>
        </pc:spChg>
        <pc:spChg chg="mod">
          <ac:chgData name="David Williams" userId="35a5f6dfa23fba43" providerId="LiveId" clId="{6C3F7EF4-C332-451D-B069-FB930E0A2298}" dt="2024-02-14T22:08:33.307" v="1684"/>
          <ac:spMkLst>
            <pc:docMk/>
            <pc:sldMk cId="1753605920" sldId="805"/>
            <ac:spMk id="16" creationId="{B0C7B99D-9FCD-BD52-32ED-B73C35EFC96B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18" creationId="{2B548175-B000-3A34-4033-AF225DB404AA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19" creationId="{BA03E97B-276A-27CB-AE48-F8E331EA8CC9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24" creationId="{D562C739-B91B-A198-0B12-07A28E181C73}"/>
          </ac:spMkLst>
        </pc:spChg>
        <pc:spChg chg="mod">
          <ac:chgData name="David Williams" userId="35a5f6dfa23fba43" providerId="LiveId" clId="{6C3F7EF4-C332-451D-B069-FB930E0A2298}" dt="2024-02-14T22:08:33.307" v="1684"/>
          <ac:spMkLst>
            <pc:docMk/>
            <pc:sldMk cId="1753605920" sldId="805"/>
            <ac:spMk id="26" creationId="{AB2F85B3-578C-9DAB-8C40-0C8AB6FB4954}"/>
          </ac:spMkLst>
        </pc:spChg>
        <pc:spChg chg="mod">
          <ac:chgData name="David Williams" userId="35a5f6dfa23fba43" providerId="LiveId" clId="{6C3F7EF4-C332-451D-B069-FB930E0A2298}" dt="2024-02-14T22:08:33.307" v="1684"/>
          <ac:spMkLst>
            <pc:docMk/>
            <pc:sldMk cId="1753605920" sldId="805"/>
            <ac:spMk id="27" creationId="{FEB960B5-4C9E-F544-45D5-B4192E3F815D}"/>
          </ac:spMkLst>
        </pc:spChg>
        <pc:spChg chg="mod">
          <ac:chgData name="David Williams" userId="35a5f6dfa23fba43" providerId="LiveId" clId="{6C3F7EF4-C332-451D-B069-FB930E0A2298}" dt="2024-02-14T22:08:33.307" v="1684"/>
          <ac:spMkLst>
            <pc:docMk/>
            <pc:sldMk cId="1753605920" sldId="805"/>
            <ac:spMk id="28" creationId="{17B1300F-9726-F9C4-8C88-28DDABC45066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30" creationId="{5F318F0F-C5B0-8A4E-9692-13BCAD4319EC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33" creationId="{DFC02696-C8CE-E89F-1E0A-4BB1F4F16207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34" creationId="{6F225FB0-1C6C-082E-D501-096AB0EC8FFA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35" creationId="{41AEC5C5-DC34-7699-7CA2-0ADEFFD329FB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36" creationId="{91EDBF4A-CE4B-B0F5-60A7-76E07DBB20FD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37" creationId="{640ECD8E-9740-5EB2-FAF7-20DCB07DC791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38" creationId="{E59B7E49-5B7D-4F45-000B-42BE4C5E1AFC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39" creationId="{2E4DDE38-D690-771E-2205-5B723D4EC432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40" creationId="{FDEF3984-B52D-00A0-CE2C-E2320357F434}"/>
          </ac:spMkLst>
        </pc:spChg>
        <pc:spChg chg="add mod ord">
          <ac:chgData name="David Williams" userId="35a5f6dfa23fba43" providerId="LiveId" clId="{6C3F7EF4-C332-451D-B069-FB930E0A2298}" dt="2024-02-14T22:08:37.997" v="1685" actId="167"/>
          <ac:spMkLst>
            <pc:docMk/>
            <pc:sldMk cId="1753605920" sldId="805"/>
            <ac:spMk id="41" creationId="{2DF9B665-CDB1-709A-D1C6-42CA9DC799AA}"/>
          </ac:spMkLst>
        </pc:spChg>
        <pc:spChg chg="mod">
          <ac:chgData name="David Williams" userId="35a5f6dfa23fba43" providerId="LiveId" clId="{6C3F7EF4-C332-451D-B069-FB930E0A2298}" dt="2024-02-14T22:02:34.716" v="1656" actId="14100"/>
          <ac:spMkLst>
            <pc:docMk/>
            <pc:sldMk cId="1753605920" sldId="805"/>
            <ac:spMk id="77" creationId="{A2085F13-FC5B-9A1A-A206-27434D3628C9}"/>
          </ac:spMkLst>
        </pc:spChg>
        <pc:grpChg chg="add mod ord">
          <ac:chgData name="David Williams" userId="35a5f6dfa23fba43" providerId="LiveId" clId="{6C3F7EF4-C332-451D-B069-FB930E0A2298}" dt="2024-02-14T22:08:37.997" v="1685" actId="167"/>
          <ac:grpSpMkLst>
            <pc:docMk/>
            <pc:sldMk cId="1753605920" sldId="805"/>
            <ac:grpSpMk id="6" creationId="{9F942AFF-AF10-0C07-447B-D5794D16664B}"/>
          </ac:grpSpMkLst>
        </pc:grpChg>
        <pc:grpChg chg="add mod ord">
          <ac:chgData name="David Williams" userId="35a5f6dfa23fba43" providerId="LiveId" clId="{6C3F7EF4-C332-451D-B069-FB930E0A2298}" dt="2024-02-14T22:08:37.997" v="1685" actId="167"/>
          <ac:grpSpMkLst>
            <pc:docMk/>
            <pc:sldMk cId="1753605920" sldId="805"/>
            <ac:grpSpMk id="14" creationId="{5A0D120C-3A94-6DF1-4E17-22A127FF3FA4}"/>
          </ac:grpSpMkLst>
        </pc:grpChg>
        <pc:grpChg chg="add mod ord">
          <ac:chgData name="David Williams" userId="35a5f6dfa23fba43" providerId="LiveId" clId="{6C3F7EF4-C332-451D-B069-FB930E0A2298}" dt="2024-02-14T22:08:37.997" v="1685" actId="167"/>
          <ac:grpSpMkLst>
            <pc:docMk/>
            <pc:sldMk cId="1753605920" sldId="805"/>
            <ac:grpSpMk id="25" creationId="{630BCCC9-09B5-9933-2909-6A6192365DA5}"/>
          </ac:grpSpMkLst>
        </pc:grpChg>
        <pc:picChg chg="mod">
          <ac:chgData name="David Williams" userId="35a5f6dfa23fba43" providerId="LiveId" clId="{6C3F7EF4-C332-451D-B069-FB930E0A2298}" dt="2024-02-14T22:02:24.478" v="1655" actId="1035"/>
          <ac:picMkLst>
            <pc:docMk/>
            <pc:sldMk cId="1753605920" sldId="805"/>
            <ac:picMk id="3" creationId="{406CE1AD-A886-B4DB-37FC-5653A56EAA12}"/>
          </ac:picMkLst>
        </pc:picChg>
        <pc:picChg chg="add mod modVis">
          <ac:chgData name="David Williams" userId="35a5f6dfa23fba43" providerId="LiveId" clId="{6C3F7EF4-C332-451D-B069-FB930E0A2298}" dt="2024-02-14T22:09:04.091" v="1688" actId="14429"/>
          <ac:picMkLst>
            <pc:docMk/>
            <pc:sldMk cId="1753605920" sldId="805"/>
            <ac:picMk id="4" creationId="{81F0F688-6960-0963-FE96-4331B162BB0E}"/>
          </ac:picMkLst>
        </pc:picChg>
        <pc:picChg chg="add mod ord">
          <ac:chgData name="David Williams" userId="35a5f6dfa23fba43" providerId="LiveId" clId="{6C3F7EF4-C332-451D-B069-FB930E0A2298}" dt="2024-02-14T22:08:37.997" v="1685" actId="167"/>
          <ac:picMkLst>
            <pc:docMk/>
            <pc:sldMk cId="1753605920" sldId="805"/>
            <ac:picMk id="17" creationId="{B1C7FC1F-ED76-2307-43CC-1DB6A62BD29C}"/>
          </ac:picMkLst>
        </pc:picChg>
        <pc:picChg chg="add mod ord">
          <ac:chgData name="David Williams" userId="35a5f6dfa23fba43" providerId="LiveId" clId="{6C3F7EF4-C332-451D-B069-FB930E0A2298}" dt="2024-02-14T22:08:37.997" v="1685" actId="167"/>
          <ac:picMkLst>
            <pc:docMk/>
            <pc:sldMk cId="1753605920" sldId="805"/>
            <ac:picMk id="20" creationId="{C1B2EBA0-29E0-4C1D-1A3E-1F176226CDEA}"/>
          </ac:picMkLst>
        </pc:picChg>
        <pc:picChg chg="add mod ord">
          <ac:chgData name="David Williams" userId="35a5f6dfa23fba43" providerId="LiveId" clId="{6C3F7EF4-C332-451D-B069-FB930E0A2298}" dt="2024-02-14T22:08:37.997" v="1685" actId="167"/>
          <ac:picMkLst>
            <pc:docMk/>
            <pc:sldMk cId="1753605920" sldId="805"/>
            <ac:picMk id="21" creationId="{AC504BDC-1C80-CD22-01CE-E1A2A12AE66A}"/>
          </ac:picMkLst>
        </pc:picChg>
        <pc:picChg chg="mod modVis">
          <ac:chgData name="David Williams" userId="35a5f6dfa23fba43" providerId="LiveId" clId="{6C3F7EF4-C332-451D-B069-FB930E0A2298}" dt="2024-02-14T22:09:44.073" v="1693" actId="14429"/>
          <ac:picMkLst>
            <pc:docMk/>
            <pc:sldMk cId="1753605920" sldId="805"/>
            <ac:picMk id="22" creationId="{532941A4-7B90-F967-E87B-75F1211788BC}"/>
          </ac:picMkLst>
        </pc:picChg>
        <pc:picChg chg="add mod ord">
          <ac:chgData name="David Williams" userId="35a5f6dfa23fba43" providerId="LiveId" clId="{6C3F7EF4-C332-451D-B069-FB930E0A2298}" dt="2024-02-14T22:08:37.997" v="1685" actId="167"/>
          <ac:picMkLst>
            <pc:docMk/>
            <pc:sldMk cId="1753605920" sldId="805"/>
            <ac:picMk id="23" creationId="{1E8C7A04-2962-AEA5-50BE-0697209EBB6D}"/>
          </ac:picMkLst>
        </pc:picChg>
        <pc:picChg chg="add mod ord">
          <ac:chgData name="David Williams" userId="35a5f6dfa23fba43" providerId="LiveId" clId="{6C3F7EF4-C332-451D-B069-FB930E0A2298}" dt="2024-02-14T22:09:30.881" v="1692" actId="13244"/>
          <ac:picMkLst>
            <pc:docMk/>
            <pc:sldMk cId="1753605920" sldId="805"/>
            <ac:picMk id="42" creationId="{07029555-A49A-DB67-E2F0-0CAE6B8458CE}"/>
          </ac:picMkLst>
        </pc:picChg>
        <pc:picChg chg="mod">
          <ac:chgData name="David Williams" userId="35a5f6dfa23fba43" providerId="LiveId" clId="{6C3F7EF4-C332-451D-B069-FB930E0A2298}" dt="2024-02-14T22:02:24.478" v="1655" actId="1035"/>
          <ac:picMkLst>
            <pc:docMk/>
            <pc:sldMk cId="1753605920" sldId="805"/>
            <ac:picMk id="80" creationId="{55485772-32F9-3E5B-D823-763AA59B41E3}"/>
          </ac:picMkLst>
        </pc:picChg>
        <pc:cxnChg chg="add mod ord">
          <ac:chgData name="David Williams" userId="35a5f6dfa23fba43" providerId="LiveId" clId="{6C3F7EF4-C332-451D-B069-FB930E0A2298}" dt="2024-02-14T22:08:37.997" v="1685" actId="167"/>
          <ac:cxnSpMkLst>
            <pc:docMk/>
            <pc:sldMk cId="1753605920" sldId="805"/>
            <ac:cxnSpMk id="29" creationId="{24C71D43-0146-50AB-2815-51D732072581}"/>
          </ac:cxnSpMkLst>
        </pc:cxnChg>
      </pc:sldChg>
      <pc:sldChg chg="delSp modSp add mod delAnim modAnim">
        <pc:chgData name="David Williams" userId="35a5f6dfa23fba43" providerId="LiveId" clId="{6C3F7EF4-C332-451D-B069-FB930E0A2298}" dt="2024-02-14T22:21:16.628" v="1842"/>
        <pc:sldMkLst>
          <pc:docMk/>
          <pc:sldMk cId="3965682350" sldId="806"/>
        </pc:sldMkLst>
        <pc:spChg chg="mod">
          <ac:chgData name="David Williams" userId="35a5f6dfa23fba43" providerId="LiveId" clId="{6C3F7EF4-C332-451D-B069-FB930E0A2298}" dt="2024-02-14T22:21:09.723" v="1841" actId="14100"/>
          <ac:spMkLst>
            <pc:docMk/>
            <pc:sldMk cId="3965682350" sldId="806"/>
            <ac:spMk id="77" creationId="{5F35F1B0-1857-5E18-F40B-C63047E233B9}"/>
          </ac:spMkLst>
        </pc:spChg>
        <pc:picChg chg="mod">
          <ac:chgData name="David Williams" userId="35a5f6dfa23fba43" providerId="LiveId" clId="{6C3F7EF4-C332-451D-B069-FB930E0A2298}" dt="2024-02-14T22:20:49.565" v="1771" actId="1035"/>
          <ac:picMkLst>
            <pc:docMk/>
            <pc:sldMk cId="3965682350" sldId="806"/>
            <ac:picMk id="3" creationId="{612C35A1-E586-BD82-40B7-E675468828A0}"/>
          </ac:picMkLst>
        </pc:picChg>
        <pc:picChg chg="del">
          <ac:chgData name="David Williams" userId="35a5f6dfa23fba43" providerId="LiveId" clId="{6C3F7EF4-C332-451D-B069-FB930E0A2298}" dt="2024-02-14T22:20:33.379" v="1695" actId="478"/>
          <ac:picMkLst>
            <pc:docMk/>
            <pc:sldMk cId="3965682350" sldId="806"/>
            <ac:picMk id="4" creationId="{E5999796-5853-4124-4896-203D26A5C1A1}"/>
          </ac:picMkLst>
        </pc:picChg>
        <pc:picChg chg="mod">
          <ac:chgData name="David Williams" userId="35a5f6dfa23fba43" providerId="LiveId" clId="{6C3F7EF4-C332-451D-B069-FB930E0A2298}" dt="2024-02-14T22:20:59.310" v="1839" actId="1035"/>
          <ac:picMkLst>
            <pc:docMk/>
            <pc:sldMk cId="3965682350" sldId="806"/>
            <ac:picMk id="32" creationId="{7CB158D0-2802-8750-2DC7-8C359600FF1F}"/>
          </ac:picMkLst>
        </pc:picChg>
        <pc:picChg chg="mod">
          <ac:chgData name="David Williams" userId="35a5f6dfa23fba43" providerId="LiveId" clId="{6C3F7EF4-C332-451D-B069-FB930E0A2298}" dt="2024-02-14T22:20:49.565" v="1771" actId="1035"/>
          <ac:picMkLst>
            <pc:docMk/>
            <pc:sldMk cId="3965682350" sldId="806"/>
            <ac:picMk id="80" creationId="{AA0EE331-0644-119C-B5AD-27E94FB4A75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43611-A32F-74BB-6F55-C1560F536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F6869C-DBBF-F5EF-1833-60CD3415D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68982-5E7D-2383-FBBD-A6EEAF58D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32921-B80C-F180-34AF-47BA06AF0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409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5B53F-322B-34C5-E6CD-1E6C7A310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7F6B4E-DB22-5C37-7C79-D76E3AC8B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44B9CD-71AB-7EE3-7B6E-D8FECB5CD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E03AC-854D-569B-3629-6CB8AE303E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545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671E4-E6A9-BD56-7ED1-3D9D51281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C1907B-0609-201C-313F-DD2039976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25461F-A6F4-559E-EED6-6C89C7C57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61AB9-7A9F-46C2-E288-C7CEA8874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3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BB84-9C39-9947-1D88-8C64C4D4D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B66696-DAA4-48F2-BFE5-36BCA979F7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F4E4A-FC34-8ED6-BD7A-A0F39FA38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973DD-3509-3EEB-D2F3-13D627AF8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687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D1200-47FB-E15F-8711-2CDB3470E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1EB5EF-D451-1466-B423-4561872B7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332B3-B3B6-65A3-39F7-0ED14B70A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A4755-E3ED-2638-B574-BD0217008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730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D198F-F1C7-7D32-1026-8309C94BE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DFA085-542C-4696-041B-0BBD8EA91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4A6DDC-7D08-57C3-6A0B-AC0D08E98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DFB9-7EFF-C7E6-7F26-A2D49C7805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611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9F39E-2577-BD3A-230A-28329D23B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B84A5-3902-40C8-A69A-22DB1EF63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E979F6-4739-284E-8810-97771F690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B6F01-A8D8-7E41-A4EB-83403C27F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39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AC567-562B-A551-C509-4158556E3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3015F-D49D-DB2D-9C6A-8A6BB4EEC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ABC3C-4990-9E54-265A-D1848823E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3C3AF-F024-299C-92A8-402A317A6D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45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6915E-56E1-771F-EA11-CAA78E6B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742880-9461-57F8-99C8-34E56F98F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C191F-A1CA-3789-A592-013361DD4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5E440-25C2-C2C2-83A0-1A7492F67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868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C0428-FF1C-A50D-D9F6-DBD346ED6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D464B3-8F89-3993-76EC-2887AB269D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BF67D0-5FAA-37BB-0559-626205A4F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98B6C-EFA7-C13D-B480-64AABF7C87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545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B5B32-9367-AD7B-B45C-1BF515090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FED40F-1D59-E0AC-55B2-AB1A0BCA0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0FEF31-5FFB-899B-5388-B91475004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D1334-61D6-8403-5BCF-18A5B2462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849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276A5-236B-312C-C795-E1E19BDF9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5A153F-A228-F31F-688B-6D816B515B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FA2F9-4A46-D97D-39F5-2C2F2CBB5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DD813-EB14-81AA-CAF1-26CE925961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0164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CE087-B209-7593-4F52-14E70B7DB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32FEAE-EA26-D439-52CC-7508F05FF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103C82-C0B1-DE1B-07A0-F3140E3F1E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4450C-B99D-D86D-6637-0BC3E0658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160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26D56-51A8-7A1D-AA80-0D68C8AE6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D8BBC4-4877-B81C-A6FE-44626ECEC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24E899-37F3-57D1-BC9C-97F5CB606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1B2B3-7783-C49D-F6E9-A0C8671A3C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28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84835-80FA-D273-3591-749D69E51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3EE729-C4CF-3B2F-601F-B93A42EE3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F001D4-7C12-939E-0C61-50771854F5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6D0FA-3D7D-AD85-14EC-8CC0EB724D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340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C20BB-9DF1-9538-CA6A-5C8B2F2B3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324A38-8307-80A7-E829-2A551B2B2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48A55-8158-1BDD-BAB9-73CFF7614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4A4AC-52B1-2C1C-5AA2-26677E97B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611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6F4A2-B6AF-FEDE-77A6-A3DF6221E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8D6162-5BE7-F5F8-1A17-9F06B2DD10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D75674-2659-F6BD-8147-4F819D85F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1FDC5-9A29-B8DB-C9AF-DD2A9D984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839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73C7F-E54E-83DF-CBF3-48C98DF99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CF3CD1-8A15-587F-E6F5-60E1D2BD1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0067BD-5ADA-42AE-B67B-B0D5986B6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BF7A9E-1C1A-7662-A77E-C746D3F6A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9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1AA50-2547-EF64-078D-9F3C90962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67892-3DA7-EDA9-6AC6-91A3BF5E57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BD3AAA-03C0-7A88-197D-0ECF5E1291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738BF-F2E9-77BF-89F3-FE50A591C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05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C92D7-EF08-EB4C-2A44-88E59E8A6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EE09A3-1B36-3EF1-9221-FBA6B8110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4121B-EC62-EE02-47A4-E312F21AD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A8C7A-BC94-4A4A-B443-3C6157142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973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B03C2-1276-0EA4-D31D-FA99DFFDE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D64C04-B0A5-8EA2-9FC4-4F49A7FEF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AD4665-45E0-3A2E-008D-F1528781B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B15F1-256A-5411-D53C-0DE1358D78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383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10" Type="http://schemas.openxmlformats.org/officeDocument/2006/relationships/image" Target="../media/image36.jpe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44906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88660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0682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1060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2064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1098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1976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3874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0113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79478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0912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4199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47937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65351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98204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84395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3128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3927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74133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Twelve: Looking to Jesus</a:t>
            </a:r>
          </a:p>
        </p:txBody>
      </p:sp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0DD639-8D67-2B7C-DF96-CD53186C4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D0B2852B-0C86-81F2-2B80-F4F57CFA604A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F40A04D2-C7F1-952B-3E33-EBC3359DB744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521E623-3B91-346E-13D2-7AB90723774B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6F31898D-7BBF-6671-E6DA-6D00494B3D71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9CF90-E97E-FC76-7CAA-9800741C5AB2}"/>
              </a:ext>
            </a:extLst>
          </p:cNvPr>
          <p:cNvSpPr/>
          <p:nvPr/>
        </p:nvSpPr>
        <p:spPr>
          <a:xfrm>
            <a:off x="369393" y="1208199"/>
            <a:ext cx="4374228" cy="2586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79B21D-A789-03C6-D07C-D4A850462274}"/>
              </a:ext>
            </a:extLst>
          </p:cNvPr>
          <p:cNvSpPr/>
          <p:nvPr/>
        </p:nvSpPr>
        <p:spPr>
          <a:xfrm>
            <a:off x="1439332" y="1913578"/>
            <a:ext cx="948267" cy="31489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0AF1E2E3-9C11-DA2E-7301-EA4889F80278}"/>
              </a:ext>
            </a:extLst>
          </p:cNvPr>
          <p:cNvSpPr/>
          <p:nvPr/>
        </p:nvSpPr>
        <p:spPr>
          <a:xfrm>
            <a:off x="2851884" y="2419076"/>
            <a:ext cx="108885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3E11EE92-F41C-4697-D018-366AACE33F47}"/>
              </a:ext>
            </a:extLst>
          </p:cNvPr>
          <p:cNvSpPr/>
          <p:nvPr/>
        </p:nvSpPr>
        <p:spPr>
          <a:xfrm>
            <a:off x="2121021" y="1326896"/>
            <a:ext cx="730863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18D67C2E-0310-404C-E1AF-7310165AD66B}"/>
              </a:ext>
            </a:extLst>
          </p:cNvPr>
          <p:cNvSpPr/>
          <p:nvPr/>
        </p:nvSpPr>
        <p:spPr>
          <a:xfrm>
            <a:off x="1804572" y="3154680"/>
            <a:ext cx="251528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3E3AE10E-3E11-A0A5-CFAC-452E9F43D851}"/>
              </a:ext>
            </a:extLst>
          </p:cNvPr>
          <p:cNvSpPr/>
          <p:nvPr/>
        </p:nvSpPr>
        <p:spPr>
          <a:xfrm>
            <a:off x="536770" y="3503382"/>
            <a:ext cx="1562162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2F44CE72-D69F-FB2D-0F9E-D93D618EBC51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9589BAE3-34B9-3018-84BE-26155A2447CB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0470BE53-F182-00F7-E653-34B0191EAC83}"/>
              </a:ext>
            </a:extLst>
          </p:cNvPr>
          <p:cNvSpPr/>
          <p:nvPr/>
        </p:nvSpPr>
        <p:spPr>
          <a:xfrm>
            <a:off x="2099719" y="3520440"/>
            <a:ext cx="222013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D06F5B6E-5688-655D-C2CB-9AEB396A044A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B11100A9-31C9-D53B-EBF9-17DBB60806AC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63CAA9D5-50ED-5940-C5EB-3B8B8010BD45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FE62A0DA-4811-9815-0C4D-83A172417E02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3272A388-6012-6B9C-1108-089838E36729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EE83941C-39A6-F3A9-653F-4916D61BB18F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7519D2A7-AEFC-6F08-1796-305051C14005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162B1728-9B7E-9B17-E2CD-C6EB49981416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E8EA61E9-0EFA-3DD5-33A5-F3773BC4503D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9CB3B42A-06D5-80C8-9860-2FEA93139674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D82E6933-A6AB-054B-6260-2954FD7F07F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7830AE6C-F6A6-1729-2BB1-2165B94A2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4" y="9339754"/>
            <a:ext cx="4846320" cy="14276262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49C8552-A569-AF75-5ED0-A9B0672EF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1" y="1208669"/>
            <a:ext cx="4846320" cy="8399685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AE56CE50-BB4D-0D2C-5652-A5153B184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3E4B021-7109-34BB-9B4C-284FD2AE6E9E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27CEA797-0864-5AB4-FAC2-A908A1E7CFFE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904E4072-AAA1-BE6E-38EB-563E01CE95C0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25FAE0E0-3944-D7FA-7AEC-0E96B32D9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56E7A53-A145-FAD3-D4D3-0FCBB882555D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BC091476-B7DE-B9F3-6E13-5D2951C9AF24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10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162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 animBg="1"/>
      <p:bldP spid="34" grpId="0" animBg="1"/>
      <p:bldP spid="8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8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72539E-5258-322F-1451-143AE6150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20EC5911-3FF3-3302-28B1-419336590596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 hidden="1">
            <a:extLst>
              <a:ext uri="{FF2B5EF4-FFF2-40B4-BE49-F238E27FC236}">
                <a16:creationId xmlns:a16="http://schemas.microsoft.com/office/drawing/2014/main" id="{947E5D7C-9B75-AA5F-ADF8-564106E2E6D7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 hidden="1">
            <a:extLst>
              <a:ext uri="{FF2B5EF4-FFF2-40B4-BE49-F238E27FC236}">
                <a16:creationId xmlns:a16="http://schemas.microsoft.com/office/drawing/2014/main" id="{75D6A4B0-963D-A2F5-784C-24FED5634D0B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A76281D7-118D-373A-7FC7-A956E5BD69C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DCDF7504-067F-EF47-F39C-ADF38D3A78C9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194BF360-668D-1FFF-BBC4-6D5F5CBBCB6B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69D21E-7747-6EBE-9394-7C3CCB9A4843}"/>
              </a:ext>
            </a:extLst>
          </p:cNvPr>
          <p:cNvSpPr/>
          <p:nvPr/>
        </p:nvSpPr>
        <p:spPr>
          <a:xfrm>
            <a:off x="369393" y="1577537"/>
            <a:ext cx="4374228" cy="221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5927FD-B9DF-7165-E0D8-E397C8D1D85D}"/>
              </a:ext>
            </a:extLst>
          </p:cNvPr>
          <p:cNvSpPr/>
          <p:nvPr/>
        </p:nvSpPr>
        <p:spPr>
          <a:xfrm>
            <a:off x="469114" y="3158548"/>
            <a:ext cx="1076351" cy="314893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F6FACFD-B287-23B6-F722-68A78A2897A5}"/>
              </a:ext>
            </a:extLst>
          </p:cNvPr>
          <p:cNvSpPr/>
          <p:nvPr/>
        </p:nvSpPr>
        <p:spPr>
          <a:xfrm>
            <a:off x="2774610" y="2877777"/>
            <a:ext cx="1393852" cy="280771"/>
          </a:xfrm>
          <a:prstGeom prst="rect">
            <a:avLst/>
          </a:prstGeom>
          <a:solidFill>
            <a:srgbClr val="B78A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6FAA837-EBFC-6363-6BF3-86CF61B74346}"/>
              </a:ext>
            </a:extLst>
          </p:cNvPr>
          <p:cNvSpPr/>
          <p:nvPr/>
        </p:nvSpPr>
        <p:spPr>
          <a:xfrm>
            <a:off x="4104068" y="1625302"/>
            <a:ext cx="619166" cy="280771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F0D342A-F633-266E-AF26-A198CC94A936}"/>
              </a:ext>
            </a:extLst>
          </p:cNvPr>
          <p:cNvSpPr/>
          <p:nvPr/>
        </p:nvSpPr>
        <p:spPr>
          <a:xfrm>
            <a:off x="482328" y="1935246"/>
            <a:ext cx="2711633" cy="280771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B14825B7-8D6F-956D-6792-28CA107F1767}"/>
              </a:ext>
            </a:extLst>
          </p:cNvPr>
          <p:cNvSpPr/>
          <p:nvPr/>
        </p:nvSpPr>
        <p:spPr>
          <a:xfrm>
            <a:off x="482328" y="2542606"/>
            <a:ext cx="1230562" cy="314893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8DEAA29D-C79D-72BA-12EB-C00CADFEFAA2}"/>
              </a:ext>
            </a:extLst>
          </p:cNvPr>
          <p:cNvSpPr/>
          <p:nvPr/>
        </p:nvSpPr>
        <p:spPr>
          <a:xfrm>
            <a:off x="3103809" y="3158548"/>
            <a:ext cx="892936" cy="280771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94A0CE82-24EC-7E62-D5D7-57509C1B4428}"/>
              </a:ext>
            </a:extLst>
          </p:cNvPr>
          <p:cNvSpPr/>
          <p:nvPr/>
        </p:nvSpPr>
        <p:spPr>
          <a:xfrm>
            <a:off x="482328" y="3481933"/>
            <a:ext cx="921469" cy="292557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D958DFE6-240A-D52A-65DA-0DF2AA7C345D}"/>
              </a:ext>
            </a:extLst>
          </p:cNvPr>
          <p:cNvSpPr/>
          <p:nvPr/>
        </p:nvSpPr>
        <p:spPr>
          <a:xfrm>
            <a:off x="2099719" y="3520440"/>
            <a:ext cx="222013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71B40C53-9CB2-8BF2-4BC7-880408508DE2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96CE2E86-3235-4788-7309-24B9B879ED91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F6BA2BDD-3A71-EDB6-2CC5-823FBD353162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489F9FEE-1D1E-D559-9285-6360D4B5DC21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15D080FD-C925-FE5E-A083-4EA9D56C05EB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24A5C8E0-29CB-B43B-52F8-4101320CA4D3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28A69E6-8DD5-C1D2-F7EE-28B99AC56727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917B53A-38F1-127F-AC48-2C18859380E6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CC6BD945-A089-7B76-6107-A868716A3F70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C50176B6-64E2-AD03-67F3-B5EB1D37EBB6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BAC65638-C498-F14D-1E61-DC5D187A32D1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B3F9F0D5-DFA3-BA82-CF85-7358B4DE0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4" y="7176535"/>
            <a:ext cx="4846320" cy="14276262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A0C54B4-3C38-21D8-D801-4DFFE748E4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7"/>
          <a:stretch/>
        </p:blipFill>
        <p:spPr>
          <a:xfrm>
            <a:off x="129511" y="880533"/>
            <a:ext cx="4846320" cy="6564602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CF297143-8EA7-C60B-277F-6920FB103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 hidden="1">
            <a:extLst>
              <a:ext uri="{FF2B5EF4-FFF2-40B4-BE49-F238E27FC236}">
                <a16:creationId xmlns:a16="http://schemas.microsoft.com/office/drawing/2014/main" id="{1581EF38-CAB2-ACBE-DC5F-78352C884B2B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 hidden="1">
            <a:extLst>
              <a:ext uri="{FF2B5EF4-FFF2-40B4-BE49-F238E27FC236}">
                <a16:creationId xmlns:a16="http://schemas.microsoft.com/office/drawing/2014/main" id="{55D80E9D-6CFB-3D42-76CF-6903222C8508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87DF91B-E702-8D0B-1009-9CAB4993BD27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 hidden="1">
            <a:extLst>
              <a:ext uri="{FF2B5EF4-FFF2-40B4-BE49-F238E27FC236}">
                <a16:creationId xmlns:a16="http://schemas.microsoft.com/office/drawing/2014/main" id="{3E7FA2DA-05D3-F2EE-6863-62501E133FD5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C8130998-B005-EE38-C7A8-19754EFE96BE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16C2C1C1-856B-7CB6-B858-A8F1FBE09417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B67003DA-C656-3C32-C0F4-D8F7598759B9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1DB8F3D-6C68-5210-A84C-E55357C4316F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 hidden="1">
            <a:extLst>
              <a:ext uri="{FF2B5EF4-FFF2-40B4-BE49-F238E27FC236}">
                <a16:creationId xmlns:a16="http://schemas.microsoft.com/office/drawing/2014/main" id="{0970B496-CE7D-2BB5-E044-572B7A2BA0F0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30D2F837-F661-F413-55BB-468F4CAC4B0E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 hidden="1">
            <a:extLst>
              <a:ext uri="{FF2B5EF4-FFF2-40B4-BE49-F238E27FC236}">
                <a16:creationId xmlns:a16="http://schemas.microsoft.com/office/drawing/2014/main" id="{B413EBD9-0F96-F8C0-B6F1-02486AFF40DC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B18C1F87-F19F-224C-3BB5-4E6679936E85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C4AEB508-FA01-F491-B359-B002E5C65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82016A9-A682-2A00-326C-1FDF8675B72E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Destruction">
            <a:extLst>
              <a:ext uri="{FF2B5EF4-FFF2-40B4-BE49-F238E27FC236}">
                <a16:creationId xmlns:a16="http://schemas.microsoft.com/office/drawing/2014/main" id="{1757B560-C957-85B2-AB84-997FB9CE53D3}"/>
              </a:ext>
            </a:extLst>
          </p:cNvPr>
          <p:cNvSpPr/>
          <p:nvPr/>
        </p:nvSpPr>
        <p:spPr>
          <a:xfrm>
            <a:off x="7473203" y="569397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ADD74C30-FF73-11EE-D292-40C1C4FAD81D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10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AC2196B0-23DB-63BC-9830-A8C9E0A4FE7D}"/>
              </a:ext>
            </a:extLst>
          </p:cNvPr>
          <p:cNvSpPr/>
          <p:nvPr/>
        </p:nvSpPr>
        <p:spPr>
          <a:xfrm>
            <a:off x="5426620" y="1606516"/>
            <a:ext cx="1583780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WILL OF GOD</a:t>
            </a:r>
          </a:p>
        </p:txBody>
      </p:sp>
      <p:sp>
        <p:nvSpPr>
          <p:cNvPr id="6" name="REWARD">
            <a:extLst>
              <a:ext uri="{FF2B5EF4-FFF2-40B4-BE49-F238E27FC236}">
                <a16:creationId xmlns:a16="http://schemas.microsoft.com/office/drawing/2014/main" id="{CA427FF0-F9EE-1B78-D763-10628D880C28}"/>
              </a:ext>
            </a:extLst>
          </p:cNvPr>
          <p:cNvSpPr/>
          <p:nvPr/>
        </p:nvSpPr>
        <p:spPr>
          <a:xfrm>
            <a:off x="5793533" y="3779870"/>
            <a:ext cx="873430" cy="456374"/>
          </a:xfrm>
          <a:prstGeom prst="roundRect">
            <a:avLst/>
          </a:prstGeom>
          <a:solidFill>
            <a:srgbClr val="B78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OBEY</a:t>
            </a:r>
          </a:p>
        </p:txBody>
      </p:sp>
    </p:spTree>
    <p:extLst>
      <p:ext uri="{BB962C8B-B14F-4D97-AF65-F5344CB8AC3E}">
        <p14:creationId xmlns:p14="http://schemas.microsoft.com/office/powerpoint/2010/main" val="116115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4" grpId="0" animBg="1"/>
      <p:bldP spid="80" grpId="0" animBg="1"/>
      <p:bldP spid="91" grpId="0" animBg="1"/>
      <p:bldP spid="91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43" grpId="0"/>
      <p:bldP spid="71" grpId="0"/>
      <p:bldP spid="77" grpId="0" animBg="1"/>
      <p:bldP spid="29" grpId="0" animBg="1"/>
      <p:bldP spid="74" grpId="0" animBg="1"/>
      <p:bldP spid="116" grpId="0" animBg="1"/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015DC8-A87D-73D7-9E33-77D9B86D6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F706062F-5B89-655D-954B-0AABE62C94A5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 hidden="1">
            <a:extLst>
              <a:ext uri="{FF2B5EF4-FFF2-40B4-BE49-F238E27FC236}">
                <a16:creationId xmlns:a16="http://schemas.microsoft.com/office/drawing/2014/main" id="{9ED7D296-DB44-1919-2D7B-22C2253554D8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61423B1A-E293-CD6E-C49B-15FE325D3945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447F81DB-E15B-88E1-96A6-7D93B22783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E9EED3DB-61B6-27FB-9F61-D2A4AF07AD2B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0B8136F4-6B20-BB3E-6614-32CB985AADFF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29823E-70E8-FA48-3CEB-37DB89626B3E}"/>
              </a:ext>
            </a:extLst>
          </p:cNvPr>
          <p:cNvSpPr/>
          <p:nvPr/>
        </p:nvSpPr>
        <p:spPr>
          <a:xfrm>
            <a:off x="369393" y="1025379"/>
            <a:ext cx="4374228" cy="3466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3D330B-FE8F-D450-2EB8-0BABE2223D70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735AC9D-318F-2333-6172-CFEEC30C750B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C5B0700-1BD9-92C4-C418-69028F26C895}"/>
              </a:ext>
            </a:extLst>
          </p:cNvPr>
          <p:cNvSpPr/>
          <p:nvPr/>
        </p:nvSpPr>
        <p:spPr>
          <a:xfrm>
            <a:off x="3223870" y="3814232"/>
            <a:ext cx="120842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CBDB275-A721-7C5C-066A-1DC64A03F872}"/>
              </a:ext>
            </a:extLst>
          </p:cNvPr>
          <p:cNvSpPr/>
          <p:nvPr/>
        </p:nvSpPr>
        <p:spPr>
          <a:xfrm>
            <a:off x="440268" y="4119330"/>
            <a:ext cx="2472280" cy="33836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3E261BC-C3AB-98F8-C8EF-0C633A0613B2}"/>
              </a:ext>
            </a:extLst>
          </p:cNvPr>
          <p:cNvSpPr/>
          <p:nvPr/>
        </p:nvSpPr>
        <p:spPr>
          <a:xfrm>
            <a:off x="536770" y="3503382"/>
            <a:ext cx="1562162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D4087EFF-FD77-021F-8A2D-760F8B8B95FE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3A7F7471-332C-7185-08A9-46393712EF9A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179A63DD-2F60-7AF5-E33E-260E4ED69869}"/>
              </a:ext>
            </a:extLst>
          </p:cNvPr>
          <p:cNvSpPr/>
          <p:nvPr/>
        </p:nvSpPr>
        <p:spPr>
          <a:xfrm>
            <a:off x="2099719" y="3520440"/>
            <a:ext cx="2220134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F32FE8CE-931A-5EC5-32E8-050B0989B77D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485A70E3-0F6F-53F2-0379-79D82B28BC2D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7BBCB692-5A93-E573-3CC2-7B7CE8AC26E6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7546DEAB-C7AC-C61C-23B2-EDDE7B871EBB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31F37E26-219F-139D-36D6-04EEB7180D53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28EE913E-895E-0CB1-88DF-1BB0B36AA50D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542A33B2-DA53-4B74-9D0E-D019D813944F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D23D128A-875D-FAC9-749F-8CD1BB93300A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F7D1EE2F-2CF5-6FBA-AAE8-AFBA6C90DFE9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57D043C4-C594-51A9-AB1D-6CE48A2B3FF5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53C35BBF-3F85-FF7F-8137-E3C6B527A591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5FD40705-8847-C7E0-F898-ECCEACAA4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4" y="4297887"/>
            <a:ext cx="4846320" cy="14276262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774C441-01F7-11FD-519B-B17FF9726B9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6"/>
          <a:stretch/>
        </p:blipFill>
        <p:spPr>
          <a:xfrm>
            <a:off x="129511" y="828287"/>
            <a:ext cx="4846320" cy="3738199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AC56E6BA-902B-02C4-0495-832B166C2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 hidden="1">
            <a:extLst>
              <a:ext uri="{FF2B5EF4-FFF2-40B4-BE49-F238E27FC236}">
                <a16:creationId xmlns:a16="http://schemas.microsoft.com/office/drawing/2014/main" id="{F47DE452-DCC8-50F7-3C9B-C69C015F6362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 hidden="1">
            <a:extLst>
              <a:ext uri="{FF2B5EF4-FFF2-40B4-BE49-F238E27FC236}">
                <a16:creationId xmlns:a16="http://schemas.microsoft.com/office/drawing/2014/main" id="{3AD53AB0-F4A7-E0FB-D8A7-ED32AC25C64C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6FFB1DA7-8DA3-76C2-C0D3-AACBB0DDA959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AA2ACE4-9DE0-B167-7BF6-D61E4B161645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0B2FFE7-FF93-FDAC-9FE5-E74DED34B058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6FBADE37-A2F8-C625-9BEA-C7E72ABF035E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7776C0D2-D318-A04F-6DAA-1778DAA00070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B58EC1E-7C1D-60B9-C55F-D4F1B611F11A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7D944526-85B7-F60E-2611-3D5C3FE6D82E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62F9C209-6C0B-41EA-5331-5028E599CDBD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 hidden="1">
            <a:extLst>
              <a:ext uri="{FF2B5EF4-FFF2-40B4-BE49-F238E27FC236}">
                <a16:creationId xmlns:a16="http://schemas.microsoft.com/office/drawing/2014/main" id="{E04EFC63-9701-8877-D978-5AB2F7A19696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C10A3147-76FE-025E-C670-CC83A5F8D3F4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48D0140E-002C-5AE9-AAA8-F6D7FB0EC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78EFF90-1D18-62F8-1C48-A8914DF5313A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63414FA8-04CC-F121-ACD1-09F9EF53183A}"/>
              </a:ext>
            </a:extLst>
          </p:cNvPr>
          <p:cNvSpPr/>
          <p:nvPr/>
        </p:nvSpPr>
        <p:spPr>
          <a:xfrm>
            <a:off x="7473203" y="569397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B5DAD064-41BD-EBAD-BE0D-305CF847C98C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10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1DBE1B27-1B13-7688-2BB7-B1CF9F3648AB}"/>
              </a:ext>
            </a:extLst>
          </p:cNvPr>
          <p:cNvSpPr/>
          <p:nvPr/>
        </p:nvSpPr>
        <p:spPr>
          <a:xfrm>
            <a:off x="5426620" y="1606516"/>
            <a:ext cx="1583780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WILL OF GOD</a:t>
            </a:r>
          </a:p>
        </p:txBody>
      </p:sp>
      <p:sp>
        <p:nvSpPr>
          <p:cNvPr id="6" name="REWARD">
            <a:extLst>
              <a:ext uri="{FF2B5EF4-FFF2-40B4-BE49-F238E27FC236}">
                <a16:creationId xmlns:a16="http://schemas.microsoft.com/office/drawing/2014/main" id="{DE1E3E2F-0220-184B-F9C0-36FEEB855496}"/>
              </a:ext>
            </a:extLst>
          </p:cNvPr>
          <p:cNvSpPr/>
          <p:nvPr/>
        </p:nvSpPr>
        <p:spPr>
          <a:xfrm>
            <a:off x="5793533" y="3779870"/>
            <a:ext cx="873430" cy="456374"/>
          </a:xfrm>
          <a:prstGeom prst="roundRect">
            <a:avLst/>
          </a:prstGeom>
          <a:solidFill>
            <a:srgbClr val="B78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OBEY</a:t>
            </a:r>
          </a:p>
        </p:txBody>
      </p:sp>
    </p:spTree>
    <p:extLst>
      <p:ext uri="{BB962C8B-B14F-4D97-AF65-F5344CB8AC3E}">
        <p14:creationId xmlns:p14="http://schemas.microsoft.com/office/powerpoint/2010/main" val="2498763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3" grpId="0" animBg="1"/>
      <p:bldP spid="34" grpId="0" animBg="1"/>
      <p:bldP spid="91" grpId="0" animBg="1"/>
      <p:bldP spid="80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43" grpId="0"/>
      <p:bldP spid="71" grpId="0"/>
      <p:bldP spid="7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26BD3-008E-33C9-B972-11216371E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EB010F12-87C1-47D0-F215-028F66DB9894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D5F7797C-0FDB-E8D4-53BB-63325325477A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942D1C8D-4427-3AB4-D135-4A81ECFD6BC1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77D78CB0-09F1-10D3-63C1-A21C8ECED0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5DECAF26-4385-429C-539B-A2A378310A5F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439FBD03-37A7-6869-CE21-E11C02DC3196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D8BDC-AEEA-3F24-CA4E-D6323014B7F0}"/>
              </a:ext>
            </a:extLst>
          </p:cNvPr>
          <p:cNvSpPr/>
          <p:nvPr/>
        </p:nvSpPr>
        <p:spPr>
          <a:xfrm>
            <a:off x="369393" y="2221234"/>
            <a:ext cx="4374228" cy="1089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BBB40509-CA6F-F321-C4FD-DCB18C1ABD43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936E77EC-C290-7B29-8C02-7F2D4D71B312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E05A6DE-88AF-101A-E5D0-A0D04AB5A9AE}"/>
              </a:ext>
            </a:extLst>
          </p:cNvPr>
          <p:cNvSpPr/>
          <p:nvPr/>
        </p:nvSpPr>
        <p:spPr>
          <a:xfrm>
            <a:off x="2432238" y="2341039"/>
            <a:ext cx="1794847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B385076-5C1C-07F8-34BC-6F0701A11840}"/>
              </a:ext>
            </a:extLst>
          </p:cNvPr>
          <p:cNvSpPr/>
          <p:nvPr/>
        </p:nvSpPr>
        <p:spPr>
          <a:xfrm>
            <a:off x="440268" y="2654606"/>
            <a:ext cx="1003299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B64EFE2-5FC8-0181-3D31-0DB408AF5320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CD45B887-F1FF-5B6A-A9EA-1656EDBB0F43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CCE68F09-284A-D920-9F3C-435C4C27BCA0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9317BC3-E7E4-76FE-2605-0BFBC9FB96A1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E51E7DBB-6797-9EDC-DD29-8B70C9E23062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9BB889B1-CEA4-31C2-AC8B-ECFC5726E742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E2DB78B9-5E94-0B89-12C8-5624C535D9B4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44C20DEE-FA83-76A1-ABC6-55BB89E32646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62A474C2-1B3D-144E-63BE-7B897F27DE69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52561FA5-1F04-25D6-57BA-17864FF59D91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8705B8FB-3CCE-5E35-A97E-B6A723C03B58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1A430D12-61EF-4538-672C-2D261F79250A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34C7CD7C-D54D-45C8-F8BC-309466618B3D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921449F0-0109-88D3-6A16-E277D01A261D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C439C623-9939-D485-7C35-A3D2D740EC3D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9D5B9116-41EB-2508-B945-6E186F633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4" y="1952635"/>
            <a:ext cx="4846320" cy="14276262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DBC0F83-E551-6DA0-840F-02FE592566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7"/>
          <a:stretch/>
        </p:blipFill>
        <p:spPr>
          <a:xfrm>
            <a:off x="129511" y="828288"/>
            <a:ext cx="4846320" cy="1392946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00F09B43-8CA0-7EB6-2AE7-66707C56B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2CD0F674-421F-5DB0-E5B5-E558A01B1E1D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DA9A143A-A6AF-E33A-AFEB-7EE01659F078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5CE0A91-272E-7093-68FF-E247663F665B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5610EF28-C76D-114E-B7F4-FAF9B8515AC8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535570C4-E0A5-2393-39D0-48D36AF9054F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74BBB59A-C242-3395-D9B9-379B88AF02DC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A960B154-DEC1-E358-6AE7-57217DB6B5D4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CC4AB4B-05FF-4F2A-41C7-84DC24CC1C27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8D2A1521-D211-0C45-1C55-560F45236986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96902867-37FC-B1F7-8AB5-3C42F1ADB022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 hidden="1">
            <a:extLst>
              <a:ext uri="{FF2B5EF4-FFF2-40B4-BE49-F238E27FC236}">
                <a16:creationId xmlns:a16="http://schemas.microsoft.com/office/drawing/2014/main" id="{1DBB7831-AA08-4ED6-8930-FBA7BE38300E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407BDCAA-3A3C-3F2A-086C-FEBD3F7C7428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C4965E6B-89FA-D58B-1202-331F04E23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1F56559-7E7B-11E1-98E9-5E181AB737D6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7638C99A-C37F-2710-AC40-DAC882E28562}"/>
              </a:ext>
            </a:extLst>
          </p:cNvPr>
          <p:cNvSpPr/>
          <p:nvPr/>
        </p:nvSpPr>
        <p:spPr>
          <a:xfrm>
            <a:off x="7473203" y="569397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E1E64CAF-C12F-CFB8-B27C-B74366C3A369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11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F6D83251-8F93-9177-C299-A1B7253A6F72}"/>
              </a:ext>
            </a:extLst>
          </p:cNvPr>
          <p:cNvSpPr/>
          <p:nvPr/>
        </p:nvSpPr>
        <p:spPr>
          <a:xfrm>
            <a:off x="7509420" y="574085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APPROVAL</a:t>
            </a:r>
          </a:p>
        </p:txBody>
      </p:sp>
    </p:spTree>
    <p:extLst>
      <p:ext uri="{BB962C8B-B14F-4D97-AF65-F5344CB8AC3E}">
        <p14:creationId xmlns:p14="http://schemas.microsoft.com/office/powerpoint/2010/main" val="3593567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animBg="1"/>
      <p:bldP spid="34" grpId="0" animBg="1"/>
      <p:bldP spid="91" grpId="0" animBg="1"/>
      <p:bldP spid="80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43" grpId="0"/>
      <p:bldP spid="71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450204A-865D-FCC4-9FA8-2495FA4F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4" y="376462"/>
            <a:ext cx="591206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6252C4-758D-AC18-AF73-E2FC4D26E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803BB936-83E3-71C4-1A72-6FFC30BF2034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D04923BD-3623-71F0-5668-D6E01B20D7AA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BC3DD3B5-69FD-7C0F-EDBB-E85B35A89B80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FD62A618-DC82-F36C-B72D-EA3479E4B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92680280-6E8A-04F4-E008-E3C8011726A1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A42C292A-20BC-E52D-54FC-6F4E30C9CA43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E65BCA-4F07-DDF3-AF92-4895169EADFB}"/>
              </a:ext>
            </a:extLst>
          </p:cNvPr>
          <p:cNvSpPr/>
          <p:nvPr/>
        </p:nvSpPr>
        <p:spPr>
          <a:xfrm>
            <a:off x="369393" y="1071033"/>
            <a:ext cx="4374228" cy="973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9280E9-85FC-82CF-A098-A08EC936136A}"/>
              </a:ext>
            </a:extLst>
          </p:cNvPr>
          <p:cNvSpPr/>
          <p:nvPr/>
        </p:nvSpPr>
        <p:spPr>
          <a:xfrm>
            <a:off x="369393" y="2044700"/>
            <a:ext cx="756674" cy="30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0CBEEC80-5798-0307-92DD-83A2C75EAEF9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BD61A279-820B-BBCA-2EAD-C7555F7833A2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36F1462-597D-A38D-644F-D8E765B061E3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0477716-5FD6-A694-F896-5BD7827BFAC7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A5523BD0-36D7-88C2-DE69-699E3AEC2FFD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FC3DAA9C-806A-7F0D-5694-2C8CC681D65B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CAC16D3D-92E6-3A55-A447-80AD8DD0BFBB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5B7067BF-D471-0ACA-E44B-A5BA86D92D14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FA73ACD2-E04F-E85A-B40F-2708E92B9725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08415311-E63E-E8D2-2404-AE8ED2DC5B73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0575B320-F955-5A1A-AD78-5657C714BF9E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31A01B4C-0713-EEFA-B675-669E39B1A5F2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1799A4D-3FB0-FE71-DA27-BE8A6AD71EDF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B19233F3-C44F-630E-28BE-6B4F46E105D5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3FD5FBF6-1385-37CD-EE55-276C93350C83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B13AB1B7-4D9E-A68C-2B97-8BFB0D845717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3AD08702-1388-BB18-0082-85AC13393708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60B44861-E7B0-6F3C-EF19-81712A8D8A38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DFF3AB28-4823-E383-04DD-6EADEED118B0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88ABECB1-C200-3C02-7F96-146C1D4717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7"/>
          <a:stretch/>
        </p:blipFill>
        <p:spPr>
          <a:xfrm>
            <a:off x="115984" y="872066"/>
            <a:ext cx="4846320" cy="12994639"/>
          </a:xfrm>
          <a:prstGeom prst="rect">
            <a:avLst/>
          </a:prstGeom>
        </p:spPr>
      </p:pic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71161111-2DAA-7918-12F8-9D91446052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17"/>
          <a:stretch/>
        </p:blipFill>
        <p:spPr>
          <a:xfrm>
            <a:off x="129511" y="-1533903"/>
            <a:ext cx="4846320" cy="1392946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073CFCC1-F6A4-FD2C-E5FF-6F8F610965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91EBC3D4-3AF5-CE2B-19EB-20107D827EF0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10D893CF-1D1E-F2C9-379A-C889D7877294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8672EAF-D8D0-8CBE-935D-89FE096FA6B9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032CD00-34CC-1DF3-0AC6-FC7DED1FE316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84DD85D-DAB7-A6D3-C788-A0D42637F4E9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948C38A7-8B3B-2666-CB72-9EE5CF9AC0A6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D3AEED33-EE33-48C0-67A2-076F8EBCF0C2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01F8BC35-AAA2-2EAB-101B-DC00D4E48801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01D8492F-7F8F-8387-9DFE-552CBEFFF274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3ED3C2F1-1A34-4318-178F-DDF2750E907F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F029595-8283-AD91-E358-088AA6ED34C9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05DE434B-0C24-6494-A095-E1420A0A329E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2CDDE2EB-0020-5B49-5D80-D8D5A43D3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58064BCC-3186-4DA8-C255-A54671792B5F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7EB5F25B-4A5F-3E77-756D-A3AD152F5EE4}"/>
              </a:ext>
            </a:extLst>
          </p:cNvPr>
          <p:cNvSpPr/>
          <p:nvPr/>
        </p:nvSpPr>
        <p:spPr>
          <a:xfrm>
            <a:off x="7473203" y="569397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C383CF00-09F9-68AF-AE98-2AE03E7F5A5D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11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2F842F45-7346-94C6-F4B5-7A327AB16718}"/>
              </a:ext>
            </a:extLst>
          </p:cNvPr>
          <p:cNvSpPr/>
          <p:nvPr/>
        </p:nvSpPr>
        <p:spPr>
          <a:xfrm>
            <a:off x="7509420" y="574085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APPROVAL</a:t>
            </a:r>
          </a:p>
        </p:txBody>
      </p:sp>
    </p:spTree>
    <p:extLst>
      <p:ext uri="{BB962C8B-B14F-4D97-AF65-F5344CB8AC3E}">
        <p14:creationId xmlns:p14="http://schemas.microsoft.com/office/powerpoint/2010/main" val="160091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9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A67A1E-6ED7-052E-0CBA-6CE15835B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50ECF1EB-6B21-FAE0-42A8-E923F676ECCF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6398BEE5-3BFF-B398-6403-1DD3BDE92EA6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66EA5402-AB65-DF65-3875-661E9D82C6FC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43A8E437-A089-3003-21EF-19A29A73B9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65D7DA3E-859E-63C1-9227-57B2301733D5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6B25A264-70D0-73E5-08D0-F422AFA43E6C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CEA0D-9024-EFC2-52A2-C5892A1166FA}"/>
              </a:ext>
            </a:extLst>
          </p:cNvPr>
          <p:cNvSpPr/>
          <p:nvPr/>
        </p:nvSpPr>
        <p:spPr>
          <a:xfrm>
            <a:off x="369393" y="2842182"/>
            <a:ext cx="4374228" cy="888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DEC1CC-B83D-DA8C-F1B1-4E891D6820C0}"/>
              </a:ext>
            </a:extLst>
          </p:cNvPr>
          <p:cNvSpPr/>
          <p:nvPr/>
        </p:nvSpPr>
        <p:spPr>
          <a:xfrm>
            <a:off x="369392" y="3721149"/>
            <a:ext cx="1039915" cy="365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C62BDB-CDB4-06CF-0D99-1B1535D93567}"/>
              </a:ext>
            </a:extLst>
          </p:cNvPr>
          <p:cNvSpPr/>
          <p:nvPr/>
        </p:nvSpPr>
        <p:spPr>
          <a:xfrm>
            <a:off x="3568045" y="2509801"/>
            <a:ext cx="1175575" cy="365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3C349A36-66B3-C37F-8DE0-DABB9758F42E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7901DC5-2F5B-9459-750B-C18897CD4076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E2233DA-84E7-4B46-2998-832B646FFE55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B3F8A116-A2D9-644D-8639-A570C57DF555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E979D4AF-48EB-CF84-42C5-4884C089C160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BDB26C01-46ED-E4D3-9ED4-8C0647380A18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D26779EF-F5E2-5308-E51D-692D5C7985DC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ABBD32F6-D5FE-36ED-EC46-92EFE0FC340D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6ADFF67F-CBA0-3194-4247-8C452385AC1D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7FC28437-6507-E4F5-1FCE-3A1571A5F6CF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1AC27712-257E-DD76-1BE8-7FDB46A78C8E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06144C8C-BD9E-0C3B-7918-089BF4075CEA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97CD8887-FD4D-581D-209A-F652740C608D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616B1C4D-23B6-F583-FFB4-B2DB6A410A43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BC663E94-4C24-7960-1EEA-E22B49F23F16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28FAD1CB-0DA1-C408-0509-3FF2251C5AEA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B7195CE2-28D0-824C-27D2-7DD2ED40B9BF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BC7B7821-9134-A52D-CAA8-F2F8872633F8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A15D7118-1438-3710-F23C-ADF0E78158F8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969422EE-190A-B2D5-D7BF-3D8FD39224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0"/>
          <a:stretch/>
        </p:blipFill>
        <p:spPr>
          <a:xfrm>
            <a:off x="115984" y="828288"/>
            <a:ext cx="4846320" cy="10709992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2AC5B249-5D4D-18C1-B876-7131D4301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15877DD4-91D9-1045-4D90-F4B643C21B00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EC8D48F7-3291-1FEB-6EA0-4C9BC86418D1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BAA173D-FAD5-4E2A-05AF-00F9C00641DB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EC55E0F-38F8-3DD5-9BC6-49423650D380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93E40A6-4B4E-0988-0879-6EC93A58774D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CDD70A22-FEE4-FC37-E9EF-993546CDF093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5FD4A952-00DE-E0A8-B3F8-66DFD9E40644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FCAD1D1-EAFC-0B5B-53BF-B5EA28E41011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36DEBC5A-C936-BC1A-3694-FA64C839F732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B398FF1E-DE8A-201B-50D4-1AEB878A09BD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0E6254C-3762-5240-2932-B74DB0F0ED9F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9DE443A1-F68B-FC9F-04FB-6BDB8157CD48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3B56D487-4487-D2A1-3CE5-2FAD20F19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457BC85-4413-A81E-D6A4-148CF77C27BF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BD822E7D-211F-9AF5-5106-B95F2D6E3614}"/>
              </a:ext>
            </a:extLst>
          </p:cNvPr>
          <p:cNvSpPr/>
          <p:nvPr/>
        </p:nvSpPr>
        <p:spPr>
          <a:xfrm>
            <a:off x="7531375" y="569397"/>
            <a:ext cx="132214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3E3D2B8B-BCE6-5833-6A58-738601B01C60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 WHO COMES TO GOD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286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2793DC-A374-2279-1B8A-DF9DC59E6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BF99F4F5-967C-534B-BE97-223A21D2F969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F5B5CA01-A21E-2ED8-CAEF-EF25CCE77529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9D0E703C-E835-4957-D462-3846BE3A9DA5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B569BA51-61BC-24CE-3C72-A49112209C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9AEA192B-2E22-8D2A-C0C6-3C22B6988380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350464BE-74C7-945B-DBAF-04C040F7051F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5F321A-829D-A44F-7639-5D4E804C83C3}"/>
              </a:ext>
            </a:extLst>
          </p:cNvPr>
          <p:cNvSpPr/>
          <p:nvPr/>
        </p:nvSpPr>
        <p:spPr>
          <a:xfrm>
            <a:off x="369393" y="3153266"/>
            <a:ext cx="4374228" cy="1253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540C12-E742-7B6B-488C-E2E2526F62BB}"/>
              </a:ext>
            </a:extLst>
          </p:cNvPr>
          <p:cNvSpPr/>
          <p:nvPr/>
        </p:nvSpPr>
        <p:spPr>
          <a:xfrm>
            <a:off x="369392" y="4407031"/>
            <a:ext cx="4374228" cy="33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F61C79-F933-8473-E690-75FFD341A0B6}"/>
              </a:ext>
            </a:extLst>
          </p:cNvPr>
          <p:cNvSpPr/>
          <p:nvPr/>
        </p:nvSpPr>
        <p:spPr>
          <a:xfrm>
            <a:off x="1418735" y="2857499"/>
            <a:ext cx="3324886" cy="295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E722B872-4A31-21C0-8214-6186439E09E9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EFF3D665-D35E-089D-706B-7D92808FD3D0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0E71E77-DFD1-8ABB-DFCF-C178EE1078BF}"/>
              </a:ext>
            </a:extLst>
          </p:cNvPr>
          <p:cNvSpPr/>
          <p:nvPr/>
        </p:nvSpPr>
        <p:spPr>
          <a:xfrm>
            <a:off x="2104193" y="3178269"/>
            <a:ext cx="1202040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E53F23A4-0FFA-B4E5-A334-1A9415AC1492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225F520F-E320-F560-BE26-09E5EB87CB5D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F4EC58EE-BBB5-A7A3-049B-870FA15028DD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8CC8634E-AB29-BC3A-DB33-4F4E9A01D806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C9240338-B802-47D2-A95D-D0FF7E065BC0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15C143BA-0559-8751-920A-0385C297A1B8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F4A01DFE-C0DA-71D8-1EB3-822A7FC2425A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2D9DA0A6-CD5B-6639-C681-08133DFC1B33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E791BED6-0E39-24B2-ADDE-AA3856239C10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3821297B-D8A7-8649-4036-4DE2F93A1DCE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E6DAEEE7-F144-B375-D08A-D77C46B9BCF6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107657EF-E394-EFC8-6647-498A5A69B9CF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3C940DF2-84C5-DFF2-101B-A16234629C0C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5CD7E92C-1709-4A87-4F77-3E8459759909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3E536E9A-85B4-519F-F5A2-B46801D60654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42C787BE-D8F8-20E7-A4CE-EE8A092E69A3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42D3C41E-420C-9581-6EED-D44DA75769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5"/>
          <a:stretch/>
        </p:blipFill>
        <p:spPr>
          <a:xfrm>
            <a:off x="115984" y="862552"/>
            <a:ext cx="4846320" cy="9761329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A440DA57-933C-8101-7C3C-029738E83E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13A0819B-EEBB-AB02-62F5-F63D1C39F0CD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EB1848E9-4FB9-04C5-464E-442B28F9843B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E4A09BB-D654-68A1-E058-3D36838578DB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31DACD3-65A3-D0B0-922A-3B429A49EE2B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5EB4031-0625-F60C-702B-EDFF4707D1DC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1B61D565-0F55-70F3-AD5D-9980E68DB282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EE08EB23-1FCF-A79A-E605-B1108013BEF6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B82E4EB-40B2-ADCC-E991-6008099BEE4B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842116F8-73B6-157B-3815-0A25718FCB52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B0BE029F-1D2C-7720-7CF0-B35A587122B0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0253B7A-85D7-04B7-4F63-6962D12E7112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D872286F-B7BC-EF7E-F710-20CE48400A43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25E42D5-C378-5343-3977-5CF6BBB4B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7632272-D270-F739-0E2F-BCC6E4468DE2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116" name="REWARD">
            <a:extLst>
              <a:ext uri="{FF2B5EF4-FFF2-40B4-BE49-F238E27FC236}">
                <a16:creationId xmlns:a16="http://schemas.microsoft.com/office/drawing/2014/main" id="{AA532E49-CC4C-E1F9-3176-7542AC0C96B9}"/>
              </a:ext>
            </a:extLst>
          </p:cNvPr>
          <p:cNvSpPr/>
          <p:nvPr/>
        </p:nvSpPr>
        <p:spPr>
          <a:xfrm>
            <a:off x="7356878" y="394375"/>
            <a:ext cx="1671138" cy="631395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HEIR OF RIGHTEOUSNESS</a:t>
            </a:r>
          </a:p>
        </p:txBody>
      </p:sp>
      <p:sp>
        <p:nvSpPr>
          <p:cNvPr id="4" name="Character">
            <a:extLst>
              <a:ext uri="{FF2B5EF4-FFF2-40B4-BE49-F238E27FC236}">
                <a16:creationId xmlns:a16="http://schemas.microsoft.com/office/drawing/2014/main" id="{02B87929-A80C-870B-2842-37240D0D115B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NOAH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4845608C-BFC1-0C4F-A057-D915E0D520B1}"/>
              </a:ext>
            </a:extLst>
          </p:cNvPr>
          <p:cNvSpPr/>
          <p:nvPr/>
        </p:nvSpPr>
        <p:spPr>
          <a:xfrm>
            <a:off x="5645008" y="1606516"/>
            <a:ext cx="114700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WARNED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9B273461-06BF-7CD6-0E2A-2E2BAC4B8286}"/>
              </a:ext>
            </a:extLst>
          </p:cNvPr>
          <p:cNvSpPr/>
          <p:nvPr/>
        </p:nvSpPr>
        <p:spPr>
          <a:xfrm>
            <a:off x="7493562" y="3663360"/>
            <a:ext cx="1147004" cy="45637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(FLOOD)</a:t>
            </a: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83B7DFB4-1874-202B-2F2B-033A44EE95A8}"/>
              </a:ext>
            </a:extLst>
          </p:cNvPr>
          <p:cNvSpPr/>
          <p:nvPr/>
        </p:nvSpPr>
        <p:spPr>
          <a:xfrm>
            <a:off x="5575794" y="3681131"/>
            <a:ext cx="1308908" cy="456374"/>
          </a:xfrm>
          <a:prstGeom prst="roundRect">
            <a:avLst/>
          </a:prstGeom>
          <a:solidFill>
            <a:srgbClr val="B78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BUILT ARK</a:t>
            </a:r>
          </a:p>
        </p:txBody>
      </p:sp>
      <p:sp>
        <p:nvSpPr>
          <p:cNvPr id="11" name="REWARD">
            <a:extLst>
              <a:ext uri="{FF2B5EF4-FFF2-40B4-BE49-F238E27FC236}">
                <a16:creationId xmlns:a16="http://schemas.microsoft.com/office/drawing/2014/main" id="{6CCEF3E1-A391-2748-D88F-0DBDC70DA89A}"/>
              </a:ext>
            </a:extLst>
          </p:cNvPr>
          <p:cNvSpPr/>
          <p:nvPr/>
        </p:nvSpPr>
        <p:spPr>
          <a:xfrm>
            <a:off x="5685169" y="4242413"/>
            <a:ext cx="1103224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WORLD?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851DC619-72A7-BD4C-E972-D63133DBAC97}"/>
              </a:ext>
            </a:extLst>
          </p:cNvPr>
          <p:cNvSpPr/>
          <p:nvPr/>
        </p:nvSpPr>
        <p:spPr>
          <a:xfrm>
            <a:off x="7411494" y="2051841"/>
            <a:ext cx="130890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SALVATION</a:t>
            </a:r>
          </a:p>
        </p:txBody>
      </p:sp>
    </p:spTree>
    <p:extLst>
      <p:ext uri="{BB962C8B-B14F-4D97-AF65-F5344CB8AC3E}">
        <p14:creationId xmlns:p14="http://schemas.microsoft.com/office/powerpoint/2010/main" val="1949640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77254A-D394-7E8C-DE5A-38B78F22F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AF135D19-5567-3607-DD01-841835C50D45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6592FE35-53CA-0E23-9BA7-DF4A66F363CA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B1610467-009F-84F1-FD50-6532FB83CB61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DC5EB2B8-365A-7512-1735-2CC30E60F4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24D4D89F-00EA-145B-740F-34A9452469B2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9B53D92F-A3C8-0389-9F31-5F7CD398773E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D23494-B240-B95B-E0E8-1200CC74A023}"/>
              </a:ext>
            </a:extLst>
          </p:cNvPr>
          <p:cNvSpPr/>
          <p:nvPr/>
        </p:nvSpPr>
        <p:spPr>
          <a:xfrm>
            <a:off x="369393" y="1791093"/>
            <a:ext cx="4374228" cy="2837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DFDAB-23C8-D825-0F51-491F481FB879}"/>
              </a:ext>
            </a:extLst>
          </p:cNvPr>
          <p:cNvSpPr/>
          <p:nvPr/>
        </p:nvSpPr>
        <p:spPr>
          <a:xfrm>
            <a:off x="369392" y="4628561"/>
            <a:ext cx="1902468" cy="37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5B9612A0-B5C8-4075-057C-42B58A8F2A1A}"/>
              </a:ext>
            </a:extLst>
          </p:cNvPr>
          <p:cNvSpPr/>
          <p:nvPr/>
        </p:nvSpPr>
        <p:spPr>
          <a:xfrm>
            <a:off x="1418735" y="2857499"/>
            <a:ext cx="3324886" cy="295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87FEDDA3-7D6F-3787-A679-BC0A1036CFB5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B91C9DE9-2FB1-E365-AA87-67726B22D2D9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3F88506-1817-494A-307E-75354EF90A25}"/>
              </a:ext>
            </a:extLst>
          </p:cNvPr>
          <p:cNvSpPr/>
          <p:nvPr/>
        </p:nvSpPr>
        <p:spPr>
          <a:xfrm>
            <a:off x="2408704" y="4021128"/>
            <a:ext cx="1422463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7BF3588D-FA10-7112-3E9C-35CC0907D412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4DAF1261-41B1-0674-1E67-0B94F50BAD6E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75323085-1698-B1D2-14EF-EC53D5ECC7CD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1169ACA1-9052-4457-5B27-6FAB3EC0D03E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70D79E7D-5AFC-17EE-4708-4C98E71E11B0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EFBBA5DB-CCC0-CCEC-4CCD-F8332362F47B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7DFFD27E-ACE5-8B51-6F4F-478220F44682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CBAF8826-A5DD-C139-72B5-1306B9F993F7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550E826E-536E-7495-F9A2-F3446B1B7C26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04945249-53E8-611A-51C8-0E0B204F654F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19580BC8-4825-A037-8E6F-9AD0EB9025FA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C403F41E-325D-DCA3-A527-A7A07D15ED77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0B880E0A-B375-CC36-3F7B-01279D07C08D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4B3A0139-D1F4-5480-AAEB-6BF5B2E44802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44B7887C-564E-EE36-E43E-53A455D7FA73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710053F3-8370-F3B2-F5C2-9DC18E015ADB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A6181EF-D2C4-1BD1-4ED1-949BBC478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7510788"/>
            <a:ext cx="4846320" cy="9774165"/>
          </a:xfrm>
          <a:prstGeom prst="rect">
            <a:avLst/>
          </a:prstGeom>
        </p:spPr>
      </p:pic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76304A57-0EAF-A42D-9801-2DD86465D5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83"/>
          <a:stretch/>
        </p:blipFill>
        <p:spPr>
          <a:xfrm>
            <a:off x="115984" y="886120"/>
            <a:ext cx="4846320" cy="6655201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3434661C-605F-9B68-835C-1C266549BA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2A349649-37D7-3E0C-504C-3365B2F78185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C1A3E173-CDCB-EAF6-2F04-E0EBB7307E93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1481B4A-49AB-155B-CB52-B1B14992C59D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552CB0F0-FC8F-7DF6-77A7-F80F3D0CAF7F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4EC4657-DC12-085E-A2CA-E4270B318CCC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79F6DB9E-CD8D-3E46-8DC7-830D25587634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B178A4EF-7761-12FE-F116-665820779DB3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0EA1A6A-B97B-D17A-76A3-88A01C1C296C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7EE2A8D0-C48D-06B8-047C-52AD768BAD13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6BF8BD77-54FF-D707-8076-319E553D9011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719C1B8-A27B-8360-2DD4-DAA197315CB2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>
            <a:extLst>
              <a:ext uri="{FF2B5EF4-FFF2-40B4-BE49-F238E27FC236}">
                <a16:creationId xmlns:a16="http://schemas.microsoft.com/office/drawing/2014/main" id="{4EE63A6B-A3F1-BD8F-A1DA-72C8172EA69F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F34E8A5B-8AB9-A21D-FC04-A828753F1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43AE25B-0B40-FFB6-18A4-D6052A1FC56D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8990234A-E21C-15D8-248E-787FC18D207F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ABRAHAM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D36F42A7-3F1C-7AEB-532C-5D716FF09B77}"/>
              </a:ext>
            </a:extLst>
          </p:cNvPr>
          <p:cNvSpPr/>
          <p:nvPr/>
        </p:nvSpPr>
        <p:spPr>
          <a:xfrm>
            <a:off x="5645008" y="1606516"/>
            <a:ext cx="114700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CALLED</a:t>
            </a: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D1566AD9-08FF-CB85-612B-6348C3FE26DF}"/>
              </a:ext>
            </a:extLst>
          </p:cNvPr>
          <p:cNvSpPr/>
          <p:nvPr/>
        </p:nvSpPr>
        <p:spPr>
          <a:xfrm>
            <a:off x="5575794" y="3681131"/>
            <a:ext cx="1308908" cy="456374"/>
          </a:xfrm>
          <a:prstGeom prst="roundRect">
            <a:avLst/>
          </a:prstGeom>
          <a:solidFill>
            <a:srgbClr val="B78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WENT OUT</a:t>
            </a:r>
          </a:p>
        </p:txBody>
      </p:sp>
      <p:sp>
        <p:nvSpPr>
          <p:cNvPr id="11" name="REWARD">
            <a:extLst>
              <a:ext uri="{FF2B5EF4-FFF2-40B4-BE49-F238E27FC236}">
                <a16:creationId xmlns:a16="http://schemas.microsoft.com/office/drawing/2014/main" id="{F28AFDD9-EAF6-5334-F26A-53A29EE1AE0F}"/>
              </a:ext>
            </a:extLst>
          </p:cNvPr>
          <p:cNvSpPr/>
          <p:nvPr/>
        </p:nvSpPr>
        <p:spPr>
          <a:xfrm>
            <a:off x="5757829" y="4242413"/>
            <a:ext cx="957904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TENTS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EF539164-A839-8ABF-686C-363DE592DA42}"/>
              </a:ext>
            </a:extLst>
          </p:cNvPr>
          <p:cNvSpPr/>
          <p:nvPr/>
        </p:nvSpPr>
        <p:spPr>
          <a:xfrm rot="5400000">
            <a:off x="7795064" y="2600467"/>
            <a:ext cx="1341810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INHERITANCE</a:t>
            </a:r>
          </a:p>
        </p:txBody>
      </p:sp>
    </p:spTree>
    <p:extLst>
      <p:ext uri="{BB962C8B-B14F-4D97-AF65-F5344CB8AC3E}">
        <p14:creationId xmlns:p14="http://schemas.microsoft.com/office/powerpoint/2010/main" val="741088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1D4450-8888-F6BD-EFA7-A9D649B00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B9F330B6-7BEC-BFAB-1FBA-C5A11CA4C131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06D79D24-67A4-2B69-7269-74A55227A3BF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54B1F466-5D3D-50C6-E604-78C8945A1752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B8E10B77-4934-D7CC-F1B0-25D7A205D3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EE213A35-31CE-FB96-9D7F-2FF77F29BED2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55819E30-1CAC-7931-379C-1C19F1D97CCF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139487-0748-6D9F-CB38-60EC2A485E7D}"/>
              </a:ext>
            </a:extLst>
          </p:cNvPr>
          <p:cNvSpPr/>
          <p:nvPr/>
        </p:nvSpPr>
        <p:spPr>
          <a:xfrm>
            <a:off x="369393" y="2243579"/>
            <a:ext cx="4374228" cy="2528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33741D6-D099-5FA6-62CC-F2E1DB51D8BC}"/>
              </a:ext>
            </a:extLst>
          </p:cNvPr>
          <p:cNvSpPr/>
          <p:nvPr/>
        </p:nvSpPr>
        <p:spPr>
          <a:xfrm>
            <a:off x="369392" y="4628561"/>
            <a:ext cx="1902468" cy="37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20D4A1-CB7F-EB9D-586D-06DBC65C555A}"/>
              </a:ext>
            </a:extLst>
          </p:cNvPr>
          <p:cNvSpPr/>
          <p:nvPr/>
        </p:nvSpPr>
        <p:spPr>
          <a:xfrm>
            <a:off x="2257719" y="1913641"/>
            <a:ext cx="2485901" cy="32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5C333104-FC7F-D2FE-059B-1A40A201843C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AAB6582F-8822-C311-1D3E-C40F85F8AAFA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775623F-A4FF-B111-E347-8276521EA858}"/>
              </a:ext>
            </a:extLst>
          </p:cNvPr>
          <p:cNvSpPr/>
          <p:nvPr/>
        </p:nvSpPr>
        <p:spPr>
          <a:xfrm>
            <a:off x="453209" y="2856541"/>
            <a:ext cx="2192624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E5004CE8-EA32-7438-880C-8C05E2284645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76F7A790-C9A4-68B8-DF43-290B58BD2C0E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D4B1D8D4-FC9E-8E79-747C-E5E17F65EFBC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DE6A9258-0B93-97AF-6612-704E78D71717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9724AC76-1A74-3CB8-4839-E464CAE8AFF8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6304C171-BE87-9F6F-CA67-499D84AB5434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757B90F0-309F-286C-C2BD-41F1119590F3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99D88C54-618A-357C-6F1D-E1FE87838302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42938670-6F43-0880-19EA-76CFDA6305BA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97A0DBCA-9EF0-ADE6-BDC5-A4261233554E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5C6A7C6D-58F1-9002-0E2F-BAE91DF59339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511B1153-52AB-9706-54C5-C139516C619C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D8D13483-7A30-EDC8-64D6-28E6AFDF557D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7D063123-A10F-E6E4-AB0C-D71352F67109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0FAB77D5-7AAE-E7D5-9310-CA53DEB8A062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EB5D211F-7835-5D9B-935E-000AF4C0F56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A47B84D-1C9B-760A-03F9-0DBEF4B9C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4772303"/>
            <a:ext cx="4846320" cy="9774165"/>
          </a:xfrm>
          <a:prstGeom prst="rect">
            <a:avLst/>
          </a:prstGeom>
        </p:spPr>
      </p:pic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3E982C87-0B4A-A6B4-ECAC-04C488A988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34"/>
          <a:stretch/>
        </p:blipFill>
        <p:spPr>
          <a:xfrm>
            <a:off x="115984" y="853148"/>
            <a:ext cx="4846320" cy="3949688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B5858E30-BC5B-E4A8-95AE-8E3D03D9F3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E8263545-DDD6-C8BD-3C87-1328A73FA8A1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52C37F64-C091-8879-3F24-BD238FC1DD7F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2D13634-4349-6752-AC46-A940E446D79B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47F59BF-A7DF-03EB-6360-DE590A685DBE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4A034F1-6A94-5905-D00A-DB5ABE19B80C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107FB85E-0303-562E-5D73-2198A6A57A58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4E469DA9-0FB1-1C84-C3EC-73C932C1EF98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1CF299A-9312-B8EA-03D5-0012DA78E5C7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707DCF4D-2A39-C136-AFF4-C43216B428B0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9D62C907-BD4D-1451-434B-B2792A6DBAAC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D2508C7-A359-BFBF-577E-5E2285F273BD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9CAA20AB-010A-AD2E-A218-A8B448B9B8EA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4FDD32A-9410-B5A4-5A87-E682158A9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14D9939-0BCD-C6C6-B62F-0AD82C33FDEA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82C0738D-630A-8EB8-A42B-EC63E2DBD6E8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SARAH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70D28D32-CEB8-DDBF-E96A-8DE3BAD291A7}"/>
              </a:ext>
            </a:extLst>
          </p:cNvPr>
          <p:cNvSpPr/>
          <p:nvPr/>
        </p:nvSpPr>
        <p:spPr>
          <a:xfrm>
            <a:off x="5552318" y="1606516"/>
            <a:ext cx="133238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PROMISED</a:t>
            </a: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EBF071A4-EF8E-21D8-110F-1C00334EF755}"/>
              </a:ext>
            </a:extLst>
          </p:cNvPr>
          <p:cNvSpPr/>
          <p:nvPr/>
        </p:nvSpPr>
        <p:spPr>
          <a:xfrm>
            <a:off x="5323129" y="3850812"/>
            <a:ext cx="1814238" cy="650485"/>
          </a:xfrm>
          <a:prstGeom prst="roundRect">
            <a:avLst/>
          </a:prstGeom>
          <a:solidFill>
            <a:srgbClr val="B78A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CONSIDERED HIM FAITHFUL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F4276130-191B-664E-1196-9CCFFD6DC7DC}"/>
              </a:ext>
            </a:extLst>
          </p:cNvPr>
          <p:cNvSpPr/>
          <p:nvPr/>
        </p:nvSpPr>
        <p:spPr>
          <a:xfrm>
            <a:off x="7616495" y="2051841"/>
            <a:ext cx="898906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C37730BF-E25C-D09A-BDC6-99B15A3F76FF}"/>
              </a:ext>
            </a:extLst>
          </p:cNvPr>
          <p:cNvSpPr/>
          <p:nvPr/>
        </p:nvSpPr>
        <p:spPr>
          <a:xfrm rot="5400000">
            <a:off x="7915234" y="2970834"/>
            <a:ext cx="112926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NATIONS</a:t>
            </a:r>
          </a:p>
        </p:txBody>
      </p:sp>
    </p:spTree>
    <p:extLst>
      <p:ext uri="{BB962C8B-B14F-4D97-AF65-F5344CB8AC3E}">
        <p14:creationId xmlns:p14="http://schemas.microsoft.com/office/powerpoint/2010/main" val="1514946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D8E58-DB07-3881-0AA1-4E7427158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B8E97635-7F40-3074-46BD-2B526ADF9B65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F988D900-4DC9-96C9-86E0-8B314088A266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E1530209-7EDC-DD78-9A3C-5645E8EAF47C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236D951C-0AF9-0E17-6F0F-0671438C65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92007549-22C5-E0C8-3D29-B122B39B59AB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06E86DEF-9D73-8D2E-1936-0E5859D83E69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149EF-AA6D-20C1-34D1-3AB97C7454B6}"/>
              </a:ext>
            </a:extLst>
          </p:cNvPr>
          <p:cNvSpPr/>
          <p:nvPr/>
        </p:nvSpPr>
        <p:spPr>
          <a:xfrm>
            <a:off x="369393" y="1142618"/>
            <a:ext cx="4374228" cy="4423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4B16E54-271A-D96B-7D02-391766FF7D9F}"/>
              </a:ext>
            </a:extLst>
          </p:cNvPr>
          <p:cNvSpPr/>
          <p:nvPr/>
        </p:nvSpPr>
        <p:spPr>
          <a:xfrm>
            <a:off x="369392" y="4628561"/>
            <a:ext cx="1902468" cy="378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21EDC71C-BA38-2BCE-B1C4-AD0516B03095}"/>
              </a:ext>
            </a:extLst>
          </p:cNvPr>
          <p:cNvSpPr/>
          <p:nvPr/>
        </p:nvSpPr>
        <p:spPr>
          <a:xfrm>
            <a:off x="2257719" y="1913641"/>
            <a:ext cx="2485901" cy="32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916169B6-1529-3EFD-E95C-2F8CD9195E9C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269F0A65-3819-AE8A-9286-1FFC56E3EE22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70D43AC-6225-C2F8-0F47-3D55FC39C762}"/>
              </a:ext>
            </a:extLst>
          </p:cNvPr>
          <p:cNvSpPr/>
          <p:nvPr/>
        </p:nvSpPr>
        <p:spPr>
          <a:xfrm>
            <a:off x="2438621" y="1480711"/>
            <a:ext cx="1028480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D4D31518-BE5F-A108-12E4-7F4A81078062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3CA08E4A-53DD-0DA8-53EC-E465C30AF4CB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849573F-489E-58D1-2AED-13CD9F26DC39}"/>
              </a:ext>
            </a:extLst>
          </p:cNvPr>
          <p:cNvSpPr/>
          <p:nvPr/>
        </p:nvSpPr>
        <p:spPr>
          <a:xfrm>
            <a:off x="478368" y="3362584"/>
            <a:ext cx="1710266" cy="29009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25551B09-57B1-9CA4-D10E-ECA5CAD65BC2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A1570792-54E4-FF13-D70B-44C04D0B5E25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63A5E364-9B25-B1BD-102E-CC418A25A389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F90228E0-2142-4547-47B8-A78B766BBCC1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81FF8C50-E465-0829-9DE3-0BA6CD05E5BC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41EBFFD5-6CD3-61C5-4447-B247FB99C4E4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562CAEE5-D0AB-8A42-2577-B1432ECB2A54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FD2BB989-1A62-65C1-3C97-C70FB2136951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45F0A99E-0E0C-9B7B-8BAC-D4BFB9C3F799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63725039-C8B5-281E-272F-7EEC48549626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C8AB7A8D-383E-F70C-C522-766BF80E9258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8C6F1D16-562D-8934-29C2-357B7A3A3929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70A87776-E446-2F9C-D998-8048FD765CD1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8C2E4085-113A-728F-1390-519DA4ABD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1039293"/>
            <a:ext cx="4846320" cy="9774165"/>
          </a:xfrm>
          <a:prstGeom prst="rect">
            <a:avLst/>
          </a:prstGeom>
        </p:spPr>
      </p:pic>
      <p:pic>
        <p:nvPicPr>
          <p:cNvPr id="3" name="Picture 2" descr="A black background with blue spots&#10;&#10;Description automatically generated">
            <a:extLst>
              <a:ext uri="{FF2B5EF4-FFF2-40B4-BE49-F238E27FC236}">
                <a16:creationId xmlns:a16="http://schemas.microsoft.com/office/drawing/2014/main" id="{790634C2-2502-F50D-A59B-EB7DEA873B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85"/>
          <a:stretch/>
        </p:blipFill>
        <p:spPr>
          <a:xfrm>
            <a:off x="115984" y="782198"/>
            <a:ext cx="4846320" cy="287628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8F3E8B6-184A-9CAE-359F-AD8E7EA76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CF2199E3-01C1-ADC9-EE1C-87BC3E4D91B3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3DEAECAB-8D81-6D0C-33D0-EBE2367F4E8B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B40552D-0045-5D8A-92AB-1B6E156F26DE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D3F9EC16-B634-F6B3-C12A-9F0BCA7ED41C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5F3B57D-7297-80D4-4CD8-D78A15234DFF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27A5438F-B363-A2DE-B744-3172C7205863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BA41115D-AC57-7687-0CC5-217A576EDDFA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F14DE25-2AD3-4488-A3CE-CF01C802F6D2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0B2B5148-4D3E-8272-FD97-E9AFFCB3D8B9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7623A3F3-968F-4BAF-CF6A-34ABA7441E51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29FEC5D-EA8F-C538-6FDC-45C59E828EC0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>
            <a:extLst>
              <a:ext uri="{FF2B5EF4-FFF2-40B4-BE49-F238E27FC236}">
                <a16:creationId xmlns:a16="http://schemas.microsoft.com/office/drawing/2014/main" id="{DD2B295C-313A-2FA1-856F-46A08CDCA1AE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71615B-58EF-654A-E481-BBC45F3DE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C3EA0C7E-6B81-660E-87F8-E80F77A5C29F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3A7F1C11-8308-87CF-AA06-5F9B583CF4C4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PATRIARCHS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EF44DCAD-9CD1-CC82-33AC-CFCAE271D23E}"/>
              </a:ext>
            </a:extLst>
          </p:cNvPr>
          <p:cNvSpPr/>
          <p:nvPr/>
        </p:nvSpPr>
        <p:spPr>
          <a:xfrm>
            <a:off x="5556862" y="3695139"/>
            <a:ext cx="1373850" cy="65048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STRANGERS &amp; EXILES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854BC574-741C-7E42-48D0-A04954094E0E}"/>
              </a:ext>
            </a:extLst>
          </p:cNvPr>
          <p:cNvSpPr/>
          <p:nvPr/>
        </p:nvSpPr>
        <p:spPr>
          <a:xfrm rot="5400000">
            <a:off x="7846123" y="2687665"/>
            <a:ext cx="1303582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1" name="Destruction">
            <a:extLst>
              <a:ext uri="{FF2B5EF4-FFF2-40B4-BE49-F238E27FC236}">
                <a16:creationId xmlns:a16="http://schemas.microsoft.com/office/drawing/2014/main" id="{5055BEA1-306E-7268-9368-8CC99A4AB837}"/>
              </a:ext>
            </a:extLst>
          </p:cNvPr>
          <p:cNvSpPr/>
          <p:nvPr/>
        </p:nvSpPr>
        <p:spPr>
          <a:xfrm>
            <a:off x="7595965" y="3780161"/>
            <a:ext cx="1108365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2320120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57A78D-04FD-968A-6755-05071F7CB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F4D2574C-9140-EE3A-9CA0-9F5769932B27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2C660F66-9015-8B98-3883-CDD61AFC3EA5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A8283AB1-8D0D-67E8-204E-8E6ABC33CAE7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4E8F7A91-1FAC-F9D5-014E-7E6A45C150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BCF6A098-7983-F512-25DC-B3EB7698A20A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BF4D2450-7419-1C2B-6E97-34EB021CD316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E2BC5E-DDDE-DDA1-1FA5-53080F18CF19}"/>
              </a:ext>
            </a:extLst>
          </p:cNvPr>
          <p:cNvSpPr/>
          <p:nvPr/>
        </p:nvSpPr>
        <p:spPr>
          <a:xfrm>
            <a:off x="369393" y="2352416"/>
            <a:ext cx="4374228" cy="2252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C431EF-7E96-DA8F-8DA5-0A6E20A098E0}"/>
              </a:ext>
            </a:extLst>
          </p:cNvPr>
          <p:cNvSpPr/>
          <p:nvPr/>
        </p:nvSpPr>
        <p:spPr>
          <a:xfrm>
            <a:off x="369391" y="4604995"/>
            <a:ext cx="3481457" cy="32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EBA0C5D6-3483-1BEB-3AA7-CAD1098C487F}"/>
              </a:ext>
            </a:extLst>
          </p:cNvPr>
          <p:cNvSpPr/>
          <p:nvPr/>
        </p:nvSpPr>
        <p:spPr>
          <a:xfrm>
            <a:off x="2257719" y="1913641"/>
            <a:ext cx="2485901" cy="32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11C1D840-F3CB-6390-D97F-ECE2B79B6280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BA10962D-C064-2FE2-588C-4B2C8F49C9EA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3688AC9-1014-F8A5-B1E9-7DC98BD35C27}"/>
              </a:ext>
            </a:extLst>
          </p:cNvPr>
          <p:cNvSpPr/>
          <p:nvPr/>
        </p:nvSpPr>
        <p:spPr>
          <a:xfrm>
            <a:off x="1799168" y="3969896"/>
            <a:ext cx="10286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26AFA580-0DC0-6FED-A54D-B4ADB583CDD9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DAF00DC4-A78E-7AB9-6B7B-872A25EA3F9C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35BEC648-7FCF-A825-A5AF-C58BFF7F79BD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878EE163-DC27-4C08-0EF1-B859D021B803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210A6F18-6EE2-B033-C90A-CC4730463C2E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C1CD510C-36A7-CDDD-ECD6-71A30D5D54E9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A941D370-337E-2974-A12E-9159F8120B44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0ED3BBDB-6F15-B232-8314-EBB421112FC1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2127410C-1607-BCE7-BB41-77FC15D5A839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B4A37DB7-E0EA-F895-BA37-3D863A45F4C9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6AD5D9BA-19D0-E571-0C3C-477BC56E96E4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273122A8-ED22-1B50-B100-91A1D29A2EC3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4743751F-50F3-B9AB-2D35-5228CFD14CA3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7705EC5-CCFB-2629-3199-A151867812DD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493DC4A2-4810-0B44-9BE6-847B73C1774B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9CE3DFBB-9BE8-08A6-6CE8-D933FCDFAFB0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BF10F5F6-4F37-6D94-462A-2CF3658F3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7398958"/>
            <a:ext cx="4846320" cy="8605613"/>
          </a:xfrm>
          <a:prstGeom prst="rect">
            <a:avLst/>
          </a:prstGeom>
        </p:spPr>
      </p:pic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FDD3437-CBAA-76BD-EC46-8E9600B588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4"/>
          <a:stretch/>
        </p:blipFill>
        <p:spPr>
          <a:xfrm>
            <a:off x="132223" y="828288"/>
            <a:ext cx="4846320" cy="6676365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50F788BB-C544-5836-3862-886A747C1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375D4EEB-4C3E-EED7-8773-148EDAFD2074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AE7AF3B2-2EEE-0B89-95CD-F9878259855C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6101BBEA-D2D1-C5ED-5748-FA12E7152894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C0E8C87A-4D1F-BE53-3C42-EB20BAE3663F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D927230-4F1D-CBFE-C39A-F7E781C1AFAB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B749BE93-2198-31F4-50F1-D99F9DFDF87B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FBEF003C-EAD6-9538-C414-A6903032ED99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9778941-5B3F-E656-4136-802D56B2047B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BD3D9943-673B-E723-C9AA-8BC170D43871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78516CB2-5454-5900-DD5F-F07C5FA568A8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A79B12F-8934-8543-FEAB-381B1AFF6B4C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D6460B67-0F5A-C5B6-2145-F0F98D1F4276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E02B11DC-E2D5-E508-986B-10D3C9DD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9E2A6DE-77C2-34F4-80F6-95CCFD810C1E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995FDA87-31EF-60D0-8817-7862CA48E036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ABRAHAM &amp; ISAAC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319EAEB8-3AA1-1F28-0ABF-3A9DF86EC7CE}"/>
              </a:ext>
            </a:extLst>
          </p:cNvPr>
          <p:cNvSpPr/>
          <p:nvPr/>
        </p:nvSpPr>
        <p:spPr>
          <a:xfrm>
            <a:off x="5330625" y="4231596"/>
            <a:ext cx="1812312" cy="45563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OFFERED ISAAC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652390CC-04C6-E11A-5648-5A26B9A4FDB6}"/>
              </a:ext>
            </a:extLst>
          </p:cNvPr>
          <p:cNvSpPr/>
          <p:nvPr/>
        </p:nvSpPr>
        <p:spPr>
          <a:xfrm>
            <a:off x="7306116" y="2071387"/>
            <a:ext cx="1467456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RESURRECTION</a:t>
            </a: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C282416F-B50A-3279-2F07-CFC9DB04C732}"/>
              </a:ext>
            </a:extLst>
          </p:cNvPr>
          <p:cNvSpPr/>
          <p:nvPr/>
        </p:nvSpPr>
        <p:spPr>
          <a:xfrm>
            <a:off x="5552318" y="1606516"/>
            <a:ext cx="133238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TESTED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C570E16E-0860-5554-1695-79D8AB7378A6}"/>
              </a:ext>
            </a:extLst>
          </p:cNvPr>
          <p:cNvSpPr/>
          <p:nvPr/>
        </p:nvSpPr>
        <p:spPr>
          <a:xfrm>
            <a:off x="5455440" y="3650883"/>
            <a:ext cx="1576114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CONSIDERED</a:t>
            </a:r>
          </a:p>
        </p:txBody>
      </p:sp>
    </p:spTree>
    <p:extLst>
      <p:ext uri="{BB962C8B-B14F-4D97-AF65-F5344CB8AC3E}">
        <p14:creationId xmlns:p14="http://schemas.microsoft.com/office/powerpoint/2010/main" val="2836838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8ECA2D-6880-52FE-EB02-EC19D4EC3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B2DDA09F-68F1-F14D-310D-ED71698FEE93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B5053B02-3281-51C3-50AC-2A79D88C622D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727E474D-F947-42D7-FAD3-57C1AEDED22F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4001B268-7AAD-FB0F-9346-F039770D8E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A4FF8D6B-40B6-764E-5E96-2346ED51190E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C3D63DD-7E0E-F25D-D550-6E5D94429B9C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811856-7E8A-9F2B-D1BA-1462E4516560}"/>
              </a:ext>
            </a:extLst>
          </p:cNvPr>
          <p:cNvSpPr/>
          <p:nvPr/>
        </p:nvSpPr>
        <p:spPr>
          <a:xfrm>
            <a:off x="369393" y="2267146"/>
            <a:ext cx="4374228" cy="3101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FF3C23D4-B92C-2C83-8B12-DCDCD794E2B5}"/>
              </a:ext>
            </a:extLst>
          </p:cNvPr>
          <p:cNvSpPr/>
          <p:nvPr/>
        </p:nvSpPr>
        <p:spPr>
          <a:xfrm>
            <a:off x="369392" y="4698787"/>
            <a:ext cx="790106" cy="333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50AE0EFA-4597-00E2-9A38-13F08958A19E}"/>
              </a:ext>
            </a:extLst>
          </p:cNvPr>
          <p:cNvSpPr/>
          <p:nvPr/>
        </p:nvSpPr>
        <p:spPr>
          <a:xfrm>
            <a:off x="3799002" y="2205872"/>
            <a:ext cx="944618" cy="321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0A32559B-123B-29D4-89D5-E5732CF602E7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A5167C51-4D53-B02E-33FB-DFA76553B2D1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1404372-38BA-EF51-0F2C-697418871630}"/>
              </a:ext>
            </a:extLst>
          </p:cNvPr>
          <p:cNvSpPr/>
          <p:nvPr/>
        </p:nvSpPr>
        <p:spPr>
          <a:xfrm>
            <a:off x="469900" y="4431327"/>
            <a:ext cx="2061633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457734C-F758-02A2-C213-B70C4C3B6BD1}"/>
              </a:ext>
            </a:extLst>
          </p:cNvPr>
          <p:cNvSpPr/>
          <p:nvPr/>
        </p:nvSpPr>
        <p:spPr>
          <a:xfrm>
            <a:off x="1917700" y="5038431"/>
            <a:ext cx="2413000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B006628A-602D-0BC9-C9CB-69464B06572A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CC6C502C-A480-2231-9F25-119E458453B9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EFE56A54-8A54-FAB2-30D3-A297C9591161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3ED2EC1F-8D56-CBA1-1F20-CC18DF7E7ABE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DD8765BA-622D-FEDA-3EA5-C19E2DD8D447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132BC4E0-A32D-61CB-0F49-553D75C005F7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6B4FDD49-FAF3-3977-584F-1C69C10006C4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AA11EEC8-B7DF-F7E5-26BD-A17C57D0AB99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A05972E5-40BC-E368-D313-5C8C5CB249EA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6657CC1A-2061-4DA1-1612-73274700616A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E62700E9-70F1-5E56-28A2-2468A486F076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39D3552C-27D4-4932-8A17-C5F3794FD896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082A4A99-C5F7-73BD-0D22-541F5F94F542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ABDA66E2-59E5-C938-7D2C-717998BDCCAE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198A6926-52CA-33D8-FEA9-B651B190D32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1E7B99C6-BE58-4948-2112-DAB8EB3B0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3" y="889753"/>
            <a:ext cx="4846320" cy="8605613"/>
          </a:xfrm>
          <a:prstGeom prst="rect">
            <a:avLst/>
          </a:prstGeom>
        </p:spPr>
      </p:pic>
      <p:pic>
        <p:nvPicPr>
          <p:cNvPr id="15" name="Picture 1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5CEC431-8DBE-45CD-09B8-7F72F97692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95"/>
          <a:stretch/>
        </p:blipFill>
        <p:spPr>
          <a:xfrm>
            <a:off x="132223" y="740882"/>
            <a:ext cx="4846320" cy="254566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02E134CF-F5E2-AA51-D8FB-9C49E353D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FFD12BFE-4750-7625-1C41-B8C276420C74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16E692E9-FC8D-9322-689A-4F0EAD6911F4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3E1BD83A-13D5-C1EC-938D-20D984131972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3A504BE-598B-72BF-F91F-D043EB656C34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FBD9C25-1D3B-F814-BAF4-2B2758EB77B8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1A8955B5-3CAC-DFCA-7AF6-09F4ACCDAE15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0164809E-7EF3-5864-F2CD-A880103255BC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BAF82CF-DEED-CDB4-01EC-680A00D99080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A94D6A7A-1BF9-D8CC-A2EE-753678360C26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FAAEC221-96D0-5352-3E40-9FD04D9CF3E1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D4DE741-D44B-3640-ADE1-0A1EA4BE5CE3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D1484DF3-4660-11BE-D17A-64AC3AD6FB8C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03CDF4C-7D63-815B-E346-B15C794DE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834B2ED0-06D4-A86D-1986-B654921CB168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7E55F57C-74FD-1224-1F3A-4B47809DA750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 IN EGYPT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71E1621C-3202-BD3B-D921-8B9B3834A68B}"/>
              </a:ext>
            </a:extLst>
          </p:cNvPr>
          <p:cNvSpPr/>
          <p:nvPr/>
        </p:nvSpPr>
        <p:spPr>
          <a:xfrm>
            <a:off x="5350207" y="3686198"/>
            <a:ext cx="1787160" cy="468421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ILL-TREATMENT</a:t>
            </a:r>
          </a:p>
        </p:txBody>
      </p:sp>
      <p:sp>
        <p:nvSpPr>
          <p:cNvPr id="3" name="Destruction">
            <a:extLst>
              <a:ext uri="{FF2B5EF4-FFF2-40B4-BE49-F238E27FC236}">
                <a16:creationId xmlns:a16="http://schemas.microsoft.com/office/drawing/2014/main" id="{C75B61AB-EE95-07AD-0060-FE4D582AC9A6}"/>
              </a:ext>
            </a:extLst>
          </p:cNvPr>
          <p:cNvSpPr/>
          <p:nvPr/>
        </p:nvSpPr>
        <p:spPr>
          <a:xfrm>
            <a:off x="7375258" y="3698264"/>
            <a:ext cx="1313170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PLEASURES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83F5E1A3-87EA-4884-484B-286DCCAE0085}"/>
              </a:ext>
            </a:extLst>
          </p:cNvPr>
          <p:cNvSpPr/>
          <p:nvPr/>
        </p:nvSpPr>
        <p:spPr>
          <a:xfrm>
            <a:off x="7531375" y="569397"/>
            <a:ext cx="132214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REWARD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477BD26B-6E80-E8D2-2C71-E155D3864C1D}"/>
              </a:ext>
            </a:extLst>
          </p:cNvPr>
          <p:cNvSpPr/>
          <p:nvPr/>
        </p:nvSpPr>
        <p:spPr>
          <a:xfrm>
            <a:off x="5577568" y="4248156"/>
            <a:ext cx="1314354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CHOOSING</a:t>
            </a:r>
          </a:p>
        </p:txBody>
      </p:sp>
    </p:spTree>
    <p:extLst>
      <p:ext uri="{BB962C8B-B14F-4D97-AF65-F5344CB8AC3E}">
        <p14:creationId xmlns:p14="http://schemas.microsoft.com/office/powerpoint/2010/main" val="23816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2E51B2-2A8F-EF0D-5C21-EE6F9A86E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89F1990A-4319-E903-C70A-1BA2829F0203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569A1C8A-5DBE-1BFB-8895-AE5B4F061B02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8C6ED056-959D-04D0-D943-2B3A39E5E00E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DB2F4D9B-F6C0-B4BA-BCCB-ABFD112738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A2FA11A4-96B7-DC3F-24F3-709B6558CD52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6416527-E5BD-4904-F368-403A7CB8D321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9779B-516A-8444-05E7-89648099888E}"/>
              </a:ext>
            </a:extLst>
          </p:cNvPr>
          <p:cNvSpPr/>
          <p:nvPr/>
        </p:nvSpPr>
        <p:spPr>
          <a:xfrm>
            <a:off x="369392" y="4163560"/>
            <a:ext cx="3076106" cy="309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A36905-101B-C02A-35BB-3D23EFD09912}"/>
              </a:ext>
            </a:extLst>
          </p:cNvPr>
          <p:cNvSpPr/>
          <p:nvPr/>
        </p:nvSpPr>
        <p:spPr>
          <a:xfrm>
            <a:off x="369391" y="1016901"/>
            <a:ext cx="4374228" cy="3146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CC2AAE6D-FB1B-C240-8AB5-AF99ADEE9D3F}"/>
              </a:ext>
            </a:extLst>
          </p:cNvPr>
          <p:cNvSpPr/>
          <p:nvPr/>
        </p:nvSpPr>
        <p:spPr>
          <a:xfrm>
            <a:off x="3799002" y="2205872"/>
            <a:ext cx="944618" cy="321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7D83ACD2-5476-F18A-35A9-A3ACD4367EBA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8CB7DC2E-7484-B7A6-D1F9-7A575C90567E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66450FE6-916D-43E4-51B0-EF75699FBEE7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A2186ED9-ED32-E23E-5F95-1D2E4C7EE4F8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374AF1E7-9D68-55F1-6A26-E7966AB975FA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AF5113F1-B947-AA61-9806-03B631BB1548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547D4979-C0F2-6312-F974-C0374595FEAF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E81B5C82-5219-8952-9843-A65B9C59F905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B37B2B6B-6794-332D-03B8-91F7A339C908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08442198-776A-A0BD-138A-D5ADFD4552C4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F18FC2BB-B89E-2E98-A161-815CEE17DC81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A6C4498E-1775-9242-56A5-4AB84DDD29CD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28244985-8734-5F5B-3461-5B9DEA915778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650AF07B-D4BD-22AB-278E-A4BF0C084D7E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DAE204C0-D0C3-7919-E212-62720C7D0D72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B12E5826-C833-0A67-85BF-C699FE5430D1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5945DCD3-23F2-8D66-CBC4-169D4AFEF699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D7881597-7AC4-144C-A8D0-305DAFAE646A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AFADE513-3DD5-EB45-27CB-47D2A563F4C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6B35458F-DDA0-0B7F-A30A-2B42718F51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0" y="1016900"/>
            <a:ext cx="4846320" cy="9194420"/>
          </a:xfrm>
          <a:prstGeom prst="rect">
            <a:avLst/>
          </a:prstGeom>
        </p:spPr>
      </p:pic>
      <p:pic>
        <p:nvPicPr>
          <p:cNvPr id="11" name="Picture 10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0AAF0F1B-D1C1-48F2-8EC2-9F14B8B59C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10"/>
          <a:stretch/>
        </p:blipFill>
        <p:spPr>
          <a:xfrm>
            <a:off x="132223" y="841869"/>
            <a:ext cx="4846320" cy="240093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EA18791C-58A9-29F5-7232-F90CC3F54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43D5B43C-857A-8A41-28BA-7E71B4E4A538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893CCA0E-88F1-E665-0BEB-88D26082D40E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5783973-AFB9-3F78-FBF5-BFD55DBA1203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84F25D3-0A59-5468-F1B3-A25D59C10BF7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F3145C6-12AF-9C0F-3B17-30D79DEF00DC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53B259CA-884E-7B88-F629-E06347C8584F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808D3585-9C4E-9F90-2019-9F4EE3B124AA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E87A141-BC51-C61C-9880-481FA3C589A0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1AB87726-B8F1-CA09-A743-F008A36EF0B1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B9B721E3-C5AD-ADE5-5461-CACB3A3CDA24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9424EB-52D8-BB75-82CB-D1289E1F8FEE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806390D6-61E3-7B61-B9A6-EB3EEF9327FA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FACFD696-DF83-1B8B-CD2A-E67D18ADD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8D26F67-1154-8224-3AF8-CC4D209F4EF2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ADA2FBED-270A-ABC1-9FCB-7878BD966754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MIGHTY DEEDS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15F9AD09-1489-30BE-2AC4-A7EBF382B57E}"/>
              </a:ext>
            </a:extLst>
          </p:cNvPr>
          <p:cNvSpPr/>
          <p:nvPr/>
        </p:nvSpPr>
        <p:spPr>
          <a:xfrm>
            <a:off x="7496133" y="1967288"/>
            <a:ext cx="1054662" cy="590092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MIGHTY DEEDS</a:t>
            </a:r>
            <a:endParaRPr lang="en-US" sz="1400" b="1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5C76043B-4663-E130-03DD-A1EC53552766}"/>
              </a:ext>
            </a:extLst>
          </p:cNvPr>
          <p:cNvSpPr/>
          <p:nvPr/>
        </p:nvSpPr>
        <p:spPr>
          <a:xfrm>
            <a:off x="5787831" y="3718981"/>
            <a:ext cx="861358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OBEY</a:t>
            </a:r>
          </a:p>
        </p:txBody>
      </p:sp>
    </p:spTree>
    <p:extLst>
      <p:ext uri="{BB962C8B-B14F-4D97-AF65-F5344CB8AC3E}">
        <p14:creationId xmlns:p14="http://schemas.microsoft.com/office/powerpoint/2010/main" val="483024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7E9AF2-8D83-C9B8-172A-9325E32C7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3AE2E039-3D99-F1CE-9F13-188CEEACF198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B29BFE06-482F-183B-DE36-98AC109F116B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40D68200-3547-0CE6-CF84-89C229C53F04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370963F2-A105-AF99-116B-A5A14AF4D2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81FDB9AE-47E0-708E-697B-887F8329DC90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B365D8C1-620A-D5F0-CC30-F272EBEE1EEC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6010E24-77EE-B17E-3F19-613BC687FB1B}"/>
              </a:ext>
            </a:extLst>
          </p:cNvPr>
          <p:cNvSpPr/>
          <p:nvPr/>
        </p:nvSpPr>
        <p:spPr>
          <a:xfrm>
            <a:off x="369392" y="4163560"/>
            <a:ext cx="3076106" cy="309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456DCC-2133-549A-1991-90A85C886747}"/>
              </a:ext>
            </a:extLst>
          </p:cNvPr>
          <p:cNvSpPr/>
          <p:nvPr/>
        </p:nvSpPr>
        <p:spPr>
          <a:xfrm>
            <a:off x="369391" y="1641185"/>
            <a:ext cx="4374228" cy="3769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83653E-105F-4E51-26F7-4F2DCEE2D964}"/>
              </a:ext>
            </a:extLst>
          </p:cNvPr>
          <p:cNvSpPr/>
          <p:nvPr/>
        </p:nvSpPr>
        <p:spPr>
          <a:xfrm>
            <a:off x="3454924" y="1333894"/>
            <a:ext cx="1288696" cy="307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A061190F-9AA5-90BA-AEB7-88A56C173B75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C90A7F36-16E0-EA7A-6409-8993E0883DA4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9AF82A0E-0226-B11E-7356-E1FD13649D7E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DFDDD2D4-F618-FA14-CDBE-A4645B3B9B29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3A08D0A1-B436-23DC-25CA-DD445E964F0E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5F95ECE2-DFEB-1C69-83E8-43BACC945570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74C4FB4C-38EB-54A9-EDA5-61ED40BF43EA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DE636E2D-D2E7-5A18-3EE8-38E50A3A6C3B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9F4FC073-A36C-86FC-C7B2-EA03E409D7B5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EF365BBF-0884-4EC1-9B72-E8AF5BFEE6EE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18019E4F-5C9B-2CF7-1375-E525A0A532DA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7E40BAE1-CB54-C05D-C035-FC8DA73CE465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C6F81E10-F532-C11D-0FAC-81A92978C8C3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F4BF384A-BB16-7303-4752-DB3AB89E4ED8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E06F3664-5415-EA6C-E58E-438E92FD2108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3CFA0E89-F3DE-BB79-28DF-872ADECA088B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DEB9B347-9928-B785-51CB-4FB8AF588F1A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23E6E892-8408-68EB-7B4A-C6BFBB6F7F77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38EC12B1-E146-A24A-ACF6-65BB1D9861CB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FA375670-0502-D24D-97ED-D1738673E0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61"/>
          <a:stretch/>
        </p:blipFill>
        <p:spPr>
          <a:xfrm>
            <a:off x="155620" y="828287"/>
            <a:ext cx="4846320" cy="6540853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EA1825FA-B0AB-D12E-1E3F-6DE555148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6ECEDC36-FAAC-763F-07D7-F8DAA7E7FF5F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B6506A9A-8402-E54A-4442-F5B0378B5C25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BA676F5-7843-7356-1EA9-274654C5DB9A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4215D16E-E162-BF44-A1E7-6DF1556E5662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06B0DF4-18D9-78BA-72E0-138A26CAE92F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9DDD2C9C-E0E3-D191-0EA3-A491C4204BDC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2CFF9D1D-06CF-987F-E17A-2FD54D88A4EA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F506AC3-F7C2-30AC-3001-84F9936604F6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5195457E-DEF4-ECFD-4153-AFAFE4777C0E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8A985F75-6681-0C51-6FC0-D14D44FBDD6B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4A861B-D544-0EAC-35DC-86971717C562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 hidden="1">
            <a:extLst>
              <a:ext uri="{FF2B5EF4-FFF2-40B4-BE49-F238E27FC236}">
                <a16:creationId xmlns:a16="http://schemas.microsoft.com/office/drawing/2014/main" id="{26775F2B-4BE1-BB96-8373-DF40AC293A03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7EDE42C3-CB6C-6195-E231-F292FC12C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7EED36C-308B-FF64-16D0-F5083705BAD5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446B580C-5670-8981-8314-0C278FA65FDE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SUFFERING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FB8DBDEF-77C2-E6E3-AF2F-AF3DE7ED1057}"/>
              </a:ext>
            </a:extLst>
          </p:cNvPr>
          <p:cNvSpPr/>
          <p:nvPr/>
        </p:nvSpPr>
        <p:spPr>
          <a:xfrm>
            <a:off x="5202602" y="4245405"/>
            <a:ext cx="2068358" cy="4764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GREAT SUFFERING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65087C81-6F51-F4F5-A24E-FED7336E187F}"/>
              </a:ext>
            </a:extLst>
          </p:cNvPr>
          <p:cNvSpPr/>
          <p:nvPr/>
        </p:nvSpPr>
        <p:spPr>
          <a:xfrm>
            <a:off x="7496133" y="1967288"/>
            <a:ext cx="1054662" cy="590092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MIGHTY DEEDS</a:t>
            </a:r>
            <a:endParaRPr lang="en-US" sz="1400" b="1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AA8A39CE-A4A8-1A74-1BAC-93F3A34E4217}"/>
              </a:ext>
            </a:extLst>
          </p:cNvPr>
          <p:cNvSpPr/>
          <p:nvPr/>
        </p:nvSpPr>
        <p:spPr>
          <a:xfrm>
            <a:off x="5787831" y="3718981"/>
            <a:ext cx="861358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OBEY</a:t>
            </a:r>
          </a:p>
        </p:txBody>
      </p:sp>
    </p:spTree>
    <p:extLst>
      <p:ext uri="{BB962C8B-B14F-4D97-AF65-F5344CB8AC3E}">
        <p14:creationId xmlns:p14="http://schemas.microsoft.com/office/powerpoint/2010/main" val="1208186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:yard" descr="A cartoon of a family jumping on a trampoline&#10;&#10;Description automatically generated">
            <a:extLst>
              <a:ext uri="{FF2B5EF4-FFF2-40B4-BE49-F238E27FC236}">
                <a16:creationId xmlns:a16="http://schemas.microsoft.com/office/drawing/2014/main" id="{D6C54FAD-6755-B8CE-B8C8-E0A572C5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87127"/>
            <a:ext cx="7608832" cy="427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great family">
            <a:extLst>
              <a:ext uri="{FF2B5EF4-FFF2-40B4-BE49-F238E27FC236}">
                <a16:creationId xmlns:a16="http://schemas.microsoft.com/office/drawing/2014/main" id="{510A02ED-34D6-BBA7-36A0-5BA13C427358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Family</a:t>
            </a:r>
          </a:p>
        </p:txBody>
      </p:sp>
      <p:sp>
        <p:nvSpPr>
          <p:cNvPr id="16" name="great house">
            <a:extLst>
              <a:ext uri="{FF2B5EF4-FFF2-40B4-BE49-F238E27FC236}">
                <a16:creationId xmlns:a16="http://schemas.microsoft.com/office/drawing/2014/main" id="{1216DD77-E28A-A659-F528-F99596B9658B}"/>
              </a:ext>
            </a:extLst>
          </p:cNvPr>
          <p:cNvSpPr/>
          <p:nvPr/>
        </p:nvSpPr>
        <p:spPr>
          <a:xfrm>
            <a:off x="277340" y="134143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House</a:t>
            </a:r>
          </a:p>
        </p:txBody>
      </p:sp>
      <p:sp>
        <p:nvSpPr>
          <p:cNvPr id="18" name="great yard">
            <a:extLst>
              <a:ext uri="{FF2B5EF4-FFF2-40B4-BE49-F238E27FC236}">
                <a16:creationId xmlns:a16="http://schemas.microsoft.com/office/drawing/2014/main" id="{27DC1A24-6310-EDC4-43D2-ADDD8EAFBEF4}"/>
              </a:ext>
            </a:extLst>
          </p:cNvPr>
          <p:cNvSpPr/>
          <p:nvPr/>
        </p:nvSpPr>
        <p:spPr>
          <a:xfrm>
            <a:off x="277339" y="219757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Yard</a:t>
            </a:r>
          </a:p>
        </p:txBody>
      </p:sp>
      <p:sp>
        <p:nvSpPr>
          <p:cNvPr id="19" name="great friends">
            <a:extLst>
              <a:ext uri="{FF2B5EF4-FFF2-40B4-BE49-F238E27FC236}">
                <a16:creationId xmlns:a16="http://schemas.microsoft.com/office/drawing/2014/main" id="{79222174-061F-50E0-CE08-52E54FD7E738}"/>
              </a:ext>
            </a:extLst>
          </p:cNvPr>
          <p:cNvSpPr/>
          <p:nvPr/>
        </p:nvSpPr>
        <p:spPr>
          <a:xfrm>
            <a:off x="277339" y="30723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Friends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53336076-6918-6978-46BE-ED7B93429323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Hockey Team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7212E3-183F-0AAB-3F78-9BEA4B988AA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6972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2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7E823-6C47-29A5-EBBC-CBA87FA2A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D3ACE5D1-512C-0B13-43DA-5A78B52166C4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0661B825-DBDB-708A-805C-81B84ED3C794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82D64629-F8A4-E980-7B6C-04505BF62D94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703A8132-3134-A488-C611-0342C53E35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04E5176C-63B4-4543-546F-B0F788F9C2A8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7367F9C9-4977-E422-61B9-DBBD461EA4A1}"/>
              </a:ext>
            </a:extLst>
          </p:cNvPr>
          <p:cNvSpPr/>
          <p:nvPr/>
        </p:nvSpPr>
        <p:spPr>
          <a:xfrm>
            <a:off x="288796" y="782198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BDD5902-B73F-4CFF-C43A-8D8410E8733F}"/>
              </a:ext>
            </a:extLst>
          </p:cNvPr>
          <p:cNvSpPr/>
          <p:nvPr/>
        </p:nvSpPr>
        <p:spPr>
          <a:xfrm>
            <a:off x="369392" y="4163560"/>
            <a:ext cx="3076106" cy="309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B1E3B6-D015-5578-7522-5D4B71D5A2CB}"/>
              </a:ext>
            </a:extLst>
          </p:cNvPr>
          <p:cNvSpPr/>
          <p:nvPr/>
        </p:nvSpPr>
        <p:spPr>
          <a:xfrm>
            <a:off x="369391" y="3813142"/>
            <a:ext cx="4374228" cy="1597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3D3A4132-7822-227A-6689-8C043B1B95E5}"/>
              </a:ext>
            </a:extLst>
          </p:cNvPr>
          <p:cNvSpPr/>
          <p:nvPr/>
        </p:nvSpPr>
        <p:spPr>
          <a:xfrm>
            <a:off x="3454924" y="1333894"/>
            <a:ext cx="1288696" cy="307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146333E0-D915-873B-2515-1C932F7A3A9F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22BA2A57-BACF-E242-1139-10FF18110689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E4B1B322-0554-5988-DC68-0694252A7199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CD04A455-C05E-0FFD-FE4A-01D4912FB691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BA670E92-C46C-4EC1-8B00-B133CE4589E7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D4C9F568-E28F-7149-D784-B26551A5C9F2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DC106259-21E2-6A32-2C44-109A852DE3DE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AB1DE537-2E01-12D4-0DDE-76BB62B25335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D62236CD-66D9-447C-D681-8AFDC23305D6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AAA33977-DF96-FCD3-634F-4D65A350C8E1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632D17CB-2E0F-3EE2-270B-F80DEBCCB1B7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AB353C7F-7F2B-C239-EB33-116F0ABE52A7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5697B64D-2F21-D583-E23C-3873F82B3E7A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A78B7D74-786E-8DE2-1FEC-7869B4472125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7C112BA9-973E-0EAF-599D-793696A60209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2E5F095D-0E91-34AF-E541-FCC0FBF05155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54F56E4A-5908-31C3-8C8F-4D5F47DE2F7F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9C56EDBC-8331-47A2-B755-62847D1E715E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4B049C2A-4116-FF61-F57B-F83856AF9AD6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black background with many small dots&#10;&#10;Description automatically generated">
            <a:extLst>
              <a:ext uri="{FF2B5EF4-FFF2-40B4-BE49-F238E27FC236}">
                <a16:creationId xmlns:a16="http://schemas.microsoft.com/office/drawing/2014/main" id="{2C59F648-96A6-5E84-8508-4018C196DD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99"/>
          <a:stretch/>
        </p:blipFill>
        <p:spPr>
          <a:xfrm>
            <a:off x="155620" y="862553"/>
            <a:ext cx="4846320" cy="4772058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94538F69-E354-7443-BC12-B974A9BFDF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3" y="707663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HOPED FOR">
            <a:extLst>
              <a:ext uri="{FF2B5EF4-FFF2-40B4-BE49-F238E27FC236}">
                <a16:creationId xmlns:a16="http://schemas.microsoft.com/office/drawing/2014/main" id="{5539B970-3B14-24A6-3F60-610F2AD62545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E5966F50-52C7-0A44-646A-CF00797F852A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7219BA1-DA9A-E167-7DF1-C629B66E094C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9F56CECD-ACC6-3990-5C65-6D25A8DF11A2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1FF9D86-709F-A20F-86A1-2E7E3E344705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D5D0F58E-A3D5-EEF2-DA44-A103579A3BC5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ABB0A158-2399-31E6-E750-85F57BFAB9EB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4B7868F-0B8C-FD08-16E8-DE42FC4727C3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160F2381-D38A-DBBF-37DC-F1CE8A6EA033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35284DB6-9A51-F34D-B4AF-11F0DF382573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6B8715F-1C68-BDD4-143E-672273067DF3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>
            <a:extLst>
              <a:ext uri="{FF2B5EF4-FFF2-40B4-BE49-F238E27FC236}">
                <a16:creationId xmlns:a16="http://schemas.microsoft.com/office/drawing/2014/main" id="{9551EA2F-107C-9DCA-F8DF-8114C783B54D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735EF636-0D1F-9209-BE9D-FA8E5ECB6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CEF1591-A2CE-243A-32AE-A81C8B3BC12F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416605CD-987B-3674-B21C-C5374F13744A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FOR US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E09C2C01-80B9-B218-39DB-C8B2B9EF0DE8}"/>
              </a:ext>
            </a:extLst>
          </p:cNvPr>
          <p:cNvSpPr/>
          <p:nvPr/>
        </p:nvSpPr>
        <p:spPr>
          <a:xfrm>
            <a:off x="5202602" y="4245405"/>
            <a:ext cx="2068358" cy="4764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GREAT SUFFERING</a:t>
            </a:r>
          </a:p>
        </p:txBody>
      </p:sp>
      <p:sp>
        <p:nvSpPr>
          <p:cNvPr id="9" name="REWARD">
            <a:extLst>
              <a:ext uri="{FF2B5EF4-FFF2-40B4-BE49-F238E27FC236}">
                <a16:creationId xmlns:a16="http://schemas.microsoft.com/office/drawing/2014/main" id="{66E60F6B-3424-4B00-9338-E4D7FA4342F7}"/>
              </a:ext>
            </a:extLst>
          </p:cNvPr>
          <p:cNvSpPr/>
          <p:nvPr/>
        </p:nvSpPr>
        <p:spPr>
          <a:xfrm>
            <a:off x="7496133" y="1967288"/>
            <a:ext cx="1054662" cy="590092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MIGHTY DEEDS</a:t>
            </a:r>
            <a:endParaRPr lang="en-US" sz="1400" b="1" dirty="0">
              <a:solidFill>
                <a:schemeClr val="tx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27593DD2-569C-A88D-5F9A-5E72DC2F6003}"/>
              </a:ext>
            </a:extLst>
          </p:cNvPr>
          <p:cNvSpPr/>
          <p:nvPr/>
        </p:nvSpPr>
        <p:spPr>
          <a:xfrm>
            <a:off x="5787831" y="3718981"/>
            <a:ext cx="861358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OBEY</a:t>
            </a:r>
          </a:p>
        </p:txBody>
      </p:sp>
      <p:sp>
        <p:nvSpPr>
          <p:cNvPr id="11" name="REWARD">
            <a:extLst>
              <a:ext uri="{FF2B5EF4-FFF2-40B4-BE49-F238E27FC236}">
                <a16:creationId xmlns:a16="http://schemas.microsoft.com/office/drawing/2014/main" id="{0E6B91C2-E13C-ECE1-FBA5-C37DCF838120}"/>
              </a:ext>
            </a:extLst>
          </p:cNvPr>
          <p:cNvSpPr/>
          <p:nvPr/>
        </p:nvSpPr>
        <p:spPr>
          <a:xfrm>
            <a:off x="7509420" y="574085"/>
            <a:ext cx="1438488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APPROVAL</a:t>
            </a:r>
          </a:p>
        </p:txBody>
      </p:sp>
    </p:spTree>
    <p:extLst>
      <p:ext uri="{BB962C8B-B14F-4D97-AF65-F5344CB8AC3E}">
        <p14:creationId xmlns:p14="http://schemas.microsoft.com/office/powerpoint/2010/main" val="512386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1" grpId="0" animBg="1"/>
      <p:bldP spid="1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6AFC03-798F-3144-808D-D4E59E110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1723EF6B-3FE5-667D-BEBA-37B1FE49DD47}"/>
              </a:ext>
            </a:extLst>
          </p:cNvPr>
          <p:cNvSpPr/>
          <p:nvPr/>
        </p:nvSpPr>
        <p:spPr>
          <a:xfrm>
            <a:off x="-129471" y="4294363"/>
            <a:ext cx="9671720" cy="1557796"/>
          </a:xfrm>
          <a:custGeom>
            <a:avLst/>
            <a:gdLst>
              <a:gd name="connsiteX0" fmla="*/ 0 w 9671720"/>
              <a:gd name="connsiteY0" fmla="*/ 0 h 1557796"/>
              <a:gd name="connsiteX1" fmla="*/ 568925 w 9671720"/>
              <a:gd name="connsiteY1" fmla="*/ 0 h 1557796"/>
              <a:gd name="connsiteX2" fmla="*/ 1041132 w 9671720"/>
              <a:gd name="connsiteY2" fmla="*/ 0 h 1557796"/>
              <a:gd name="connsiteX3" fmla="*/ 1416623 w 9671720"/>
              <a:gd name="connsiteY3" fmla="*/ 0 h 1557796"/>
              <a:gd name="connsiteX4" fmla="*/ 1888830 w 9671720"/>
              <a:gd name="connsiteY4" fmla="*/ 0 h 1557796"/>
              <a:gd name="connsiteX5" fmla="*/ 2361038 w 9671720"/>
              <a:gd name="connsiteY5" fmla="*/ 0 h 1557796"/>
              <a:gd name="connsiteX6" fmla="*/ 3123397 w 9671720"/>
              <a:gd name="connsiteY6" fmla="*/ 0 h 1557796"/>
              <a:gd name="connsiteX7" fmla="*/ 3692321 w 9671720"/>
              <a:gd name="connsiteY7" fmla="*/ 0 h 1557796"/>
              <a:gd name="connsiteX8" fmla="*/ 4164529 w 9671720"/>
              <a:gd name="connsiteY8" fmla="*/ 0 h 1557796"/>
              <a:gd name="connsiteX9" fmla="*/ 4733454 w 9671720"/>
              <a:gd name="connsiteY9" fmla="*/ 0 h 1557796"/>
              <a:gd name="connsiteX10" fmla="*/ 5399095 w 9671720"/>
              <a:gd name="connsiteY10" fmla="*/ 0 h 1557796"/>
              <a:gd name="connsiteX11" fmla="*/ 6161455 w 9671720"/>
              <a:gd name="connsiteY11" fmla="*/ 0 h 1557796"/>
              <a:gd name="connsiteX12" fmla="*/ 6633662 w 9671720"/>
              <a:gd name="connsiteY12" fmla="*/ 0 h 1557796"/>
              <a:gd name="connsiteX13" fmla="*/ 7105870 w 9671720"/>
              <a:gd name="connsiteY13" fmla="*/ 0 h 1557796"/>
              <a:gd name="connsiteX14" fmla="*/ 7481360 w 9671720"/>
              <a:gd name="connsiteY14" fmla="*/ 0 h 1557796"/>
              <a:gd name="connsiteX15" fmla="*/ 7856850 w 9671720"/>
              <a:gd name="connsiteY15" fmla="*/ 0 h 1557796"/>
              <a:gd name="connsiteX16" fmla="*/ 8329058 w 9671720"/>
              <a:gd name="connsiteY16" fmla="*/ 0 h 1557796"/>
              <a:gd name="connsiteX17" fmla="*/ 9091417 w 9671720"/>
              <a:gd name="connsiteY17" fmla="*/ 0 h 1557796"/>
              <a:gd name="connsiteX18" fmla="*/ 9671720 w 9671720"/>
              <a:gd name="connsiteY18" fmla="*/ 0 h 1557796"/>
              <a:gd name="connsiteX19" fmla="*/ 9671720 w 9671720"/>
              <a:gd name="connsiteY19" fmla="*/ 488109 h 1557796"/>
              <a:gd name="connsiteX20" fmla="*/ 9671720 w 9671720"/>
              <a:gd name="connsiteY20" fmla="*/ 960641 h 1557796"/>
              <a:gd name="connsiteX21" fmla="*/ 9671720 w 9671720"/>
              <a:gd name="connsiteY21" fmla="*/ 1557796 h 1557796"/>
              <a:gd name="connsiteX22" fmla="*/ 9199512 w 9671720"/>
              <a:gd name="connsiteY22" fmla="*/ 1557796 h 1557796"/>
              <a:gd name="connsiteX23" fmla="*/ 8533871 w 9671720"/>
              <a:gd name="connsiteY23" fmla="*/ 1557796 h 1557796"/>
              <a:gd name="connsiteX24" fmla="*/ 7868229 w 9671720"/>
              <a:gd name="connsiteY24" fmla="*/ 1557796 h 1557796"/>
              <a:gd name="connsiteX25" fmla="*/ 7105870 w 9671720"/>
              <a:gd name="connsiteY25" fmla="*/ 1557796 h 1557796"/>
              <a:gd name="connsiteX26" fmla="*/ 6440228 w 9671720"/>
              <a:gd name="connsiteY26" fmla="*/ 1557796 h 1557796"/>
              <a:gd name="connsiteX27" fmla="*/ 5968020 w 9671720"/>
              <a:gd name="connsiteY27" fmla="*/ 1557796 h 1557796"/>
              <a:gd name="connsiteX28" fmla="*/ 5495813 w 9671720"/>
              <a:gd name="connsiteY28" fmla="*/ 1557796 h 1557796"/>
              <a:gd name="connsiteX29" fmla="*/ 4926888 w 9671720"/>
              <a:gd name="connsiteY29" fmla="*/ 1557796 h 1557796"/>
              <a:gd name="connsiteX30" fmla="*/ 4261246 w 9671720"/>
              <a:gd name="connsiteY30" fmla="*/ 1557796 h 1557796"/>
              <a:gd name="connsiteX31" fmla="*/ 3595604 w 9671720"/>
              <a:gd name="connsiteY31" fmla="*/ 1557796 h 1557796"/>
              <a:gd name="connsiteX32" fmla="*/ 2833245 w 9671720"/>
              <a:gd name="connsiteY32" fmla="*/ 1557796 h 1557796"/>
              <a:gd name="connsiteX33" fmla="*/ 2070886 w 9671720"/>
              <a:gd name="connsiteY33" fmla="*/ 1557796 h 1557796"/>
              <a:gd name="connsiteX34" fmla="*/ 1501961 w 9671720"/>
              <a:gd name="connsiteY34" fmla="*/ 1557796 h 1557796"/>
              <a:gd name="connsiteX35" fmla="*/ 836319 w 9671720"/>
              <a:gd name="connsiteY35" fmla="*/ 1557796 h 1557796"/>
              <a:gd name="connsiteX36" fmla="*/ 0 w 9671720"/>
              <a:gd name="connsiteY36" fmla="*/ 1557796 h 1557796"/>
              <a:gd name="connsiteX37" fmla="*/ 0 w 9671720"/>
              <a:gd name="connsiteY37" fmla="*/ 1069687 h 1557796"/>
              <a:gd name="connsiteX38" fmla="*/ 0 w 9671720"/>
              <a:gd name="connsiteY38" fmla="*/ 534843 h 1557796"/>
              <a:gd name="connsiteX39" fmla="*/ 0 w 9671720"/>
              <a:gd name="connsiteY39" fmla="*/ 0 h 1557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1720" h="1557796" fill="none" extrusionOk="0">
                <a:moveTo>
                  <a:pt x="0" y="0"/>
                </a:moveTo>
                <a:cubicBezTo>
                  <a:pt x="181043" y="-46006"/>
                  <a:pt x="308729" y="28093"/>
                  <a:pt x="568925" y="0"/>
                </a:cubicBezTo>
                <a:cubicBezTo>
                  <a:pt x="829121" y="-28093"/>
                  <a:pt x="885406" y="3509"/>
                  <a:pt x="1041132" y="0"/>
                </a:cubicBezTo>
                <a:cubicBezTo>
                  <a:pt x="1196858" y="-3509"/>
                  <a:pt x="1289430" y="24423"/>
                  <a:pt x="1416623" y="0"/>
                </a:cubicBezTo>
                <a:cubicBezTo>
                  <a:pt x="1543816" y="-24423"/>
                  <a:pt x="1653220" y="50501"/>
                  <a:pt x="1888830" y="0"/>
                </a:cubicBezTo>
                <a:cubicBezTo>
                  <a:pt x="2124440" y="-50501"/>
                  <a:pt x="2253172" y="56607"/>
                  <a:pt x="2361038" y="0"/>
                </a:cubicBezTo>
                <a:cubicBezTo>
                  <a:pt x="2468904" y="-56607"/>
                  <a:pt x="2956386" y="83438"/>
                  <a:pt x="3123397" y="0"/>
                </a:cubicBezTo>
                <a:cubicBezTo>
                  <a:pt x="3290408" y="-83438"/>
                  <a:pt x="3561901" y="13939"/>
                  <a:pt x="3692321" y="0"/>
                </a:cubicBezTo>
                <a:cubicBezTo>
                  <a:pt x="3822741" y="-13939"/>
                  <a:pt x="3997888" y="27127"/>
                  <a:pt x="4164529" y="0"/>
                </a:cubicBezTo>
                <a:cubicBezTo>
                  <a:pt x="4331170" y="-27127"/>
                  <a:pt x="4477555" y="18254"/>
                  <a:pt x="4733454" y="0"/>
                </a:cubicBezTo>
                <a:cubicBezTo>
                  <a:pt x="4989353" y="-18254"/>
                  <a:pt x="5239273" y="2321"/>
                  <a:pt x="5399095" y="0"/>
                </a:cubicBezTo>
                <a:cubicBezTo>
                  <a:pt x="5558917" y="-2321"/>
                  <a:pt x="5897293" y="15240"/>
                  <a:pt x="6161455" y="0"/>
                </a:cubicBezTo>
                <a:cubicBezTo>
                  <a:pt x="6425617" y="-15240"/>
                  <a:pt x="6433243" y="29643"/>
                  <a:pt x="6633662" y="0"/>
                </a:cubicBezTo>
                <a:cubicBezTo>
                  <a:pt x="6834081" y="-29643"/>
                  <a:pt x="6924767" y="54211"/>
                  <a:pt x="7105870" y="0"/>
                </a:cubicBezTo>
                <a:cubicBezTo>
                  <a:pt x="7286973" y="-54211"/>
                  <a:pt x="7298139" y="11619"/>
                  <a:pt x="7481360" y="0"/>
                </a:cubicBezTo>
                <a:cubicBezTo>
                  <a:pt x="7664581" y="-11619"/>
                  <a:pt x="7748359" y="20097"/>
                  <a:pt x="7856850" y="0"/>
                </a:cubicBezTo>
                <a:cubicBezTo>
                  <a:pt x="7965341" y="-20097"/>
                  <a:pt x="8096612" y="38172"/>
                  <a:pt x="8329058" y="0"/>
                </a:cubicBezTo>
                <a:cubicBezTo>
                  <a:pt x="8561504" y="-38172"/>
                  <a:pt x="8868604" y="57436"/>
                  <a:pt x="9091417" y="0"/>
                </a:cubicBezTo>
                <a:cubicBezTo>
                  <a:pt x="9314230" y="-57436"/>
                  <a:pt x="9439063" y="7943"/>
                  <a:pt x="9671720" y="0"/>
                </a:cubicBezTo>
                <a:cubicBezTo>
                  <a:pt x="9700013" y="104067"/>
                  <a:pt x="9653765" y="358445"/>
                  <a:pt x="9671720" y="488109"/>
                </a:cubicBezTo>
                <a:cubicBezTo>
                  <a:pt x="9689675" y="617773"/>
                  <a:pt x="9665591" y="744764"/>
                  <a:pt x="9671720" y="960641"/>
                </a:cubicBezTo>
                <a:cubicBezTo>
                  <a:pt x="9677849" y="1176518"/>
                  <a:pt x="9611591" y="1430914"/>
                  <a:pt x="9671720" y="1557796"/>
                </a:cubicBezTo>
                <a:cubicBezTo>
                  <a:pt x="9515521" y="1590314"/>
                  <a:pt x="9422380" y="1555574"/>
                  <a:pt x="9199512" y="1557796"/>
                </a:cubicBezTo>
                <a:cubicBezTo>
                  <a:pt x="8976644" y="1560018"/>
                  <a:pt x="8842675" y="1537463"/>
                  <a:pt x="8533871" y="1557796"/>
                </a:cubicBezTo>
                <a:cubicBezTo>
                  <a:pt x="8225067" y="1578129"/>
                  <a:pt x="8131800" y="1520853"/>
                  <a:pt x="7868229" y="1557796"/>
                </a:cubicBezTo>
                <a:cubicBezTo>
                  <a:pt x="7604658" y="1594739"/>
                  <a:pt x="7441551" y="1510895"/>
                  <a:pt x="7105870" y="1557796"/>
                </a:cubicBezTo>
                <a:cubicBezTo>
                  <a:pt x="6770189" y="1604697"/>
                  <a:pt x="6598511" y="1516571"/>
                  <a:pt x="6440228" y="1557796"/>
                </a:cubicBezTo>
                <a:cubicBezTo>
                  <a:pt x="6281945" y="1599021"/>
                  <a:pt x="6075129" y="1527629"/>
                  <a:pt x="5968020" y="1557796"/>
                </a:cubicBezTo>
                <a:cubicBezTo>
                  <a:pt x="5860911" y="1587963"/>
                  <a:pt x="5666816" y="1554395"/>
                  <a:pt x="5495813" y="1557796"/>
                </a:cubicBezTo>
                <a:cubicBezTo>
                  <a:pt x="5324810" y="1561197"/>
                  <a:pt x="5093701" y="1512825"/>
                  <a:pt x="4926888" y="1557796"/>
                </a:cubicBezTo>
                <a:cubicBezTo>
                  <a:pt x="4760075" y="1602767"/>
                  <a:pt x="4403849" y="1482596"/>
                  <a:pt x="4261246" y="1557796"/>
                </a:cubicBezTo>
                <a:cubicBezTo>
                  <a:pt x="4118643" y="1632996"/>
                  <a:pt x="3747873" y="1555900"/>
                  <a:pt x="3595604" y="1557796"/>
                </a:cubicBezTo>
                <a:cubicBezTo>
                  <a:pt x="3443335" y="1559692"/>
                  <a:pt x="3192308" y="1514905"/>
                  <a:pt x="2833245" y="1557796"/>
                </a:cubicBezTo>
                <a:cubicBezTo>
                  <a:pt x="2474182" y="1600687"/>
                  <a:pt x="2324831" y="1485981"/>
                  <a:pt x="2070886" y="1557796"/>
                </a:cubicBezTo>
                <a:cubicBezTo>
                  <a:pt x="1816941" y="1629611"/>
                  <a:pt x="1647908" y="1505203"/>
                  <a:pt x="1501961" y="1557796"/>
                </a:cubicBezTo>
                <a:cubicBezTo>
                  <a:pt x="1356015" y="1610389"/>
                  <a:pt x="1027456" y="1498123"/>
                  <a:pt x="836319" y="1557796"/>
                </a:cubicBezTo>
                <a:cubicBezTo>
                  <a:pt x="645182" y="1617469"/>
                  <a:pt x="241468" y="1488134"/>
                  <a:pt x="0" y="1557796"/>
                </a:cubicBezTo>
                <a:cubicBezTo>
                  <a:pt x="-49929" y="1429098"/>
                  <a:pt x="56373" y="1250609"/>
                  <a:pt x="0" y="1069687"/>
                </a:cubicBezTo>
                <a:cubicBezTo>
                  <a:pt x="-56373" y="888765"/>
                  <a:pt x="50966" y="798022"/>
                  <a:pt x="0" y="534843"/>
                </a:cubicBezTo>
                <a:cubicBezTo>
                  <a:pt x="-50966" y="271664"/>
                  <a:pt x="53604" y="193696"/>
                  <a:pt x="0" y="0"/>
                </a:cubicBezTo>
                <a:close/>
              </a:path>
              <a:path w="9671720" h="1557796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8461" y="157671"/>
                  <a:pt x="9664341" y="345680"/>
                  <a:pt x="9671720" y="472531"/>
                </a:cubicBezTo>
                <a:cubicBezTo>
                  <a:pt x="9679099" y="599382"/>
                  <a:pt x="9642534" y="771540"/>
                  <a:pt x="9671720" y="945063"/>
                </a:cubicBezTo>
                <a:cubicBezTo>
                  <a:pt x="9700906" y="1118586"/>
                  <a:pt x="9607102" y="1425543"/>
                  <a:pt x="9671720" y="1557796"/>
                </a:cubicBezTo>
                <a:cubicBezTo>
                  <a:pt x="9572810" y="1565332"/>
                  <a:pt x="9478477" y="1543295"/>
                  <a:pt x="9392947" y="1557796"/>
                </a:cubicBezTo>
                <a:cubicBezTo>
                  <a:pt x="9307417" y="1572297"/>
                  <a:pt x="9098868" y="1521939"/>
                  <a:pt x="9017457" y="1557796"/>
                </a:cubicBezTo>
                <a:cubicBezTo>
                  <a:pt x="8936046" y="1593653"/>
                  <a:pt x="8726795" y="1531471"/>
                  <a:pt x="8641966" y="1557796"/>
                </a:cubicBezTo>
                <a:cubicBezTo>
                  <a:pt x="8557137" y="1584121"/>
                  <a:pt x="8357689" y="1542535"/>
                  <a:pt x="8169759" y="1557796"/>
                </a:cubicBezTo>
                <a:cubicBezTo>
                  <a:pt x="7981829" y="1573057"/>
                  <a:pt x="7763101" y="1543924"/>
                  <a:pt x="7504117" y="1557796"/>
                </a:cubicBezTo>
                <a:cubicBezTo>
                  <a:pt x="7245133" y="1571668"/>
                  <a:pt x="7129446" y="1557522"/>
                  <a:pt x="6935192" y="1557796"/>
                </a:cubicBezTo>
                <a:cubicBezTo>
                  <a:pt x="6740938" y="1558070"/>
                  <a:pt x="6351219" y="1531151"/>
                  <a:pt x="6172833" y="1557796"/>
                </a:cubicBezTo>
                <a:cubicBezTo>
                  <a:pt x="5994447" y="1584441"/>
                  <a:pt x="5799951" y="1551082"/>
                  <a:pt x="5700626" y="1557796"/>
                </a:cubicBezTo>
                <a:cubicBezTo>
                  <a:pt x="5601301" y="1564510"/>
                  <a:pt x="5363072" y="1508033"/>
                  <a:pt x="5228418" y="1557796"/>
                </a:cubicBezTo>
                <a:cubicBezTo>
                  <a:pt x="5093764" y="1607559"/>
                  <a:pt x="4909304" y="1526228"/>
                  <a:pt x="4756211" y="1557796"/>
                </a:cubicBezTo>
                <a:cubicBezTo>
                  <a:pt x="4603118" y="1589364"/>
                  <a:pt x="4271051" y="1479574"/>
                  <a:pt x="3993851" y="1557796"/>
                </a:cubicBezTo>
                <a:cubicBezTo>
                  <a:pt x="3716651" y="1636018"/>
                  <a:pt x="3699556" y="1543954"/>
                  <a:pt x="3618361" y="1557796"/>
                </a:cubicBezTo>
                <a:cubicBezTo>
                  <a:pt x="3537166" y="1571638"/>
                  <a:pt x="3337337" y="1549675"/>
                  <a:pt x="3242871" y="1557796"/>
                </a:cubicBezTo>
                <a:cubicBezTo>
                  <a:pt x="3148405" y="1565917"/>
                  <a:pt x="2724746" y="1552899"/>
                  <a:pt x="2577229" y="1557796"/>
                </a:cubicBezTo>
                <a:cubicBezTo>
                  <a:pt x="2429712" y="1562693"/>
                  <a:pt x="2078025" y="1512872"/>
                  <a:pt x="1911587" y="1557796"/>
                </a:cubicBezTo>
                <a:cubicBezTo>
                  <a:pt x="1745149" y="1602720"/>
                  <a:pt x="1715941" y="1545185"/>
                  <a:pt x="1536097" y="1557796"/>
                </a:cubicBezTo>
                <a:cubicBezTo>
                  <a:pt x="1356253" y="1570407"/>
                  <a:pt x="1018158" y="1534268"/>
                  <a:pt x="870455" y="1557796"/>
                </a:cubicBezTo>
                <a:cubicBezTo>
                  <a:pt x="722752" y="1581324"/>
                  <a:pt x="212746" y="1457263"/>
                  <a:pt x="0" y="1557796"/>
                </a:cubicBezTo>
                <a:cubicBezTo>
                  <a:pt x="-7970" y="1347441"/>
                  <a:pt x="4782" y="1283970"/>
                  <a:pt x="0" y="1054109"/>
                </a:cubicBezTo>
                <a:cubicBezTo>
                  <a:pt x="-4782" y="824248"/>
                  <a:pt x="53566" y="775883"/>
                  <a:pt x="0" y="519265"/>
                </a:cubicBezTo>
                <a:cubicBezTo>
                  <a:pt x="-53566" y="262647"/>
                  <a:pt x="7079" y="198744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7" name="future">
            <a:extLst>
              <a:ext uri="{FF2B5EF4-FFF2-40B4-BE49-F238E27FC236}">
                <a16:creationId xmlns:a16="http://schemas.microsoft.com/office/drawing/2014/main" id="{1FCA065D-F0C8-BFAB-2B6F-3B061EBB11ED}"/>
              </a:ext>
            </a:extLst>
          </p:cNvPr>
          <p:cNvSpPr/>
          <p:nvPr/>
        </p:nvSpPr>
        <p:spPr>
          <a:xfrm>
            <a:off x="7240896" y="-999179"/>
            <a:ext cx="1903103" cy="6982141"/>
          </a:xfrm>
          <a:custGeom>
            <a:avLst/>
            <a:gdLst>
              <a:gd name="connsiteX0" fmla="*/ 0 w 1903103"/>
              <a:gd name="connsiteY0" fmla="*/ 0 h 6982141"/>
              <a:gd name="connsiteX1" fmla="*/ 437714 w 1903103"/>
              <a:gd name="connsiteY1" fmla="*/ 0 h 6982141"/>
              <a:gd name="connsiteX2" fmla="*/ 913489 w 1903103"/>
              <a:gd name="connsiteY2" fmla="*/ 0 h 6982141"/>
              <a:gd name="connsiteX3" fmla="*/ 1332172 w 1903103"/>
              <a:gd name="connsiteY3" fmla="*/ 0 h 6982141"/>
              <a:gd name="connsiteX4" fmla="*/ 1903103 w 1903103"/>
              <a:gd name="connsiteY4" fmla="*/ 0 h 6982141"/>
              <a:gd name="connsiteX5" fmla="*/ 1903103 w 1903103"/>
              <a:gd name="connsiteY5" fmla="*/ 442202 h 6982141"/>
              <a:gd name="connsiteX6" fmla="*/ 1903103 w 1903103"/>
              <a:gd name="connsiteY6" fmla="*/ 1024047 h 6982141"/>
              <a:gd name="connsiteX7" fmla="*/ 1903103 w 1903103"/>
              <a:gd name="connsiteY7" fmla="*/ 1466250 h 6982141"/>
              <a:gd name="connsiteX8" fmla="*/ 1903103 w 1903103"/>
              <a:gd name="connsiteY8" fmla="*/ 2187738 h 6982141"/>
              <a:gd name="connsiteX9" fmla="*/ 1903103 w 1903103"/>
              <a:gd name="connsiteY9" fmla="*/ 2560118 h 6982141"/>
              <a:gd name="connsiteX10" fmla="*/ 1903103 w 1903103"/>
              <a:gd name="connsiteY10" fmla="*/ 3281606 h 6982141"/>
              <a:gd name="connsiteX11" fmla="*/ 1903103 w 1903103"/>
              <a:gd name="connsiteY11" fmla="*/ 3723809 h 6982141"/>
              <a:gd name="connsiteX12" fmla="*/ 1903103 w 1903103"/>
              <a:gd name="connsiteY12" fmla="*/ 4305654 h 6982141"/>
              <a:gd name="connsiteX13" fmla="*/ 1903103 w 1903103"/>
              <a:gd name="connsiteY13" fmla="*/ 4887499 h 6982141"/>
              <a:gd name="connsiteX14" fmla="*/ 1903103 w 1903103"/>
              <a:gd name="connsiteY14" fmla="*/ 5329701 h 6982141"/>
              <a:gd name="connsiteX15" fmla="*/ 1903103 w 1903103"/>
              <a:gd name="connsiteY15" fmla="*/ 5981367 h 6982141"/>
              <a:gd name="connsiteX16" fmla="*/ 1903103 w 1903103"/>
              <a:gd name="connsiteY16" fmla="*/ 6982141 h 6982141"/>
              <a:gd name="connsiteX17" fmla="*/ 1408296 w 1903103"/>
              <a:gd name="connsiteY17" fmla="*/ 6982141 h 6982141"/>
              <a:gd name="connsiteX18" fmla="*/ 970583 w 1903103"/>
              <a:gd name="connsiteY18" fmla="*/ 6982141 h 6982141"/>
              <a:gd name="connsiteX19" fmla="*/ 475776 w 1903103"/>
              <a:gd name="connsiteY19" fmla="*/ 6982141 h 6982141"/>
              <a:gd name="connsiteX20" fmla="*/ 0 w 1903103"/>
              <a:gd name="connsiteY20" fmla="*/ 6982141 h 6982141"/>
              <a:gd name="connsiteX21" fmla="*/ 0 w 1903103"/>
              <a:gd name="connsiteY21" fmla="*/ 6609760 h 6982141"/>
              <a:gd name="connsiteX22" fmla="*/ 0 w 1903103"/>
              <a:gd name="connsiteY22" fmla="*/ 6097736 h 6982141"/>
              <a:gd name="connsiteX23" fmla="*/ 0 w 1903103"/>
              <a:gd name="connsiteY23" fmla="*/ 5515891 h 6982141"/>
              <a:gd name="connsiteX24" fmla="*/ 0 w 1903103"/>
              <a:gd name="connsiteY24" fmla="*/ 4934046 h 6982141"/>
              <a:gd name="connsiteX25" fmla="*/ 0 w 1903103"/>
              <a:gd name="connsiteY25" fmla="*/ 4212558 h 6982141"/>
              <a:gd name="connsiteX26" fmla="*/ 0 w 1903103"/>
              <a:gd name="connsiteY26" fmla="*/ 3630713 h 6982141"/>
              <a:gd name="connsiteX27" fmla="*/ 0 w 1903103"/>
              <a:gd name="connsiteY27" fmla="*/ 2979047 h 6982141"/>
              <a:gd name="connsiteX28" fmla="*/ 0 w 1903103"/>
              <a:gd name="connsiteY28" fmla="*/ 2536845 h 6982141"/>
              <a:gd name="connsiteX29" fmla="*/ 0 w 1903103"/>
              <a:gd name="connsiteY29" fmla="*/ 2094642 h 6982141"/>
              <a:gd name="connsiteX30" fmla="*/ 0 w 1903103"/>
              <a:gd name="connsiteY30" fmla="*/ 1373154 h 6982141"/>
              <a:gd name="connsiteX31" fmla="*/ 0 w 1903103"/>
              <a:gd name="connsiteY31" fmla="*/ 721488 h 6982141"/>
              <a:gd name="connsiteX32" fmla="*/ 0 w 1903103"/>
              <a:gd name="connsiteY32" fmla="*/ 0 h 6982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03103" h="6982141" fill="none" extrusionOk="0">
                <a:moveTo>
                  <a:pt x="0" y="0"/>
                </a:moveTo>
                <a:cubicBezTo>
                  <a:pt x="183105" y="-1108"/>
                  <a:pt x="265687" y="9099"/>
                  <a:pt x="437714" y="0"/>
                </a:cubicBezTo>
                <a:cubicBezTo>
                  <a:pt x="609741" y="-9099"/>
                  <a:pt x="797406" y="33986"/>
                  <a:pt x="913489" y="0"/>
                </a:cubicBezTo>
                <a:cubicBezTo>
                  <a:pt x="1029573" y="-33986"/>
                  <a:pt x="1164153" y="21543"/>
                  <a:pt x="1332172" y="0"/>
                </a:cubicBezTo>
                <a:cubicBezTo>
                  <a:pt x="1500191" y="-21543"/>
                  <a:pt x="1662369" y="45051"/>
                  <a:pt x="1903103" y="0"/>
                </a:cubicBezTo>
                <a:cubicBezTo>
                  <a:pt x="1918062" y="114230"/>
                  <a:pt x="1854035" y="344931"/>
                  <a:pt x="1903103" y="442202"/>
                </a:cubicBezTo>
                <a:cubicBezTo>
                  <a:pt x="1952171" y="539473"/>
                  <a:pt x="1901121" y="842504"/>
                  <a:pt x="1903103" y="1024047"/>
                </a:cubicBezTo>
                <a:cubicBezTo>
                  <a:pt x="1905085" y="1205591"/>
                  <a:pt x="1887618" y="1314039"/>
                  <a:pt x="1903103" y="1466250"/>
                </a:cubicBezTo>
                <a:cubicBezTo>
                  <a:pt x="1918588" y="1618461"/>
                  <a:pt x="1875751" y="1911498"/>
                  <a:pt x="1903103" y="2187738"/>
                </a:cubicBezTo>
                <a:cubicBezTo>
                  <a:pt x="1930455" y="2463978"/>
                  <a:pt x="1892316" y="2471836"/>
                  <a:pt x="1903103" y="2560118"/>
                </a:cubicBezTo>
                <a:cubicBezTo>
                  <a:pt x="1913890" y="2648400"/>
                  <a:pt x="1882513" y="3133483"/>
                  <a:pt x="1903103" y="3281606"/>
                </a:cubicBezTo>
                <a:cubicBezTo>
                  <a:pt x="1923693" y="3429729"/>
                  <a:pt x="1894857" y="3536429"/>
                  <a:pt x="1903103" y="3723809"/>
                </a:cubicBezTo>
                <a:cubicBezTo>
                  <a:pt x="1911349" y="3911189"/>
                  <a:pt x="1875381" y="4103623"/>
                  <a:pt x="1903103" y="4305654"/>
                </a:cubicBezTo>
                <a:cubicBezTo>
                  <a:pt x="1930825" y="4507685"/>
                  <a:pt x="1871922" y="4610629"/>
                  <a:pt x="1903103" y="4887499"/>
                </a:cubicBezTo>
                <a:cubicBezTo>
                  <a:pt x="1934284" y="5164369"/>
                  <a:pt x="1892681" y="5179420"/>
                  <a:pt x="1903103" y="5329701"/>
                </a:cubicBezTo>
                <a:cubicBezTo>
                  <a:pt x="1913525" y="5479982"/>
                  <a:pt x="1865915" y="5779285"/>
                  <a:pt x="1903103" y="5981367"/>
                </a:cubicBezTo>
                <a:cubicBezTo>
                  <a:pt x="1940291" y="6183449"/>
                  <a:pt x="1789012" y="6512282"/>
                  <a:pt x="1903103" y="6982141"/>
                </a:cubicBezTo>
                <a:cubicBezTo>
                  <a:pt x="1784997" y="7021700"/>
                  <a:pt x="1593270" y="6934473"/>
                  <a:pt x="1408296" y="6982141"/>
                </a:cubicBezTo>
                <a:cubicBezTo>
                  <a:pt x="1223322" y="7029809"/>
                  <a:pt x="1158614" y="6967667"/>
                  <a:pt x="970583" y="6982141"/>
                </a:cubicBezTo>
                <a:cubicBezTo>
                  <a:pt x="782552" y="6996615"/>
                  <a:pt x="591651" y="6931523"/>
                  <a:pt x="475776" y="6982141"/>
                </a:cubicBezTo>
                <a:cubicBezTo>
                  <a:pt x="359901" y="7032759"/>
                  <a:pt x="167060" y="6933692"/>
                  <a:pt x="0" y="6982141"/>
                </a:cubicBezTo>
                <a:cubicBezTo>
                  <a:pt x="-36024" y="6881046"/>
                  <a:pt x="4897" y="6720549"/>
                  <a:pt x="0" y="6609760"/>
                </a:cubicBezTo>
                <a:cubicBezTo>
                  <a:pt x="-4897" y="6498971"/>
                  <a:pt x="36431" y="6343679"/>
                  <a:pt x="0" y="6097736"/>
                </a:cubicBezTo>
                <a:cubicBezTo>
                  <a:pt x="-36431" y="5851793"/>
                  <a:pt x="40035" y="5700487"/>
                  <a:pt x="0" y="5515891"/>
                </a:cubicBezTo>
                <a:cubicBezTo>
                  <a:pt x="-40035" y="5331295"/>
                  <a:pt x="51609" y="5164234"/>
                  <a:pt x="0" y="4934046"/>
                </a:cubicBezTo>
                <a:cubicBezTo>
                  <a:pt x="-51609" y="4703858"/>
                  <a:pt x="37553" y="4399599"/>
                  <a:pt x="0" y="4212558"/>
                </a:cubicBezTo>
                <a:cubicBezTo>
                  <a:pt x="-37553" y="4025517"/>
                  <a:pt x="58301" y="3846218"/>
                  <a:pt x="0" y="3630713"/>
                </a:cubicBezTo>
                <a:cubicBezTo>
                  <a:pt x="-58301" y="3415209"/>
                  <a:pt x="24410" y="3303662"/>
                  <a:pt x="0" y="2979047"/>
                </a:cubicBezTo>
                <a:cubicBezTo>
                  <a:pt x="-24410" y="2654432"/>
                  <a:pt x="25468" y="2645896"/>
                  <a:pt x="0" y="2536845"/>
                </a:cubicBezTo>
                <a:cubicBezTo>
                  <a:pt x="-25468" y="2427794"/>
                  <a:pt x="19386" y="2292556"/>
                  <a:pt x="0" y="2094642"/>
                </a:cubicBezTo>
                <a:cubicBezTo>
                  <a:pt x="-19386" y="1896728"/>
                  <a:pt x="41153" y="1610724"/>
                  <a:pt x="0" y="1373154"/>
                </a:cubicBezTo>
                <a:cubicBezTo>
                  <a:pt x="-41153" y="1135584"/>
                  <a:pt x="20835" y="920257"/>
                  <a:pt x="0" y="721488"/>
                </a:cubicBezTo>
                <a:cubicBezTo>
                  <a:pt x="-20835" y="522719"/>
                  <a:pt x="71166" y="360477"/>
                  <a:pt x="0" y="0"/>
                </a:cubicBezTo>
                <a:close/>
              </a:path>
              <a:path w="1903103" h="6982141" stroke="0" extrusionOk="0">
                <a:moveTo>
                  <a:pt x="0" y="0"/>
                </a:moveTo>
                <a:cubicBezTo>
                  <a:pt x="106755" y="-41531"/>
                  <a:pt x="280684" y="45553"/>
                  <a:pt x="494807" y="0"/>
                </a:cubicBezTo>
                <a:cubicBezTo>
                  <a:pt x="708930" y="-45553"/>
                  <a:pt x="837465" y="22125"/>
                  <a:pt x="932520" y="0"/>
                </a:cubicBezTo>
                <a:cubicBezTo>
                  <a:pt x="1027575" y="-22125"/>
                  <a:pt x="1274729" y="44436"/>
                  <a:pt x="1408296" y="0"/>
                </a:cubicBezTo>
                <a:cubicBezTo>
                  <a:pt x="1541863" y="-44436"/>
                  <a:pt x="1718333" y="16081"/>
                  <a:pt x="1903103" y="0"/>
                </a:cubicBezTo>
                <a:cubicBezTo>
                  <a:pt x="1927563" y="237236"/>
                  <a:pt x="1891810" y="458119"/>
                  <a:pt x="1903103" y="721488"/>
                </a:cubicBezTo>
                <a:cubicBezTo>
                  <a:pt x="1914396" y="984857"/>
                  <a:pt x="1858700" y="1177439"/>
                  <a:pt x="1903103" y="1373154"/>
                </a:cubicBezTo>
                <a:cubicBezTo>
                  <a:pt x="1947506" y="1568869"/>
                  <a:pt x="1865914" y="1765985"/>
                  <a:pt x="1903103" y="1885178"/>
                </a:cubicBezTo>
                <a:cubicBezTo>
                  <a:pt x="1940292" y="2004371"/>
                  <a:pt x="1829353" y="2316059"/>
                  <a:pt x="1903103" y="2536845"/>
                </a:cubicBezTo>
                <a:cubicBezTo>
                  <a:pt x="1976853" y="2757631"/>
                  <a:pt x="1850423" y="2775918"/>
                  <a:pt x="1903103" y="2979047"/>
                </a:cubicBezTo>
                <a:cubicBezTo>
                  <a:pt x="1955783" y="3182176"/>
                  <a:pt x="1826767" y="3469904"/>
                  <a:pt x="1903103" y="3630713"/>
                </a:cubicBezTo>
                <a:cubicBezTo>
                  <a:pt x="1979439" y="3791522"/>
                  <a:pt x="1896731" y="3886516"/>
                  <a:pt x="1903103" y="4003094"/>
                </a:cubicBezTo>
                <a:cubicBezTo>
                  <a:pt x="1909475" y="4119672"/>
                  <a:pt x="1885949" y="4327498"/>
                  <a:pt x="1903103" y="4445296"/>
                </a:cubicBezTo>
                <a:cubicBezTo>
                  <a:pt x="1920257" y="4563094"/>
                  <a:pt x="1880374" y="4997155"/>
                  <a:pt x="1903103" y="5166784"/>
                </a:cubicBezTo>
                <a:cubicBezTo>
                  <a:pt x="1925832" y="5336413"/>
                  <a:pt x="1887922" y="5424246"/>
                  <a:pt x="1903103" y="5608987"/>
                </a:cubicBezTo>
                <a:cubicBezTo>
                  <a:pt x="1918284" y="5793728"/>
                  <a:pt x="1897978" y="6108341"/>
                  <a:pt x="1903103" y="6330475"/>
                </a:cubicBezTo>
                <a:cubicBezTo>
                  <a:pt x="1908228" y="6552609"/>
                  <a:pt x="1837681" y="6803208"/>
                  <a:pt x="1903103" y="6982141"/>
                </a:cubicBezTo>
                <a:cubicBezTo>
                  <a:pt x="1754729" y="7037149"/>
                  <a:pt x="1638357" y="6953129"/>
                  <a:pt x="1427327" y="6982141"/>
                </a:cubicBezTo>
                <a:cubicBezTo>
                  <a:pt x="1216297" y="7011153"/>
                  <a:pt x="1193655" y="6931860"/>
                  <a:pt x="970583" y="6982141"/>
                </a:cubicBezTo>
                <a:cubicBezTo>
                  <a:pt x="747511" y="7032422"/>
                  <a:pt x="651068" y="6942432"/>
                  <a:pt x="551900" y="6982141"/>
                </a:cubicBezTo>
                <a:cubicBezTo>
                  <a:pt x="452732" y="7021850"/>
                  <a:pt x="226523" y="6924375"/>
                  <a:pt x="0" y="6982141"/>
                </a:cubicBezTo>
                <a:cubicBezTo>
                  <a:pt x="-26026" y="6806408"/>
                  <a:pt x="2954" y="6691406"/>
                  <a:pt x="0" y="6609760"/>
                </a:cubicBezTo>
                <a:cubicBezTo>
                  <a:pt x="-2954" y="6528114"/>
                  <a:pt x="3631" y="6388309"/>
                  <a:pt x="0" y="6237379"/>
                </a:cubicBezTo>
                <a:cubicBezTo>
                  <a:pt x="-3631" y="6086449"/>
                  <a:pt x="42030" y="5968072"/>
                  <a:pt x="0" y="5725356"/>
                </a:cubicBezTo>
                <a:cubicBezTo>
                  <a:pt x="-42030" y="5482640"/>
                  <a:pt x="66972" y="5315659"/>
                  <a:pt x="0" y="5003868"/>
                </a:cubicBezTo>
                <a:cubicBezTo>
                  <a:pt x="-66972" y="4692077"/>
                  <a:pt x="13861" y="4565057"/>
                  <a:pt x="0" y="4282380"/>
                </a:cubicBezTo>
                <a:cubicBezTo>
                  <a:pt x="-13861" y="3999703"/>
                  <a:pt x="62186" y="3911979"/>
                  <a:pt x="0" y="3700535"/>
                </a:cubicBezTo>
                <a:cubicBezTo>
                  <a:pt x="-62186" y="3489092"/>
                  <a:pt x="15389" y="3373957"/>
                  <a:pt x="0" y="3258332"/>
                </a:cubicBezTo>
                <a:cubicBezTo>
                  <a:pt x="-15389" y="3142707"/>
                  <a:pt x="2632" y="2991181"/>
                  <a:pt x="0" y="2885952"/>
                </a:cubicBezTo>
                <a:cubicBezTo>
                  <a:pt x="-2632" y="2780723"/>
                  <a:pt x="26512" y="2647373"/>
                  <a:pt x="0" y="2443749"/>
                </a:cubicBezTo>
                <a:cubicBezTo>
                  <a:pt x="-26512" y="2240125"/>
                  <a:pt x="37328" y="2257410"/>
                  <a:pt x="0" y="2071368"/>
                </a:cubicBezTo>
                <a:cubicBezTo>
                  <a:pt x="-37328" y="1885326"/>
                  <a:pt x="40180" y="1660343"/>
                  <a:pt x="0" y="1419702"/>
                </a:cubicBezTo>
                <a:cubicBezTo>
                  <a:pt x="-40180" y="1179061"/>
                  <a:pt x="12151" y="1107849"/>
                  <a:pt x="0" y="907678"/>
                </a:cubicBezTo>
                <a:cubicBezTo>
                  <a:pt x="-12151" y="707507"/>
                  <a:pt x="8086" y="693336"/>
                  <a:pt x="0" y="535297"/>
                </a:cubicBezTo>
                <a:cubicBezTo>
                  <a:pt x="-8086" y="377258"/>
                  <a:pt x="9891" y="173402"/>
                  <a:pt x="0" y="0"/>
                </a:cubicBezTo>
                <a:close/>
              </a:path>
            </a:pathLst>
          </a:custGeom>
          <a:solidFill>
            <a:srgbClr val="000000">
              <a:alpha val="32157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7999541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Destruction">
            <a:extLst>
              <a:ext uri="{FF2B5EF4-FFF2-40B4-BE49-F238E27FC236}">
                <a16:creationId xmlns:a16="http://schemas.microsoft.com/office/drawing/2014/main" id="{EC4696F1-6A51-81C4-7E92-3E71860AA885}"/>
              </a:ext>
            </a:extLst>
          </p:cNvPr>
          <p:cNvSpPr/>
          <p:nvPr/>
        </p:nvSpPr>
        <p:spPr>
          <a:xfrm>
            <a:off x="7375665" y="4795309"/>
            <a:ext cx="1653924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DESTRUCTION</a:t>
            </a: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F1E65E11-0377-EF58-7391-55B99F611A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929" y="-1984074"/>
            <a:ext cx="4651373" cy="3968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E0DB2C83-BF2C-B5B1-A11A-12F04C3E3005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C8F8D76-B8F3-0C61-7B9B-9E62A3714623}"/>
              </a:ext>
            </a:extLst>
          </p:cNvPr>
          <p:cNvSpPr/>
          <p:nvPr/>
        </p:nvSpPr>
        <p:spPr>
          <a:xfrm>
            <a:off x="369392" y="4163560"/>
            <a:ext cx="3076106" cy="309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0ABFFDF7-40F4-35B2-0D8D-AFFB575B7402}"/>
              </a:ext>
            </a:extLst>
          </p:cNvPr>
          <p:cNvSpPr/>
          <p:nvPr/>
        </p:nvSpPr>
        <p:spPr>
          <a:xfrm>
            <a:off x="3454924" y="1333894"/>
            <a:ext cx="1288696" cy="307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E1F9C61E-5E2D-A0FC-43E4-9B7CEEABF874}"/>
              </a:ext>
            </a:extLst>
          </p:cNvPr>
          <p:cNvSpPr/>
          <p:nvPr/>
        </p:nvSpPr>
        <p:spPr>
          <a:xfrm>
            <a:off x="3327400" y="3513667"/>
            <a:ext cx="1333500" cy="3005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 hidden="1">
            <a:extLst>
              <a:ext uri="{FF2B5EF4-FFF2-40B4-BE49-F238E27FC236}">
                <a16:creationId xmlns:a16="http://schemas.microsoft.com/office/drawing/2014/main" id="{99B349B9-17D2-AB57-9F46-B173D2C6A209}"/>
              </a:ext>
            </a:extLst>
          </p:cNvPr>
          <p:cNvSpPr/>
          <p:nvPr/>
        </p:nvSpPr>
        <p:spPr>
          <a:xfrm>
            <a:off x="440268" y="3814233"/>
            <a:ext cx="1143000" cy="3050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 hidden="1">
            <a:extLst>
              <a:ext uri="{FF2B5EF4-FFF2-40B4-BE49-F238E27FC236}">
                <a16:creationId xmlns:a16="http://schemas.microsoft.com/office/drawing/2014/main" id="{B6FBBF25-0A6A-5FD0-3D3C-517ED421475C}"/>
              </a:ext>
            </a:extLst>
          </p:cNvPr>
          <p:cNvSpPr/>
          <p:nvPr/>
        </p:nvSpPr>
        <p:spPr>
          <a:xfrm>
            <a:off x="3535052" y="1417212"/>
            <a:ext cx="1092671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 hidden="1">
            <a:extLst>
              <a:ext uri="{FF2B5EF4-FFF2-40B4-BE49-F238E27FC236}">
                <a16:creationId xmlns:a16="http://schemas.microsoft.com/office/drawing/2014/main" id="{C6B77F68-5FBB-1919-09B7-9DD2881CC0C1}"/>
              </a:ext>
            </a:extLst>
          </p:cNvPr>
          <p:cNvSpPr/>
          <p:nvPr/>
        </p:nvSpPr>
        <p:spPr>
          <a:xfrm>
            <a:off x="440268" y="1744920"/>
            <a:ext cx="495427" cy="30510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 hidden="1">
            <a:extLst>
              <a:ext uri="{FF2B5EF4-FFF2-40B4-BE49-F238E27FC236}">
                <a16:creationId xmlns:a16="http://schemas.microsoft.com/office/drawing/2014/main" id="{6626678A-C08A-CBA0-8CFB-71E278E98A5B}"/>
              </a:ext>
            </a:extLst>
          </p:cNvPr>
          <p:cNvSpPr/>
          <p:nvPr/>
        </p:nvSpPr>
        <p:spPr>
          <a:xfrm>
            <a:off x="1491427" y="2654607"/>
            <a:ext cx="3034005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 hidden="1">
            <a:extLst>
              <a:ext uri="{FF2B5EF4-FFF2-40B4-BE49-F238E27FC236}">
                <a16:creationId xmlns:a16="http://schemas.microsoft.com/office/drawing/2014/main" id="{4ED3BE05-4361-AF0C-D33E-70790F9F1F47}"/>
              </a:ext>
            </a:extLst>
          </p:cNvPr>
          <p:cNvSpPr/>
          <p:nvPr/>
        </p:nvSpPr>
        <p:spPr>
          <a:xfrm>
            <a:off x="2849143" y="1326896"/>
            <a:ext cx="579101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 hidden="1">
            <a:extLst>
              <a:ext uri="{FF2B5EF4-FFF2-40B4-BE49-F238E27FC236}">
                <a16:creationId xmlns:a16="http://schemas.microsoft.com/office/drawing/2014/main" id="{40BD67C5-AD8F-1677-AC29-8D31D7C7CF86}"/>
              </a:ext>
            </a:extLst>
          </p:cNvPr>
          <p:cNvSpPr/>
          <p:nvPr/>
        </p:nvSpPr>
        <p:spPr>
          <a:xfrm>
            <a:off x="537654" y="1691752"/>
            <a:ext cx="1736494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 hidden="1">
            <a:extLst>
              <a:ext uri="{FF2B5EF4-FFF2-40B4-BE49-F238E27FC236}">
                <a16:creationId xmlns:a16="http://schemas.microsoft.com/office/drawing/2014/main" id="{FF1FB881-101B-3B2C-209A-4DF081586D83}"/>
              </a:ext>
            </a:extLst>
          </p:cNvPr>
          <p:cNvSpPr/>
          <p:nvPr/>
        </p:nvSpPr>
        <p:spPr>
          <a:xfrm>
            <a:off x="440268" y="2959706"/>
            <a:ext cx="3936999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 hidden="1">
            <a:extLst>
              <a:ext uri="{FF2B5EF4-FFF2-40B4-BE49-F238E27FC236}">
                <a16:creationId xmlns:a16="http://schemas.microsoft.com/office/drawing/2014/main" id="{70A20E73-8C20-D09C-FB5A-8D0BA4C1534C}"/>
              </a:ext>
            </a:extLst>
          </p:cNvPr>
          <p:cNvSpPr/>
          <p:nvPr/>
        </p:nvSpPr>
        <p:spPr>
          <a:xfrm>
            <a:off x="540335" y="3869142"/>
            <a:ext cx="37795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 hidden="1">
            <a:extLst>
              <a:ext uri="{FF2B5EF4-FFF2-40B4-BE49-F238E27FC236}">
                <a16:creationId xmlns:a16="http://schemas.microsoft.com/office/drawing/2014/main" id="{8A264EAE-0BD2-1D16-30C6-7C993D781EC3}"/>
              </a:ext>
            </a:extLst>
          </p:cNvPr>
          <p:cNvSpPr/>
          <p:nvPr/>
        </p:nvSpPr>
        <p:spPr>
          <a:xfrm>
            <a:off x="542528" y="4233809"/>
            <a:ext cx="3398209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 hidden="1">
            <a:extLst>
              <a:ext uri="{FF2B5EF4-FFF2-40B4-BE49-F238E27FC236}">
                <a16:creationId xmlns:a16="http://schemas.microsoft.com/office/drawing/2014/main" id="{6E15A36A-349C-8966-0C13-42A8033058AF}"/>
              </a:ext>
            </a:extLst>
          </p:cNvPr>
          <p:cNvSpPr/>
          <p:nvPr/>
        </p:nvSpPr>
        <p:spPr>
          <a:xfrm>
            <a:off x="2274148" y="1686044"/>
            <a:ext cx="205315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 hidden="1">
            <a:extLst>
              <a:ext uri="{FF2B5EF4-FFF2-40B4-BE49-F238E27FC236}">
                <a16:creationId xmlns:a16="http://schemas.microsoft.com/office/drawing/2014/main" id="{0B825F36-A794-3641-4161-C35A030809C0}"/>
              </a:ext>
            </a:extLst>
          </p:cNvPr>
          <p:cNvSpPr/>
          <p:nvPr/>
        </p:nvSpPr>
        <p:spPr>
          <a:xfrm>
            <a:off x="540336" y="2051748"/>
            <a:ext cx="2660837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 hidden="1">
            <a:extLst>
              <a:ext uri="{FF2B5EF4-FFF2-40B4-BE49-F238E27FC236}">
                <a16:creationId xmlns:a16="http://schemas.microsoft.com/office/drawing/2014/main" id="{DB378388-7369-FF79-C5F3-0B6A0A0BD5DD}"/>
              </a:ext>
            </a:extLst>
          </p:cNvPr>
          <p:cNvSpPr/>
          <p:nvPr/>
        </p:nvSpPr>
        <p:spPr>
          <a:xfrm>
            <a:off x="542529" y="2788920"/>
            <a:ext cx="387208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Rectangle 102" hidden="1">
            <a:extLst>
              <a:ext uri="{FF2B5EF4-FFF2-40B4-BE49-F238E27FC236}">
                <a16:creationId xmlns:a16="http://schemas.microsoft.com/office/drawing/2014/main" id="{195819D5-6449-911D-2B0D-03604068C657}"/>
              </a:ext>
            </a:extLst>
          </p:cNvPr>
          <p:cNvSpPr/>
          <p:nvPr/>
        </p:nvSpPr>
        <p:spPr>
          <a:xfrm>
            <a:off x="537654" y="3137622"/>
            <a:ext cx="1262516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 hidden="1">
            <a:extLst>
              <a:ext uri="{FF2B5EF4-FFF2-40B4-BE49-F238E27FC236}">
                <a16:creationId xmlns:a16="http://schemas.microsoft.com/office/drawing/2014/main" id="{3AC99767-ED52-AF25-7A0F-3DB5ADB557EA}"/>
              </a:ext>
            </a:extLst>
          </p:cNvPr>
          <p:cNvSpPr/>
          <p:nvPr/>
        </p:nvSpPr>
        <p:spPr>
          <a:xfrm>
            <a:off x="3192383" y="2049336"/>
            <a:ext cx="1134915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 hidden="1">
            <a:extLst>
              <a:ext uri="{FF2B5EF4-FFF2-40B4-BE49-F238E27FC236}">
                <a16:creationId xmlns:a16="http://schemas.microsoft.com/office/drawing/2014/main" id="{F4676131-94F4-B797-10DB-F441999F3CB2}"/>
              </a:ext>
            </a:extLst>
          </p:cNvPr>
          <p:cNvSpPr/>
          <p:nvPr/>
        </p:nvSpPr>
        <p:spPr>
          <a:xfrm>
            <a:off x="537654" y="2416604"/>
            <a:ext cx="2309828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ctangle 105" hidden="1">
            <a:extLst>
              <a:ext uri="{FF2B5EF4-FFF2-40B4-BE49-F238E27FC236}">
                <a16:creationId xmlns:a16="http://schemas.microsoft.com/office/drawing/2014/main" id="{299F1822-6975-BDB9-0182-B68D8EE3CE19}"/>
              </a:ext>
            </a:extLst>
          </p:cNvPr>
          <p:cNvSpPr/>
          <p:nvPr/>
        </p:nvSpPr>
        <p:spPr>
          <a:xfrm>
            <a:off x="3940738" y="4229716"/>
            <a:ext cx="652678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 hidden="1">
            <a:extLst>
              <a:ext uri="{FF2B5EF4-FFF2-40B4-BE49-F238E27FC236}">
                <a16:creationId xmlns:a16="http://schemas.microsoft.com/office/drawing/2014/main" id="{B6256155-C5FE-CA4A-581B-8A0523A91FB0}"/>
              </a:ext>
            </a:extLst>
          </p:cNvPr>
          <p:cNvSpPr/>
          <p:nvPr/>
        </p:nvSpPr>
        <p:spPr>
          <a:xfrm>
            <a:off x="542990" y="4592574"/>
            <a:ext cx="4039831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 hidden="1">
            <a:extLst>
              <a:ext uri="{FF2B5EF4-FFF2-40B4-BE49-F238E27FC236}">
                <a16:creationId xmlns:a16="http://schemas.microsoft.com/office/drawing/2014/main" id="{6E790BDF-A10D-F04B-4FF6-9C678CCCEC7C}"/>
              </a:ext>
            </a:extLst>
          </p:cNvPr>
          <p:cNvSpPr/>
          <p:nvPr/>
        </p:nvSpPr>
        <p:spPr>
          <a:xfrm>
            <a:off x="542990" y="4957415"/>
            <a:ext cx="3558117" cy="365760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HOPED FOR">
            <a:extLst>
              <a:ext uri="{FF2B5EF4-FFF2-40B4-BE49-F238E27FC236}">
                <a16:creationId xmlns:a16="http://schemas.microsoft.com/office/drawing/2014/main" id="{9D219E17-E53A-3427-0CDF-82EFB976F174}"/>
              </a:ext>
            </a:extLst>
          </p:cNvPr>
          <p:cNvSpPr txBox="1"/>
          <p:nvPr/>
        </p:nvSpPr>
        <p:spPr>
          <a:xfrm rot="5400000">
            <a:off x="7548188" y="2735546"/>
            <a:ext cx="268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THINGS HOPED FOR</a:t>
            </a:r>
          </a:p>
        </p:txBody>
      </p:sp>
      <p:sp>
        <p:nvSpPr>
          <p:cNvPr id="71" name="THINGS NOT SEEN">
            <a:extLst>
              <a:ext uri="{FF2B5EF4-FFF2-40B4-BE49-F238E27FC236}">
                <a16:creationId xmlns:a16="http://schemas.microsoft.com/office/drawing/2014/main" id="{5F4090CE-4B3F-7922-F537-0A7A05B35986}"/>
              </a:ext>
            </a:extLst>
          </p:cNvPr>
          <p:cNvSpPr txBox="1"/>
          <p:nvPr/>
        </p:nvSpPr>
        <p:spPr>
          <a:xfrm>
            <a:off x="5196123" y="8274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osterama" panose="020B0504020200020000" pitchFamily="34" charset="0"/>
                <a:cs typeface="Posterama" panose="020B0504020200020000" pitchFamily="34" charset="0"/>
              </a:rPr>
              <a:t>THINGS NOT SEEN</a:t>
            </a: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94BC987-65CB-6253-1E07-853B4890D61A}"/>
              </a:ext>
            </a:extLst>
          </p:cNvPr>
          <p:cNvSpPr/>
          <p:nvPr/>
        </p:nvSpPr>
        <p:spPr>
          <a:xfrm>
            <a:off x="6518132" y="1025379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F4EE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E62EFF5-EED2-5111-D694-C57701FE3D60}"/>
              </a:ext>
            </a:extLst>
          </p:cNvPr>
          <p:cNvSpPr/>
          <p:nvPr/>
        </p:nvSpPr>
        <p:spPr>
          <a:xfrm flipV="1">
            <a:off x="6530172" y="2915852"/>
            <a:ext cx="1690173" cy="1782935"/>
          </a:xfrm>
          <a:custGeom>
            <a:avLst/>
            <a:gdLst>
              <a:gd name="connsiteX0" fmla="*/ 0 w 1770879"/>
              <a:gd name="connsiteY0" fmla="*/ 1925690 h 1925690"/>
              <a:gd name="connsiteX1" fmla="*/ 1489684 w 1770879"/>
              <a:gd name="connsiteY1" fmla="*/ 1471517 h 1925690"/>
              <a:gd name="connsiteX2" fmla="*/ 1768243 w 1770879"/>
              <a:gd name="connsiteY2" fmla="*/ 0 h 1925690"/>
              <a:gd name="connsiteX0" fmla="*/ 0 w 1736154"/>
              <a:gd name="connsiteY0" fmla="*/ 1925690 h 1925690"/>
              <a:gd name="connsiteX1" fmla="*/ 1454959 w 1736154"/>
              <a:gd name="connsiteY1" fmla="*/ 1471517 h 1925690"/>
              <a:gd name="connsiteX2" fmla="*/ 1733518 w 1736154"/>
              <a:gd name="connsiteY2" fmla="*/ 0 h 1925690"/>
              <a:gd name="connsiteX0" fmla="*/ 0 w 1693323"/>
              <a:gd name="connsiteY0" fmla="*/ 1782935 h 1782935"/>
              <a:gd name="connsiteX1" fmla="*/ 1454959 w 1693323"/>
              <a:gd name="connsiteY1" fmla="*/ 1328762 h 1782935"/>
              <a:gd name="connsiteX2" fmla="*/ 1683361 w 1693323"/>
              <a:gd name="connsiteY2" fmla="*/ 0 h 1782935"/>
              <a:gd name="connsiteX0" fmla="*/ 0 w 1684619"/>
              <a:gd name="connsiteY0" fmla="*/ 1782935 h 1782935"/>
              <a:gd name="connsiteX1" fmla="*/ 1373936 w 1684619"/>
              <a:gd name="connsiteY1" fmla="*/ 1417502 h 1782935"/>
              <a:gd name="connsiteX2" fmla="*/ 1683361 w 168461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6299"/>
              <a:gd name="connsiteY0" fmla="*/ 1782935 h 1782935"/>
              <a:gd name="connsiteX1" fmla="*/ 1373936 w 1696299"/>
              <a:gd name="connsiteY1" fmla="*/ 1417502 h 1782935"/>
              <a:gd name="connsiteX2" fmla="*/ 1683361 w 1696299"/>
              <a:gd name="connsiteY2" fmla="*/ 0 h 1782935"/>
              <a:gd name="connsiteX0" fmla="*/ 0 w 1690173"/>
              <a:gd name="connsiteY0" fmla="*/ 1782935 h 1782935"/>
              <a:gd name="connsiteX1" fmla="*/ 1373936 w 1690173"/>
              <a:gd name="connsiteY1" fmla="*/ 1417502 h 1782935"/>
              <a:gd name="connsiteX2" fmla="*/ 1683361 w 1690173"/>
              <a:gd name="connsiteY2" fmla="*/ 0 h 178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0173" h="1782935">
                <a:moveTo>
                  <a:pt x="0" y="1782935"/>
                </a:moveTo>
                <a:cubicBezTo>
                  <a:pt x="597488" y="1716322"/>
                  <a:pt x="1005922" y="1746167"/>
                  <a:pt x="1373936" y="1417502"/>
                </a:cubicBezTo>
                <a:cubicBezTo>
                  <a:pt x="1741950" y="1088837"/>
                  <a:pt x="1691435" y="575284"/>
                  <a:pt x="1683361" y="0"/>
                </a:cubicBezTo>
              </a:path>
            </a:pathLst>
          </a:custGeom>
          <a:noFill/>
          <a:ln w="76200">
            <a:solidFill>
              <a:srgbClr val="B78A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601BAD23-4DD1-7535-6689-FA8D8ED3923B}"/>
              </a:ext>
            </a:extLst>
          </p:cNvPr>
          <p:cNvCxnSpPr>
            <a:cxnSpLocks/>
            <a:stCxn id="83" idx="0"/>
            <a:endCxn id="25" idx="4"/>
          </p:cNvCxnSpPr>
          <p:nvPr/>
        </p:nvCxnSpPr>
        <p:spPr>
          <a:xfrm flipH="1" flipV="1">
            <a:off x="6223715" y="3362584"/>
            <a:ext cx="13066" cy="1427723"/>
          </a:xfrm>
          <a:prstGeom prst="straightConnector1">
            <a:avLst/>
          </a:prstGeom>
          <a:ln w="76200">
            <a:solidFill>
              <a:srgbClr val="B78A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Suffering">
            <a:extLst>
              <a:ext uri="{FF2B5EF4-FFF2-40B4-BE49-F238E27FC236}">
                <a16:creationId xmlns:a16="http://schemas.microsoft.com/office/drawing/2014/main" id="{9F37C1B8-47C2-25F2-14C1-F3F8CA2B7488}"/>
              </a:ext>
            </a:extLst>
          </p:cNvPr>
          <p:cNvSpPr/>
          <p:nvPr/>
        </p:nvSpPr>
        <p:spPr>
          <a:xfrm>
            <a:off x="5539762" y="4790307"/>
            <a:ext cx="1394038" cy="4563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25" name="MAN">
            <a:extLst>
              <a:ext uri="{FF2B5EF4-FFF2-40B4-BE49-F238E27FC236}">
                <a16:creationId xmlns:a16="http://schemas.microsoft.com/office/drawing/2014/main" id="{D0DD447C-D5E8-127E-29C3-B74926B05A9A}"/>
              </a:ext>
            </a:extLst>
          </p:cNvPr>
          <p:cNvSpPr>
            <a:spLocks/>
          </p:cNvSpPr>
          <p:nvPr/>
        </p:nvSpPr>
        <p:spPr>
          <a:xfrm>
            <a:off x="5718631" y="2352416"/>
            <a:ext cx="1010168" cy="10101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D980662-6E7B-F936-5BDD-7023C02D64A0}"/>
              </a:ext>
            </a:extLst>
          </p:cNvPr>
          <p:cNvCxnSpPr>
            <a:cxnSpLocks/>
            <a:stCxn id="74" idx="4"/>
            <a:endCxn id="29" idx="0"/>
          </p:cNvCxnSpPr>
          <p:nvPr/>
        </p:nvCxnSpPr>
        <p:spPr>
          <a:xfrm>
            <a:off x="6223715" y="1209719"/>
            <a:ext cx="0" cy="128446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aith">
            <a:extLst>
              <a:ext uri="{FF2B5EF4-FFF2-40B4-BE49-F238E27FC236}">
                <a16:creationId xmlns:a16="http://schemas.microsoft.com/office/drawing/2014/main" id="{C3CECA64-A477-4DB1-3CBE-84BAC1718A2E}"/>
              </a:ext>
            </a:extLst>
          </p:cNvPr>
          <p:cNvSpPr>
            <a:spLocks/>
          </p:cNvSpPr>
          <p:nvPr/>
        </p:nvSpPr>
        <p:spPr>
          <a:xfrm>
            <a:off x="5858878" y="2494183"/>
            <a:ext cx="729674" cy="737598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</a:t>
            </a:r>
            <a:endParaRPr kumimoji="0" lang="en-US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4" name="God">
            <a:extLst>
              <a:ext uri="{FF2B5EF4-FFF2-40B4-BE49-F238E27FC236}">
                <a16:creationId xmlns:a16="http://schemas.microsoft.com/office/drawing/2014/main" id="{5AA2F856-8AEC-6694-5988-5E8C7B93B849}"/>
              </a:ext>
            </a:extLst>
          </p:cNvPr>
          <p:cNvSpPr/>
          <p:nvPr/>
        </p:nvSpPr>
        <p:spPr>
          <a:xfrm>
            <a:off x="5858878" y="480045"/>
            <a:ext cx="729674" cy="72967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06C9C3C-6011-C52E-0042-AC8693897CAA}"/>
              </a:ext>
            </a:extLst>
          </p:cNvPr>
          <p:cNvSpPr txBox="1"/>
          <p:nvPr/>
        </p:nvSpPr>
        <p:spPr>
          <a:xfrm>
            <a:off x="5228594" y="5329790"/>
            <a:ext cx="3099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THAT WHICH IS SEEN</a:t>
            </a:r>
          </a:p>
        </p:txBody>
      </p:sp>
      <p:grpSp>
        <p:nvGrpSpPr>
          <p:cNvPr id="113" name="City">
            <a:extLst>
              <a:ext uri="{FF2B5EF4-FFF2-40B4-BE49-F238E27FC236}">
                <a16:creationId xmlns:a16="http://schemas.microsoft.com/office/drawing/2014/main" id="{594BDDB4-40EE-D92A-17C6-B0D095835FF4}"/>
              </a:ext>
            </a:extLst>
          </p:cNvPr>
          <p:cNvGrpSpPr/>
          <p:nvPr/>
        </p:nvGrpSpPr>
        <p:grpSpPr>
          <a:xfrm>
            <a:off x="7493562" y="170897"/>
            <a:ext cx="1418129" cy="1037301"/>
            <a:chOff x="7456185" y="-788378"/>
            <a:chExt cx="1418129" cy="1037301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51E26B7A-F7C6-5DED-AD6D-1BCC863D6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6185" y="-788378"/>
              <a:ext cx="1418129" cy="103730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EFAD7D7-D345-E364-6621-6A8F79239FA2}"/>
                </a:ext>
              </a:extLst>
            </p:cNvPr>
            <p:cNvSpPr txBox="1"/>
            <p:nvPr/>
          </p:nvSpPr>
          <p:spPr>
            <a:xfrm>
              <a:off x="7817080" y="-438764"/>
              <a:ext cx="6963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osterama" panose="020B0504020200020000" pitchFamily="34" charset="0"/>
                  <a:cs typeface="Posterama" panose="020B0504020200020000" pitchFamily="34" charset="0"/>
                </a:rPr>
                <a:t>CITY</a:t>
              </a:r>
            </a:p>
          </p:txBody>
        </p:sp>
      </p:grpSp>
      <p:sp>
        <p:nvSpPr>
          <p:cNvPr id="4" name="Character">
            <a:extLst>
              <a:ext uri="{FF2B5EF4-FFF2-40B4-BE49-F238E27FC236}">
                <a16:creationId xmlns:a16="http://schemas.microsoft.com/office/drawing/2014/main" id="{FED28311-5EC7-4C38-4584-A52FA857FCB4}"/>
              </a:ext>
            </a:extLst>
          </p:cNvPr>
          <p:cNvSpPr txBox="1"/>
          <p:nvPr/>
        </p:nvSpPr>
        <p:spPr>
          <a:xfrm>
            <a:off x="232309" y="186186"/>
            <a:ext cx="465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LESSER TO GREATER</a:t>
            </a:r>
            <a:endParaRPr lang="en-US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" name="REWARD">
            <a:extLst>
              <a:ext uri="{FF2B5EF4-FFF2-40B4-BE49-F238E27FC236}">
                <a16:creationId xmlns:a16="http://schemas.microsoft.com/office/drawing/2014/main" id="{C75FAFE0-6C55-1947-BB32-0AD1A7D6A192}"/>
              </a:ext>
            </a:extLst>
          </p:cNvPr>
          <p:cNvSpPr/>
          <p:nvPr/>
        </p:nvSpPr>
        <p:spPr>
          <a:xfrm>
            <a:off x="5630916" y="4245405"/>
            <a:ext cx="1211730" cy="47647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ENDURE</a:t>
            </a:r>
          </a:p>
        </p:txBody>
      </p:sp>
      <p:sp>
        <p:nvSpPr>
          <p:cNvPr id="10" name="REWARD">
            <a:extLst>
              <a:ext uri="{FF2B5EF4-FFF2-40B4-BE49-F238E27FC236}">
                <a16:creationId xmlns:a16="http://schemas.microsoft.com/office/drawing/2014/main" id="{57A43EEF-065A-4FBB-BA84-C87D552F838E}"/>
              </a:ext>
            </a:extLst>
          </p:cNvPr>
          <p:cNvSpPr/>
          <p:nvPr/>
        </p:nvSpPr>
        <p:spPr>
          <a:xfrm>
            <a:off x="5630916" y="3718981"/>
            <a:ext cx="1175188" cy="455632"/>
          </a:xfrm>
          <a:prstGeom prst="roundRect">
            <a:avLst/>
          </a:prstGeom>
          <a:solidFill>
            <a:srgbClr val="B78A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OBEY</a:t>
            </a:r>
          </a:p>
        </p:txBody>
      </p:sp>
      <p:sp>
        <p:nvSpPr>
          <p:cNvPr id="13" name="REWARD">
            <a:extLst>
              <a:ext uri="{FF2B5EF4-FFF2-40B4-BE49-F238E27FC236}">
                <a16:creationId xmlns:a16="http://schemas.microsoft.com/office/drawing/2014/main" id="{6CCD7111-427A-4AE2-63C1-98D5564F445C}"/>
              </a:ext>
            </a:extLst>
          </p:cNvPr>
          <p:cNvSpPr/>
          <p:nvPr/>
        </p:nvSpPr>
        <p:spPr>
          <a:xfrm>
            <a:off x="5552318" y="1606516"/>
            <a:ext cx="1332384" cy="456374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4" name="REWARD">
            <a:extLst>
              <a:ext uri="{FF2B5EF4-FFF2-40B4-BE49-F238E27FC236}">
                <a16:creationId xmlns:a16="http://schemas.microsoft.com/office/drawing/2014/main" id="{FBA2658D-4AC0-8A55-45EF-947DA1671A7F}"/>
              </a:ext>
            </a:extLst>
          </p:cNvPr>
          <p:cNvSpPr/>
          <p:nvPr/>
        </p:nvSpPr>
        <p:spPr>
          <a:xfrm>
            <a:off x="7126348" y="1854891"/>
            <a:ext cx="1549804" cy="69098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OUR GREAT HIGH PRIEST</a:t>
            </a:r>
          </a:p>
        </p:txBody>
      </p:sp>
      <p:sp>
        <p:nvSpPr>
          <p:cNvPr id="15" name="Destruction">
            <a:extLst>
              <a:ext uri="{FF2B5EF4-FFF2-40B4-BE49-F238E27FC236}">
                <a16:creationId xmlns:a16="http://schemas.microsoft.com/office/drawing/2014/main" id="{8F9ED404-CE1A-66BA-5503-BD1E7FC93722}"/>
              </a:ext>
            </a:extLst>
          </p:cNvPr>
          <p:cNvSpPr/>
          <p:nvPr/>
        </p:nvSpPr>
        <p:spPr>
          <a:xfrm>
            <a:off x="7311188" y="3718239"/>
            <a:ext cx="1390448" cy="4563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b="1" dirty="0"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CF812-8B01-36F9-B2CF-6F5B2F1F0E6D}"/>
              </a:ext>
            </a:extLst>
          </p:cNvPr>
          <p:cNvSpPr txBox="1"/>
          <p:nvPr/>
        </p:nvSpPr>
        <p:spPr>
          <a:xfrm>
            <a:off x="525289" y="817281"/>
            <a:ext cx="402291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have a greater Spokesman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have a greater promise to come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have a greater promise now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risk a greater destruction</a:t>
            </a:r>
          </a:p>
          <a:p>
            <a:pPr algn="ctr">
              <a:spcAft>
                <a:spcPts val="1200"/>
              </a:spcAft>
            </a:pP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should have greater </a:t>
            </a:r>
            <a:r>
              <a:rPr lang="en-US" sz="2400" b="1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faith, obedience,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and endurance</a:t>
            </a:r>
          </a:p>
        </p:txBody>
      </p:sp>
    </p:spTree>
    <p:extLst>
      <p:ext uri="{BB962C8B-B14F-4D97-AF65-F5344CB8AC3E}">
        <p14:creationId xmlns:p14="http://schemas.microsoft.com/office/powerpoint/2010/main" val="4069793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34" grpId="0" animBg="1"/>
      <p:bldP spid="91" grpId="0" animBg="1"/>
      <p:bldP spid="80" grpId="0" animBg="1"/>
      <p:bldP spid="93" grpId="0" animBg="1"/>
      <p:bldP spid="95" grpId="0" animBg="1"/>
      <p:bldP spid="96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2" grpId="0" animBg="1"/>
      <p:bldP spid="10" grpId="0" animBg="1"/>
      <p:bldP spid="13" grpId="0" animBg="1"/>
      <p:bldP spid="14" grpId="0" animBg="1"/>
      <p:bldP spid="15" grpId="0" animBg="1"/>
      <p:bldP spid="1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0C2D76-D207-28DE-043B-EA2E10B0B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train-of-thought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D7453561-E52A-1D82-4592-650CC8EF5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67" y="0"/>
            <a:ext cx="9144000" cy="5715000"/>
          </a:xfrm>
          <a:prstGeom prst="rect">
            <a:avLst/>
          </a:prstGeom>
        </p:spPr>
      </p:pic>
      <p:sp>
        <p:nvSpPr>
          <p:cNvPr id="31" name="phone top shield">
            <a:extLst>
              <a:ext uri="{FF2B5EF4-FFF2-40B4-BE49-F238E27FC236}">
                <a16:creationId xmlns:a16="http://schemas.microsoft.com/office/drawing/2014/main" id="{FBFD72F9-1BBE-0A45-9A7C-5B01CCC126CC}"/>
              </a:ext>
            </a:extLst>
          </p:cNvPr>
          <p:cNvSpPr/>
          <p:nvPr/>
        </p:nvSpPr>
        <p:spPr>
          <a:xfrm>
            <a:off x="3615610" y="-401545"/>
            <a:ext cx="2940113" cy="285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5A7862A7-6518-F8F7-FC39-B2759AB21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915194"/>
            <a:ext cx="7118585" cy="9518332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A4926EA-BBE0-C80A-98F7-DE0274F6E2B0}"/>
              </a:ext>
            </a:extLst>
          </p:cNvPr>
          <p:cNvSpPr>
            <a:spLocks/>
          </p:cNvSpPr>
          <p:nvPr/>
        </p:nvSpPr>
        <p:spPr>
          <a:xfrm>
            <a:off x="217702" y="397364"/>
            <a:ext cx="5750998" cy="2120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EAB1C90-69B9-748A-C48E-3EA8CA3182A2}"/>
              </a:ext>
            </a:extLst>
          </p:cNvPr>
          <p:cNvSpPr>
            <a:spLocks/>
          </p:cNvSpPr>
          <p:nvPr/>
        </p:nvSpPr>
        <p:spPr>
          <a:xfrm>
            <a:off x="217702" y="2526576"/>
            <a:ext cx="5750998" cy="744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F575129-2431-06A0-D3E4-91E180A6643D}"/>
              </a:ext>
            </a:extLst>
          </p:cNvPr>
          <p:cNvSpPr/>
          <p:nvPr/>
        </p:nvSpPr>
        <p:spPr>
          <a:xfrm>
            <a:off x="2027433" y="1319849"/>
            <a:ext cx="2070434" cy="305099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BA95F4C-31EB-BEAD-0A6A-5BB0FD85C838}"/>
              </a:ext>
            </a:extLst>
          </p:cNvPr>
          <p:cNvSpPr/>
          <p:nvPr/>
        </p:nvSpPr>
        <p:spPr>
          <a:xfrm>
            <a:off x="795533" y="2590800"/>
            <a:ext cx="1101000" cy="281447"/>
          </a:xfrm>
          <a:prstGeom prst="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9" name="Picture 7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C992AED9-BFAB-CC59-BF06-A0083735F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" y="-10544186"/>
            <a:ext cx="6096749" cy="10962424"/>
          </a:xfrm>
          <a:prstGeom prst="rect">
            <a:avLst/>
          </a:prstGeom>
        </p:spPr>
      </p:pic>
      <p:pic>
        <p:nvPicPr>
          <p:cNvPr id="80" name="Picture 79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3CC743AC-6FF9-1099-405B-C7AD81F70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" y="248738"/>
            <a:ext cx="6096749" cy="9473408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5B0C9A6C-76E5-3013-4A96-09840DDB7F32}"/>
              </a:ext>
            </a:extLst>
          </p:cNvPr>
          <p:cNvSpPr>
            <a:spLocks/>
          </p:cNvSpPr>
          <p:nvPr/>
        </p:nvSpPr>
        <p:spPr>
          <a:xfrm>
            <a:off x="-256021" y="5190657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12</a:t>
            </a:r>
          </a:p>
        </p:txBody>
      </p:sp>
    </p:spTree>
    <p:extLst>
      <p:ext uri="{BB962C8B-B14F-4D97-AF65-F5344CB8AC3E}">
        <p14:creationId xmlns:p14="http://schemas.microsoft.com/office/powerpoint/2010/main" val="265787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78" grpId="0" animBg="1"/>
      <p:bldP spid="30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2491D-AEDF-8073-1AC3-47D3FF7A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train-of-thought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6D336505-2E5C-5372-B28D-C1965DF1D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153" y="-1"/>
            <a:ext cx="12169393" cy="7605871"/>
          </a:xfrm>
          <a:prstGeom prst="rect">
            <a:avLst/>
          </a:prstGeom>
        </p:spPr>
      </p:pic>
      <p:sp>
        <p:nvSpPr>
          <p:cNvPr id="31" name="phone top shield">
            <a:extLst>
              <a:ext uri="{FF2B5EF4-FFF2-40B4-BE49-F238E27FC236}">
                <a16:creationId xmlns:a16="http://schemas.microsoft.com/office/drawing/2014/main" id="{6A92ACD2-D123-F026-0EBB-2E2EABD4EAAE}"/>
              </a:ext>
            </a:extLst>
          </p:cNvPr>
          <p:cNvSpPr/>
          <p:nvPr/>
        </p:nvSpPr>
        <p:spPr>
          <a:xfrm>
            <a:off x="3615610" y="-401545"/>
            <a:ext cx="2940113" cy="285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C0A24F4B-A1F7-C857-26D0-C61907C8E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915194"/>
            <a:ext cx="7118585" cy="9518332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9F53F54-87B6-CD56-7084-EB12326E106E}"/>
              </a:ext>
            </a:extLst>
          </p:cNvPr>
          <p:cNvSpPr>
            <a:spLocks/>
          </p:cNvSpPr>
          <p:nvPr/>
        </p:nvSpPr>
        <p:spPr>
          <a:xfrm>
            <a:off x="217702" y="109000"/>
            <a:ext cx="5750998" cy="54878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0C299C8D-FF82-BD32-3CC2-4C9C3E44658B}"/>
              </a:ext>
            </a:extLst>
          </p:cNvPr>
          <p:cNvSpPr>
            <a:spLocks/>
          </p:cNvSpPr>
          <p:nvPr/>
        </p:nvSpPr>
        <p:spPr>
          <a:xfrm>
            <a:off x="217702" y="2526576"/>
            <a:ext cx="5750998" cy="744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picture containing outdoor object, star, dark, night&#10;&#10;Description automatically generated">
            <a:extLst>
              <a:ext uri="{FF2B5EF4-FFF2-40B4-BE49-F238E27FC236}">
                <a16:creationId xmlns:a16="http://schemas.microsoft.com/office/drawing/2014/main" id="{B6BB61B9-2FDF-AEFD-CF59-83B08CF19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" y="6509800"/>
            <a:ext cx="6099048" cy="9426156"/>
          </a:xfrm>
          <a:prstGeom prst="rect">
            <a:avLst/>
          </a:prstGeom>
        </p:spPr>
      </p:pic>
      <p:pic>
        <p:nvPicPr>
          <p:cNvPr id="80" name="Picture 79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FE6924B5-B5E0-AFB2-5BB7-08183E233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" y="-2906237"/>
            <a:ext cx="6096749" cy="9473408"/>
          </a:xfrm>
          <a:prstGeom prst="rect">
            <a:avLst/>
          </a:prstGeom>
        </p:spPr>
      </p:pic>
      <p:pic>
        <p:nvPicPr>
          <p:cNvPr id="79" name="Picture 78" descr="A picture containing star, outdoor object, dark, night sky&#10;&#10;Description automatically generated">
            <a:extLst>
              <a:ext uri="{FF2B5EF4-FFF2-40B4-BE49-F238E27FC236}">
                <a16:creationId xmlns:a16="http://schemas.microsoft.com/office/drawing/2014/main" id="{BBA6FACB-D2ED-C234-CE4D-A8E71D28E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" y="-13699161"/>
            <a:ext cx="6096749" cy="1096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F0A42F-25EB-9195-5C0C-2AFC69222021}"/>
              </a:ext>
            </a:extLst>
          </p:cNvPr>
          <p:cNvSpPr>
            <a:spLocks/>
          </p:cNvSpPr>
          <p:nvPr/>
        </p:nvSpPr>
        <p:spPr>
          <a:xfrm>
            <a:off x="-256021" y="5899171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12</a:t>
            </a:r>
          </a:p>
        </p:txBody>
      </p:sp>
    </p:spTree>
    <p:extLst>
      <p:ext uri="{BB962C8B-B14F-4D97-AF65-F5344CB8AC3E}">
        <p14:creationId xmlns:p14="http://schemas.microsoft.com/office/powerpoint/2010/main" val="492672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537F83-0678-79AF-8B00-53165304A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train-of-thought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A24DBA82-DA52-4303-C1E0-738CFBD28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716" y="1"/>
            <a:ext cx="11442716" cy="7151698"/>
          </a:xfrm>
          <a:prstGeom prst="rect">
            <a:avLst/>
          </a:prstGeom>
        </p:spPr>
      </p:pic>
      <p:sp>
        <p:nvSpPr>
          <p:cNvPr id="31" name="phone top shield">
            <a:extLst>
              <a:ext uri="{FF2B5EF4-FFF2-40B4-BE49-F238E27FC236}">
                <a16:creationId xmlns:a16="http://schemas.microsoft.com/office/drawing/2014/main" id="{69D8593E-48AF-5815-C3B6-DA3EFBEA76E8}"/>
              </a:ext>
            </a:extLst>
          </p:cNvPr>
          <p:cNvSpPr/>
          <p:nvPr/>
        </p:nvSpPr>
        <p:spPr>
          <a:xfrm>
            <a:off x="3615610" y="-401545"/>
            <a:ext cx="2940113" cy="285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FA217292-E578-B635-133C-C3C72F1F1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915194"/>
            <a:ext cx="7118585" cy="9518332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5D9DDAF-BAE5-3C97-5008-9FB69338DF7D}"/>
              </a:ext>
            </a:extLst>
          </p:cNvPr>
          <p:cNvSpPr>
            <a:spLocks/>
          </p:cNvSpPr>
          <p:nvPr/>
        </p:nvSpPr>
        <p:spPr>
          <a:xfrm>
            <a:off x="217702" y="1350405"/>
            <a:ext cx="5750998" cy="3336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FF1581E7-C390-CE72-6824-FC5EABFE3447}"/>
              </a:ext>
            </a:extLst>
          </p:cNvPr>
          <p:cNvSpPr>
            <a:spLocks/>
          </p:cNvSpPr>
          <p:nvPr/>
        </p:nvSpPr>
        <p:spPr>
          <a:xfrm>
            <a:off x="217702" y="2526576"/>
            <a:ext cx="5750998" cy="744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picture containing outdoor object, star, dark, night&#10;&#10;Description automatically generated">
            <a:extLst>
              <a:ext uri="{FF2B5EF4-FFF2-40B4-BE49-F238E27FC236}">
                <a16:creationId xmlns:a16="http://schemas.microsoft.com/office/drawing/2014/main" id="{F0EF295F-6C0D-1824-7AF9-856083971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" y="2289021"/>
            <a:ext cx="6099048" cy="9426156"/>
          </a:xfrm>
          <a:prstGeom prst="rect">
            <a:avLst/>
          </a:prstGeom>
        </p:spPr>
      </p:pic>
      <p:pic>
        <p:nvPicPr>
          <p:cNvPr id="80" name="Picture 79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E918E55B-176C-77DC-642E-118893306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" y="-7127016"/>
            <a:ext cx="6096749" cy="9473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1DD996-8C66-E7AF-3898-125120EADBEA}"/>
              </a:ext>
            </a:extLst>
          </p:cNvPr>
          <p:cNvSpPr>
            <a:spLocks/>
          </p:cNvSpPr>
          <p:nvPr/>
        </p:nvSpPr>
        <p:spPr>
          <a:xfrm>
            <a:off x="-256021" y="5160376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12</a:t>
            </a:r>
          </a:p>
        </p:txBody>
      </p:sp>
    </p:spTree>
    <p:extLst>
      <p:ext uri="{BB962C8B-B14F-4D97-AF65-F5344CB8AC3E}">
        <p14:creationId xmlns:p14="http://schemas.microsoft.com/office/powerpoint/2010/main" val="444403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1DB88-B7F5-98AC-FB29-76E4A21DD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EW COVENANT">
            <a:extLst>
              <a:ext uri="{FF2B5EF4-FFF2-40B4-BE49-F238E27FC236}">
                <a16:creationId xmlns:a16="http://schemas.microsoft.com/office/drawing/2014/main" id="{2F1BD021-9E89-5CE2-72D1-1818E0E618DC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42AFF-AF10-0C07-447B-D5794D16664B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4903AA-1AA8-2742-C788-4A6D2F428208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63CBA1-633B-3416-4380-2C2EBD10D80F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BBDB6388-7EC2-F2AD-1502-52E6188D9F44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FEFCC0-11C7-13F8-12B3-AACDE0F010BE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1" name="New Covenant">
            <a:extLst>
              <a:ext uri="{FF2B5EF4-FFF2-40B4-BE49-F238E27FC236}">
                <a16:creationId xmlns:a16="http://schemas.microsoft.com/office/drawing/2014/main" id="{77215D32-C711-6C6C-6169-47892570BE61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cloud rect">
            <a:extLst>
              <a:ext uri="{FF2B5EF4-FFF2-40B4-BE49-F238E27FC236}">
                <a16:creationId xmlns:a16="http://schemas.microsoft.com/office/drawing/2014/main" id="{07029555-A49A-DB67-E2F0-0CAE6B8458C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earth layer">
            <a:extLst>
              <a:ext uri="{FF2B5EF4-FFF2-40B4-BE49-F238E27FC236}">
                <a16:creationId xmlns:a16="http://schemas.microsoft.com/office/drawing/2014/main" id="{06D80B35-B7E5-9479-F557-50D65FE81C69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3" name="Priest Circle">
            <a:extLst>
              <a:ext uri="{FF2B5EF4-FFF2-40B4-BE49-F238E27FC236}">
                <a16:creationId xmlns:a16="http://schemas.microsoft.com/office/drawing/2014/main" id="{0DD58203-3991-6526-95DF-B1C284916E8E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0D120C-3A94-6DF1-4E17-22A127FF3FA4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6AD751F-C766-D81E-23FA-2D55B6104ABF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0C7B99D-9FCD-BD52-32ED-B73C35EFC96B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1C7FC1F-ED76-2307-43CC-1DB6A62BD29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God">
            <a:extLst>
              <a:ext uri="{FF2B5EF4-FFF2-40B4-BE49-F238E27FC236}">
                <a16:creationId xmlns:a16="http://schemas.microsoft.com/office/drawing/2014/main" id="{2B548175-B000-3A34-4033-AF225DB404AA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9" name="God">
            <a:extLst>
              <a:ext uri="{FF2B5EF4-FFF2-40B4-BE49-F238E27FC236}">
                <a16:creationId xmlns:a16="http://schemas.microsoft.com/office/drawing/2014/main" id="{BA03E97B-276A-27CB-AE48-F8E331EA8CC9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1B2EBA0-29E0-4C1D-1A3E-1F176226CDE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4BDC-1C80-CD22-01CE-E1A2A12AE66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8C7A04-2962-AEA5-50BE-0697209EBB6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562C739-B91B-A198-0B12-07A28E181C73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0BCCC9-09B5-9933-2909-6A6192365DA5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6" name="Oval 25" hidden="1">
              <a:extLst>
                <a:ext uri="{FF2B5EF4-FFF2-40B4-BE49-F238E27FC236}">
                  <a16:creationId xmlns:a16="http://schemas.microsoft.com/office/drawing/2014/main" id="{AB2F85B3-578C-9DAB-8C40-0C8AB6FB4954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FEB960B5-4C9E-F544-45D5-B4192E3F815D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7B1300F-9726-F9C4-8C88-28DDABC45066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4C71D43-0146-50AB-2815-51D732072581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5F318F0F-C5B0-8A4E-9692-13BCAD4319EC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C02696-C8CE-E89F-1E0A-4BB1F4F16207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225FB0-1C6C-082E-D501-096AB0EC8FFA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AEC5C5-DC34-7699-7CA2-0ADEFFD329FB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EDBF4A-CE4B-B0F5-60A7-76E07DBB20FD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40ECD8E-9740-5EB2-FAF7-20DCB07DC791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59B7E49-5B7D-4F45-000B-42BE4C5E1AFC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E4DDE38-D690-771E-2205-5B723D4EC432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EF3984-B52D-00A0-CE2C-E2320357F434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1" name="HEAVENLY TABERNACLE">
            <a:extLst>
              <a:ext uri="{FF2B5EF4-FFF2-40B4-BE49-F238E27FC236}">
                <a16:creationId xmlns:a16="http://schemas.microsoft.com/office/drawing/2014/main" id="{2DF9B665-CDB1-709A-D1C6-42CA9DC799AA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train-of-thought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532941A4-7B90-F967-E87B-75F121178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7" y="-71910"/>
            <a:ext cx="9773786" cy="6108616"/>
          </a:xfrm>
          <a:prstGeom prst="rect">
            <a:avLst/>
          </a:prstGeom>
        </p:spPr>
      </p:pic>
      <p:sp>
        <p:nvSpPr>
          <p:cNvPr id="31" name="phone top shield">
            <a:extLst>
              <a:ext uri="{FF2B5EF4-FFF2-40B4-BE49-F238E27FC236}">
                <a16:creationId xmlns:a16="http://schemas.microsoft.com/office/drawing/2014/main" id="{3DE25A36-EAC9-3646-F3C1-A953F302A009}"/>
              </a:ext>
            </a:extLst>
          </p:cNvPr>
          <p:cNvSpPr/>
          <p:nvPr/>
        </p:nvSpPr>
        <p:spPr>
          <a:xfrm>
            <a:off x="3615610" y="-401545"/>
            <a:ext cx="2940113" cy="285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BFF1D224-59E0-0036-E1EF-9AB102AC30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915194"/>
            <a:ext cx="7118585" cy="9518332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2085F13-FC5B-9A1A-A206-27434D3628C9}"/>
              </a:ext>
            </a:extLst>
          </p:cNvPr>
          <p:cNvSpPr>
            <a:spLocks/>
          </p:cNvSpPr>
          <p:nvPr/>
        </p:nvSpPr>
        <p:spPr>
          <a:xfrm>
            <a:off x="217702" y="987068"/>
            <a:ext cx="5750998" cy="36999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A7DB4EF6-D321-43E8-7C40-251316E17CE3}"/>
              </a:ext>
            </a:extLst>
          </p:cNvPr>
          <p:cNvSpPr>
            <a:spLocks/>
          </p:cNvSpPr>
          <p:nvPr/>
        </p:nvSpPr>
        <p:spPr>
          <a:xfrm>
            <a:off x="217702" y="2526576"/>
            <a:ext cx="5750998" cy="744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picture containing outdoor object, star, dark, night&#10;&#10;Description automatically generated">
            <a:extLst>
              <a:ext uri="{FF2B5EF4-FFF2-40B4-BE49-F238E27FC236}">
                <a16:creationId xmlns:a16="http://schemas.microsoft.com/office/drawing/2014/main" id="{406CE1AD-A886-B4DB-37FC-5653A56EAA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" y="-1441235"/>
            <a:ext cx="6099048" cy="9426156"/>
          </a:xfrm>
          <a:prstGeom prst="rect">
            <a:avLst/>
          </a:prstGeom>
        </p:spPr>
      </p:pic>
      <p:pic>
        <p:nvPicPr>
          <p:cNvPr id="80" name="Picture 79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55485772-32F9-3E5B-D823-763AA59B41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" y="-10857272"/>
            <a:ext cx="6096749" cy="9473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DEC50E-5CAB-7A20-E447-2749A9862AF5}"/>
              </a:ext>
            </a:extLst>
          </p:cNvPr>
          <p:cNvSpPr>
            <a:spLocks/>
          </p:cNvSpPr>
          <p:nvPr/>
        </p:nvSpPr>
        <p:spPr>
          <a:xfrm>
            <a:off x="-256021" y="5160376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12</a:t>
            </a:r>
          </a:p>
        </p:txBody>
      </p:sp>
      <p:pic>
        <p:nvPicPr>
          <p:cNvPr id="4" name="Picture 3" descr="A picture containing text, drawing, orange, painting&#10;&#10;Description automatically generated">
            <a:extLst>
              <a:ext uri="{FF2B5EF4-FFF2-40B4-BE49-F238E27FC236}">
                <a16:creationId xmlns:a16="http://schemas.microsoft.com/office/drawing/2014/main" id="{81F0F688-6960-0963-FE96-4331B162BB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64" y="1000523"/>
            <a:ext cx="4868473" cy="3713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3605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3B2E6-ABFC-464B-3AA3-CF2275850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EW COVENANT">
            <a:extLst>
              <a:ext uri="{FF2B5EF4-FFF2-40B4-BE49-F238E27FC236}">
                <a16:creationId xmlns:a16="http://schemas.microsoft.com/office/drawing/2014/main" id="{7074CE77-D3D9-A07B-B458-F03CAC5D26F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58D6C54-8FB2-A352-B089-EB74DD3A1ECF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2792DD-4348-4690-FE73-1F262F298BEE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E5201A-F125-2465-3273-020B1D72C0DC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AF256872-79D0-4632-B92F-4964A4B6F3D8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92F2F4B-D1E1-C849-5EDB-E37E145DCF65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1" name="New Covenant">
            <a:extLst>
              <a:ext uri="{FF2B5EF4-FFF2-40B4-BE49-F238E27FC236}">
                <a16:creationId xmlns:a16="http://schemas.microsoft.com/office/drawing/2014/main" id="{3E55D07C-54E6-9EB4-78DE-C56433001C42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cloud rect">
            <a:extLst>
              <a:ext uri="{FF2B5EF4-FFF2-40B4-BE49-F238E27FC236}">
                <a16:creationId xmlns:a16="http://schemas.microsoft.com/office/drawing/2014/main" id="{4359F406-9F4F-D30E-5D49-8F3D424B5B7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earth layer">
            <a:extLst>
              <a:ext uri="{FF2B5EF4-FFF2-40B4-BE49-F238E27FC236}">
                <a16:creationId xmlns:a16="http://schemas.microsoft.com/office/drawing/2014/main" id="{D259A0B9-6558-EA8A-1E8E-49849CC271F3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3" name="Priest Circle">
            <a:extLst>
              <a:ext uri="{FF2B5EF4-FFF2-40B4-BE49-F238E27FC236}">
                <a16:creationId xmlns:a16="http://schemas.microsoft.com/office/drawing/2014/main" id="{93FB48F4-6055-1FFE-4598-92E30FD19BEB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9D6225-969E-A868-B094-F04CBF918DE0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94391A-B491-8576-C667-15320FEF3126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A5FFF9E-4814-1E3E-7D93-815EC628F13E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D724138-5C05-7928-02D5-1857E65300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God">
            <a:extLst>
              <a:ext uri="{FF2B5EF4-FFF2-40B4-BE49-F238E27FC236}">
                <a16:creationId xmlns:a16="http://schemas.microsoft.com/office/drawing/2014/main" id="{B6590C0E-823E-5BBF-F20B-A8BDD056B81D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9" name="God">
            <a:extLst>
              <a:ext uri="{FF2B5EF4-FFF2-40B4-BE49-F238E27FC236}">
                <a16:creationId xmlns:a16="http://schemas.microsoft.com/office/drawing/2014/main" id="{4D061C8F-45E4-A745-2D62-107F5CA46DA1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CC1CD0-50A5-D3A0-5819-CCEA1131840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B78F06-31E3-C517-B35F-6C75B45DE7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2E2BBC-BACF-60D8-BD6C-EF58807DF64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8EE8318-183A-16A7-2B9E-2437B81FF756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C412B88-686E-B102-8741-8FA2F18BE2E9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6" name="Oval 25" hidden="1">
              <a:extLst>
                <a:ext uri="{FF2B5EF4-FFF2-40B4-BE49-F238E27FC236}">
                  <a16:creationId xmlns:a16="http://schemas.microsoft.com/office/drawing/2014/main" id="{F559D708-1B8D-8703-884C-0EA866210C58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60650D86-3C1D-9A93-D9C3-78F562F5E6A7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D048BBC-4C6E-4935-50CD-696DB3B079E1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796603D-2AAD-622F-DE25-C3CD86136021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DBEFE58B-3B0C-99DB-3AF5-95AB300500A9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1CD2DB3-598F-5B63-3494-3DF7C048F7FB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8DFDD9A-2DDE-1717-721B-66F0A455200B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60DD57E-BB14-2CF7-1442-152C06B02787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E57E412-4D8B-6A17-7D76-6E83701CB3A7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8EA9D45-A9EF-FF38-5BE3-8D3A5C40E61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DFA270B-E647-0894-416A-6723470A0C75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AC778C0-7ECC-7DFE-9A19-528A1B394908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1EEFC9-CFB2-1B4E-2463-1AE0253C91EF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1" name="HEAVENLY TABERNACLE">
            <a:extLst>
              <a:ext uri="{FF2B5EF4-FFF2-40B4-BE49-F238E27FC236}">
                <a16:creationId xmlns:a16="http://schemas.microsoft.com/office/drawing/2014/main" id="{A8395468-1406-D2DA-8E31-7C85D393D446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train-of-thought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3858B546-F051-8EA1-1F7D-DEF14361C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7" y="-71910"/>
            <a:ext cx="9773786" cy="6108616"/>
          </a:xfrm>
          <a:prstGeom prst="rect">
            <a:avLst/>
          </a:prstGeom>
        </p:spPr>
      </p:pic>
      <p:sp>
        <p:nvSpPr>
          <p:cNvPr id="31" name="phone top shield">
            <a:extLst>
              <a:ext uri="{FF2B5EF4-FFF2-40B4-BE49-F238E27FC236}">
                <a16:creationId xmlns:a16="http://schemas.microsoft.com/office/drawing/2014/main" id="{320C7EE0-2625-24BF-E4ED-AD7D2D3568B3}"/>
              </a:ext>
            </a:extLst>
          </p:cNvPr>
          <p:cNvSpPr/>
          <p:nvPr/>
        </p:nvSpPr>
        <p:spPr>
          <a:xfrm>
            <a:off x="3615610" y="-401545"/>
            <a:ext cx="2940113" cy="285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CB158D0-2802-8750-2DC7-8C359600FF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" y="-3482777"/>
            <a:ext cx="7118585" cy="9518332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5F35F1B0-1857-5E18-F40B-C63047E233B9}"/>
              </a:ext>
            </a:extLst>
          </p:cNvPr>
          <p:cNvSpPr>
            <a:spLocks/>
          </p:cNvSpPr>
          <p:nvPr/>
        </p:nvSpPr>
        <p:spPr>
          <a:xfrm>
            <a:off x="217702" y="1919634"/>
            <a:ext cx="5750998" cy="3204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 hidden="1">
            <a:extLst>
              <a:ext uri="{FF2B5EF4-FFF2-40B4-BE49-F238E27FC236}">
                <a16:creationId xmlns:a16="http://schemas.microsoft.com/office/drawing/2014/main" id="{14DBED49-2071-116D-14B4-2438804CC5F7}"/>
              </a:ext>
            </a:extLst>
          </p:cNvPr>
          <p:cNvSpPr>
            <a:spLocks/>
          </p:cNvSpPr>
          <p:nvPr/>
        </p:nvSpPr>
        <p:spPr>
          <a:xfrm>
            <a:off x="217702" y="2526576"/>
            <a:ext cx="5750998" cy="744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picture containing outdoor object, star, dark, night&#10;&#10;Description automatically generated">
            <a:extLst>
              <a:ext uri="{FF2B5EF4-FFF2-40B4-BE49-F238E27FC236}">
                <a16:creationId xmlns:a16="http://schemas.microsoft.com/office/drawing/2014/main" id="{612C35A1-E586-BD82-40B7-E67546882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" y="-4226822"/>
            <a:ext cx="6099048" cy="9426156"/>
          </a:xfrm>
          <a:prstGeom prst="rect">
            <a:avLst/>
          </a:prstGeom>
        </p:spPr>
      </p:pic>
      <p:pic>
        <p:nvPicPr>
          <p:cNvPr id="80" name="Picture 79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AA0EE331-0644-119C-B5AD-27E94FB4A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" y="-13642859"/>
            <a:ext cx="6096749" cy="94734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3AFC1D-A6CF-0570-02F1-A4D4DD625122}"/>
              </a:ext>
            </a:extLst>
          </p:cNvPr>
          <p:cNvSpPr>
            <a:spLocks/>
          </p:cNvSpPr>
          <p:nvPr/>
        </p:nvSpPr>
        <p:spPr>
          <a:xfrm>
            <a:off x="-256021" y="5160376"/>
            <a:ext cx="1571870" cy="36564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548640">
              <a:defRPr/>
            </a:pPr>
            <a:r>
              <a:rPr lang="en-US" sz="1680" b="1" cap="all" dirty="0">
                <a:solidFill>
                  <a:prstClr val="black"/>
                </a:solidFill>
                <a:latin typeface="Calibri" panose="020F0502020204030204"/>
              </a:rPr>
              <a:t>Hebrews 12</a:t>
            </a:r>
          </a:p>
        </p:txBody>
      </p:sp>
    </p:spTree>
    <p:extLst>
      <p:ext uri="{BB962C8B-B14F-4D97-AF65-F5344CB8AC3E}">
        <p14:creationId xmlns:p14="http://schemas.microsoft.com/office/powerpoint/2010/main" val="39656823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n fran" descr="Cars driving on a road&#10;&#10;Description automatically generated">
            <a:extLst>
              <a:ext uri="{FF2B5EF4-FFF2-40B4-BE49-F238E27FC236}">
                <a16:creationId xmlns:a16="http://schemas.microsoft.com/office/drawing/2014/main" id="{005B030C-46C2-3F28-DF87-2C17F488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1" y="193160"/>
            <a:ext cx="7551784" cy="424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524061-571D-B148-03D2-DBB1885BF5F3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24BF12-33FA-5D5A-807D-DB98EB9E36C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8306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iley-room" descr="A cartoon character in a room&#10;&#10;Description automatically generated">
            <a:extLst>
              <a:ext uri="{FF2B5EF4-FFF2-40B4-BE49-F238E27FC236}">
                <a16:creationId xmlns:a16="http://schemas.microsoft.com/office/drawing/2014/main" id="{3D1CEA9E-1B38-AEE0-45BF-CB13ABC2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8" y="193160"/>
            <a:ext cx="7542907" cy="424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ugly house">
            <a:extLst>
              <a:ext uri="{FF2B5EF4-FFF2-40B4-BE49-F238E27FC236}">
                <a16:creationId xmlns:a16="http://schemas.microsoft.com/office/drawing/2014/main" id="{AFAC9975-0288-EE60-759F-9319B5675AF3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Ugly House</a:t>
            </a:r>
          </a:p>
        </p:txBody>
      </p:sp>
      <p:sp>
        <p:nvSpPr>
          <p:cNvPr id="11" name="nasty room">
            <a:extLst>
              <a:ext uri="{FF2B5EF4-FFF2-40B4-BE49-F238E27FC236}">
                <a16:creationId xmlns:a16="http://schemas.microsoft.com/office/drawing/2014/main" id="{4FB8DD47-7F70-2305-0578-0324B8C8C9B6}"/>
              </a:ext>
            </a:extLst>
          </p:cNvPr>
          <p:cNvSpPr/>
          <p:nvPr/>
        </p:nvSpPr>
        <p:spPr>
          <a:xfrm>
            <a:off x="277340" y="1375173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Nasty Room</a:t>
            </a:r>
          </a:p>
        </p:txBody>
      </p:sp>
      <p:sp>
        <p:nvSpPr>
          <p:cNvPr id="16" name="parents_stressed:text">
            <a:extLst>
              <a:ext uri="{FF2B5EF4-FFF2-40B4-BE49-F238E27FC236}">
                <a16:creationId xmlns:a16="http://schemas.microsoft.com/office/drawing/2014/main" id="{8E40933A-B8CC-A70D-027D-06B9D1ED27A7}"/>
              </a:ext>
            </a:extLst>
          </p:cNvPr>
          <p:cNvSpPr/>
          <p:nvPr/>
        </p:nvSpPr>
        <p:spPr>
          <a:xfrm>
            <a:off x="277340" y="2282077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Stressed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Parents</a:t>
            </a:r>
          </a:p>
        </p:txBody>
      </p:sp>
      <p:sp>
        <p:nvSpPr>
          <p:cNvPr id="20" name="broccoli">
            <a:extLst>
              <a:ext uri="{FF2B5EF4-FFF2-40B4-BE49-F238E27FC236}">
                <a16:creationId xmlns:a16="http://schemas.microsoft.com/office/drawing/2014/main" id="{4CA7FE0F-A817-E52C-0CE2-F3E6DFD7D4A8}"/>
              </a:ext>
            </a:extLst>
          </p:cNvPr>
          <p:cNvSpPr/>
          <p:nvPr/>
        </p:nvSpPr>
        <p:spPr>
          <a:xfrm>
            <a:off x="289748" y="3188981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Broccoli Pizza!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250AED6B-D01C-0A4F-2B13-CAB5B023D0DA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Fails Hockey Tryouts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BD42A4-CF76-DE31-208A-661148EC6B1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BEF0C7-1AAA-B2F5-DDD3-8CF1C667C4A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1DFEF-7F25-0711-47BB-710CA4DE959F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41608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20" grpId="0" animBg="1"/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ars" descr="A cartoon character in a classroom&#10;&#10;Description automatically generated">
            <a:extLst>
              <a:ext uri="{FF2B5EF4-FFF2-40B4-BE49-F238E27FC236}">
                <a16:creationId xmlns:a16="http://schemas.microsoft.com/office/drawing/2014/main" id="{8FC6CBBD-FE29-F58D-2A4F-9A6776C4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" y="193161"/>
            <a:ext cx="7620929" cy="428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39432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-to-station" descr="A cartoon character in a hallway&#10;&#10;Description automatically generated">
            <a:extLst>
              <a:ext uri="{FF2B5EF4-FFF2-40B4-BE49-F238E27FC236}">
                <a16:creationId xmlns:a16="http://schemas.microsoft.com/office/drawing/2014/main" id="{545D542A-43E7-FBF9-E81A-2ED7B65F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7" y="162148"/>
            <a:ext cx="7720021" cy="434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mfort" descr="A cartoon of a family hugging&#10;&#10;Description automatically generated">
            <a:extLst>
              <a:ext uri="{FF2B5EF4-FFF2-40B4-BE49-F238E27FC236}">
                <a16:creationId xmlns:a16="http://schemas.microsoft.com/office/drawing/2014/main" id="{2FEE19A9-6421-A409-8D29-AC26DDC9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0" y="89992"/>
            <a:ext cx="7774396" cy="4342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6908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ter-hockey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5C86550-4DD7-9B7C-D5B2-F01B998F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89992"/>
            <a:ext cx="7832548" cy="440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B5EEF-4A58-07FA-1B53-2DBBE0BD14C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8252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b2f95120-93f4-4659-b251-f6b18daaffc0"/>
  <p:tag name="SLIDO_EVENT_SECTION_UUID" val="3022d65e-950c-4d41-8058-ef6a79a2722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44952</TotalTime>
  <Words>863</Words>
  <Application>Microsoft Office PowerPoint</Application>
  <PresentationFormat>On-screen Show (16:10)</PresentationFormat>
  <Paragraphs>513</Paragraphs>
  <Slides>37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Calibri</vt:lpstr>
      <vt:lpstr>Aptos</vt:lpstr>
      <vt:lpstr>Inside Out</vt:lpstr>
      <vt:lpstr>Arial</vt:lpstr>
      <vt:lpstr>Posterama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12</cp:revision>
  <dcterms:created xsi:type="dcterms:W3CDTF">2023-11-05T19:08:06Z</dcterms:created>
  <dcterms:modified xsi:type="dcterms:W3CDTF">2024-02-14T23:01:24Z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