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72" r:id="rId1"/>
    <p:sldMasterId id="2147483684" r:id="rId2"/>
    <p:sldMasterId id="2147483686" r:id="rId3"/>
  </p:sldMasterIdLst>
  <p:sldIdLst>
    <p:sldId id="257" r:id="rId4"/>
    <p:sldId id="267" r:id="rId5"/>
    <p:sldId id="266" r:id="rId6"/>
    <p:sldId id="263" r:id="rId7"/>
    <p:sldId id="264" r:id="rId8"/>
  </p:sldIdLst>
  <p:sldSz cx="14630400" cy="9144000"/>
  <p:notesSz cx="6858000" cy="9144000"/>
  <p:embeddedFontLst>
    <p:embeddedFont>
      <p:font typeface="Arial Narrow" panose="020B0606020202030204" pitchFamily="34" charset="0"/>
      <p:regular r:id="rId9"/>
      <p:bold r:id="rId10"/>
      <p:italic r:id="rId11"/>
      <p:boldItalic r:id="rId12"/>
    </p:embeddedFont>
    <p:embeddedFont>
      <p:font typeface="ＭＳ Ｐゴシック" panose="020B0600070205080204" pitchFamily="34" charset="-128"/>
      <p:regular r:id="rId13"/>
    </p:embeddedFont>
    <p:embeddedFont>
      <p:font typeface="Century" panose="02040604050505020304" pitchFamily="18" charset="0"/>
      <p:regular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570586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1pPr>
    <a:lvl2pPr marL="570586" algn="l" defTabSz="570586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2pPr>
    <a:lvl3pPr marL="1141171" algn="l" defTabSz="570586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3pPr>
    <a:lvl4pPr marL="1711757" algn="l" defTabSz="570586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4pPr>
    <a:lvl5pPr marL="2282342" algn="l" defTabSz="570586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5pPr>
    <a:lvl6pPr marL="2852928" algn="l" defTabSz="570586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6pPr>
    <a:lvl7pPr marL="3423514" algn="l" defTabSz="570586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7pPr>
    <a:lvl8pPr marL="3994099" algn="l" defTabSz="570586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8pPr>
    <a:lvl9pPr marL="4564685" algn="l" defTabSz="570586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8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71D61E-7A6A-6E42-ABB1-0213F09857D2}" v="4" dt="2021-06-12T19:08:04.9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13"/>
    <p:restoredTop sz="94721"/>
  </p:normalViewPr>
  <p:slideViewPr>
    <p:cSldViewPr snapToGrid="0" snapToObjects="1">
      <p:cViewPr varScale="1">
        <p:scale>
          <a:sx n="84" d="100"/>
          <a:sy n="84" d="100"/>
        </p:scale>
        <p:origin x="2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ua Creel" userId="055318611ec3b48d" providerId="LiveId" clId="{B971D61E-7A6A-6E42-ABB1-0213F09857D2}"/>
    <pc:docChg chg="custSel addSld delSld modSld">
      <pc:chgData name="Joshua Creel" userId="055318611ec3b48d" providerId="LiveId" clId="{B971D61E-7A6A-6E42-ABB1-0213F09857D2}" dt="2021-06-12T19:08:04.950" v="5"/>
      <pc:docMkLst>
        <pc:docMk/>
      </pc:docMkLst>
      <pc:sldChg chg="del">
        <pc:chgData name="Joshua Creel" userId="055318611ec3b48d" providerId="LiveId" clId="{B971D61E-7A6A-6E42-ABB1-0213F09857D2}" dt="2021-06-12T19:07:45.710" v="3" actId="2696"/>
        <pc:sldMkLst>
          <pc:docMk/>
          <pc:sldMk cId="3179279658" sldId="262"/>
        </pc:sldMkLst>
      </pc:sldChg>
      <pc:sldChg chg="addSp delSp modSp mod delAnim modAnim">
        <pc:chgData name="Joshua Creel" userId="055318611ec3b48d" providerId="LiveId" clId="{B971D61E-7A6A-6E42-ABB1-0213F09857D2}" dt="2021-06-12T19:08:04.950" v="5"/>
        <pc:sldMkLst>
          <pc:docMk/>
          <pc:sldMk cId="325311144" sldId="264"/>
        </pc:sldMkLst>
        <pc:spChg chg="del">
          <ac:chgData name="Joshua Creel" userId="055318611ec3b48d" providerId="LiveId" clId="{B971D61E-7A6A-6E42-ABB1-0213F09857D2}" dt="2021-06-12T19:08:04.136" v="4" actId="478"/>
          <ac:spMkLst>
            <pc:docMk/>
            <pc:sldMk cId="325311144" sldId="264"/>
            <ac:spMk id="2" creationId="{00000000-0000-0000-0000-000000000000}"/>
          </ac:spMkLst>
        </pc:spChg>
        <pc:spChg chg="add mod">
          <ac:chgData name="Joshua Creel" userId="055318611ec3b48d" providerId="LiveId" clId="{B971D61E-7A6A-6E42-ABB1-0213F09857D2}" dt="2021-06-12T19:08:04.950" v="5"/>
          <ac:spMkLst>
            <pc:docMk/>
            <pc:sldMk cId="325311144" sldId="264"/>
            <ac:spMk id="4" creationId="{DE8795D7-56B3-A146-8D52-FFDA7245F9B6}"/>
          </ac:spMkLst>
        </pc:spChg>
      </pc:sldChg>
      <pc:sldChg chg="add del">
        <pc:chgData name="Joshua Creel" userId="055318611ec3b48d" providerId="LiveId" clId="{B971D61E-7A6A-6E42-ABB1-0213F09857D2}" dt="2021-06-12T19:07:40.698" v="2"/>
        <pc:sldMkLst>
          <pc:docMk/>
          <pc:sldMk cId="3615782423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840569"/>
            <a:ext cx="1243584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5181600"/>
            <a:ext cx="1024128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2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97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66186"/>
            <a:ext cx="329184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66186"/>
            <a:ext cx="963168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52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840569"/>
            <a:ext cx="1243584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5181600"/>
            <a:ext cx="1024128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31502" indent="0" algn="ctr">
              <a:buNone/>
              <a:defRPr/>
            </a:lvl2pPr>
            <a:lvl3pPr marL="1463004" indent="0" algn="ctr">
              <a:buNone/>
              <a:defRPr/>
            </a:lvl3pPr>
            <a:lvl4pPr marL="2194505" indent="0" algn="ctr">
              <a:buNone/>
              <a:defRPr/>
            </a:lvl4pPr>
            <a:lvl5pPr marL="2926007" indent="0" algn="ctr">
              <a:buNone/>
              <a:defRPr/>
            </a:lvl5pPr>
            <a:lvl6pPr marL="3657509" indent="0" algn="ctr">
              <a:buNone/>
              <a:defRPr/>
            </a:lvl6pPr>
            <a:lvl7pPr marL="4389011" indent="0" algn="ctr">
              <a:buNone/>
              <a:defRPr/>
            </a:lvl7pPr>
            <a:lvl8pPr marL="5120512" indent="0" algn="ctr">
              <a:buNone/>
              <a:defRPr/>
            </a:lvl8pPr>
            <a:lvl9pPr marL="585201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367C1-A284-D74E-98B5-BB0AA6E077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42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496484"/>
            <a:ext cx="10972800" cy="3183467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802717"/>
            <a:ext cx="10972800" cy="2207683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51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24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279652"/>
            <a:ext cx="12618720" cy="3803649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6119285"/>
            <a:ext cx="12618720" cy="2000249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76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434167"/>
            <a:ext cx="621792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434167"/>
            <a:ext cx="621792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05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86834"/>
            <a:ext cx="1261872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241551"/>
            <a:ext cx="6189344" cy="1098549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340100"/>
            <a:ext cx="6189344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241551"/>
            <a:ext cx="6219826" cy="1098549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340100"/>
            <a:ext cx="6219826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99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63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6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75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609600"/>
            <a:ext cx="4718684" cy="213360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316567"/>
            <a:ext cx="7406640" cy="6498167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743200"/>
            <a:ext cx="4718684" cy="5082117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04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609600"/>
            <a:ext cx="4718684" cy="213360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316567"/>
            <a:ext cx="7406640" cy="6498167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743200"/>
            <a:ext cx="4718684" cy="5082117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73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62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86833"/>
            <a:ext cx="315468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86833"/>
            <a:ext cx="928116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5E6-04B6-3849-A022-85E4F34C0A6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90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875869"/>
            <a:ext cx="12435840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875618"/>
            <a:ext cx="12435840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502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2pPr>
            <a:lvl3pPr marL="1463004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2194505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926007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657509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4389011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5120512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852014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0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33602"/>
            <a:ext cx="6461760" cy="6034617"/>
          </a:xfrm>
        </p:spPr>
        <p:txBody>
          <a:bodyPr/>
          <a:lstStyle>
            <a:lvl1pPr>
              <a:defRPr sz="4480"/>
            </a:lvl1pPr>
            <a:lvl2pPr>
              <a:defRPr sz="3840"/>
            </a:lvl2pPr>
            <a:lvl3pPr>
              <a:defRPr sz="3200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2133602"/>
            <a:ext cx="6461760" cy="6034617"/>
          </a:xfrm>
        </p:spPr>
        <p:txBody>
          <a:bodyPr/>
          <a:lstStyle>
            <a:lvl1pPr>
              <a:defRPr sz="4480"/>
            </a:lvl1pPr>
            <a:lvl2pPr>
              <a:defRPr sz="3840"/>
            </a:lvl2pPr>
            <a:lvl3pPr>
              <a:defRPr sz="3200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7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1" y="2046818"/>
            <a:ext cx="6464300" cy="853017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502" indent="0">
              <a:buNone/>
              <a:defRPr sz="3200" b="1"/>
            </a:lvl2pPr>
            <a:lvl3pPr marL="1463004" indent="0">
              <a:buNone/>
              <a:defRPr sz="2880" b="1"/>
            </a:lvl3pPr>
            <a:lvl4pPr marL="2194505" indent="0">
              <a:buNone/>
              <a:defRPr sz="2560" b="1"/>
            </a:lvl4pPr>
            <a:lvl5pPr marL="2926007" indent="0">
              <a:buNone/>
              <a:defRPr sz="2560" b="1"/>
            </a:lvl5pPr>
            <a:lvl6pPr marL="3657509" indent="0">
              <a:buNone/>
              <a:defRPr sz="2560" b="1"/>
            </a:lvl6pPr>
            <a:lvl7pPr marL="4389011" indent="0">
              <a:buNone/>
              <a:defRPr sz="2560" b="1"/>
            </a:lvl7pPr>
            <a:lvl8pPr marL="5120512" indent="0">
              <a:buNone/>
              <a:defRPr sz="2560" b="1"/>
            </a:lvl8pPr>
            <a:lvl9pPr marL="5852014" indent="0">
              <a:buNone/>
              <a:defRPr sz="2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1" y="2899833"/>
            <a:ext cx="6464300" cy="5268384"/>
          </a:xfrm>
        </p:spPr>
        <p:txBody>
          <a:bodyPr/>
          <a:lstStyle>
            <a:lvl1pPr>
              <a:defRPr sz="3840"/>
            </a:lvl1pPr>
            <a:lvl2pPr>
              <a:defRPr sz="3200"/>
            </a:lvl2pPr>
            <a:lvl3pPr>
              <a:defRPr sz="2880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3" y="2046818"/>
            <a:ext cx="6466840" cy="853017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502" indent="0">
              <a:buNone/>
              <a:defRPr sz="3200" b="1"/>
            </a:lvl2pPr>
            <a:lvl3pPr marL="1463004" indent="0">
              <a:buNone/>
              <a:defRPr sz="2880" b="1"/>
            </a:lvl3pPr>
            <a:lvl4pPr marL="2194505" indent="0">
              <a:buNone/>
              <a:defRPr sz="2560" b="1"/>
            </a:lvl4pPr>
            <a:lvl5pPr marL="2926007" indent="0">
              <a:buNone/>
              <a:defRPr sz="2560" b="1"/>
            </a:lvl5pPr>
            <a:lvl6pPr marL="3657509" indent="0">
              <a:buNone/>
              <a:defRPr sz="2560" b="1"/>
            </a:lvl6pPr>
            <a:lvl7pPr marL="4389011" indent="0">
              <a:buNone/>
              <a:defRPr sz="2560" b="1"/>
            </a:lvl7pPr>
            <a:lvl8pPr marL="5120512" indent="0">
              <a:buNone/>
              <a:defRPr sz="2560" b="1"/>
            </a:lvl8pPr>
            <a:lvl9pPr marL="5852014" indent="0">
              <a:buNone/>
              <a:defRPr sz="2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3" y="2899833"/>
            <a:ext cx="6466840" cy="5268384"/>
          </a:xfrm>
        </p:spPr>
        <p:txBody>
          <a:bodyPr/>
          <a:lstStyle>
            <a:lvl1pPr>
              <a:defRPr sz="3840"/>
            </a:lvl1pPr>
            <a:lvl2pPr>
              <a:defRPr sz="3200"/>
            </a:lvl2pPr>
            <a:lvl3pPr>
              <a:defRPr sz="2880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63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3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8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64066"/>
            <a:ext cx="4813301" cy="154940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64070"/>
            <a:ext cx="8178800" cy="7804151"/>
          </a:xfrm>
        </p:spPr>
        <p:txBody>
          <a:bodyPr/>
          <a:lstStyle>
            <a:lvl1pPr>
              <a:defRPr sz="5120"/>
            </a:lvl1pPr>
            <a:lvl2pPr>
              <a:defRPr sz="4480"/>
            </a:lvl2pPr>
            <a:lvl3pPr>
              <a:defRPr sz="384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913470"/>
            <a:ext cx="4813301" cy="6254751"/>
          </a:xfrm>
        </p:spPr>
        <p:txBody>
          <a:bodyPr/>
          <a:lstStyle>
            <a:lvl1pPr marL="0" indent="0">
              <a:buNone/>
              <a:defRPr sz="2240"/>
            </a:lvl1pPr>
            <a:lvl2pPr marL="731502" indent="0">
              <a:buNone/>
              <a:defRPr sz="1920"/>
            </a:lvl2pPr>
            <a:lvl3pPr marL="1463004" indent="0">
              <a:buNone/>
              <a:defRPr sz="1600"/>
            </a:lvl3pPr>
            <a:lvl4pPr marL="2194505" indent="0">
              <a:buNone/>
              <a:defRPr sz="1440"/>
            </a:lvl4pPr>
            <a:lvl5pPr marL="2926007" indent="0">
              <a:buNone/>
              <a:defRPr sz="1440"/>
            </a:lvl5pPr>
            <a:lvl6pPr marL="3657509" indent="0">
              <a:buNone/>
              <a:defRPr sz="1440"/>
            </a:lvl6pPr>
            <a:lvl7pPr marL="4389011" indent="0">
              <a:buNone/>
              <a:defRPr sz="1440"/>
            </a:lvl7pPr>
            <a:lvl8pPr marL="5120512" indent="0">
              <a:buNone/>
              <a:defRPr sz="1440"/>
            </a:lvl8pPr>
            <a:lvl9pPr marL="5852014" indent="0">
              <a:buNone/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83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0" y="6400801"/>
            <a:ext cx="8778240" cy="755652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0" y="817033"/>
            <a:ext cx="8778240" cy="5486400"/>
          </a:xfrm>
        </p:spPr>
        <p:txBody>
          <a:bodyPr/>
          <a:lstStyle>
            <a:lvl1pPr marL="0" indent="0">
              <a:buNone/>
              <a:defRPr sz="5120"/>
            </a:lvl1pPr>
            <a:lvl2pPr marL="731502" indent="0">
              <a:buNone/>
              <a:defRPr sz="4480"/>
            </a:lvl2pPr>
            <a:lvl3pPr marL="1463004" indent="0">
              <a:buNone/>
              <a:defRPr sz="3840"/>
            </a:lvl3pPr>
            <a:lvl4pPr marL="2194505" indent="0">
              <a:buNone/>
              <a:defRPr sz="3200"/>
            </a:lvl4pPr>
            <a:lvl5pPr marL="2926007" indent="0">
              <a:buNone/>
              <a:defRPr sz="3200"/>
            </a:lvl5pPr>
            <a:lvl6pPr marL="3657509" indent="0">
              <a:buNone/>
              <a:defRPr sz="3200"/>
            </a:lvl6pPr>
            <a:lvl7pPr marL="4389011" indent="0">
              <a:buNone/>
              <a:defRPr sz="3200"/>
            </a:lvl7pPr>
            <a:lvl8pPr marL="5120512" indent="0">
              <a:buNone/>
              <a:defRPr sz="3200"/>
            </a:lvl8pPr>
            <a:lvl9pPr marL="5852014" indent="0">
              <a:buNone/>
              <a:defRPr sz="32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0" y="7156451"/>
            <a:ext cx="8778240" cy="1073151"/>
          </a:xfrm>
        </p:spPr>
        <p:txBody>
          <a:bodyPr/>
          <a:lstStyle>
            <a:lvl1pPr marL="0" indent="0">
              <a:buNone/>
              <a:defRPr sz="2240"/>
            </a:lvl1pPr>
            <a:lvl2pPr marL="731502" indent="0">
              <a:buNone/>
              <a:defRPr sz="1920"/>
            </a:lvl2pPr>
            <a:lvl3pPr marL="1463004" indent="0">
              <a:buNone/>
              <a:defRPr sz="1600"/>
            </a:lvl3pPr>
            <a:lvl4pPr marL="2194505" indent="0">
              <a:buNone/>
              <a:defRPr sz="1440"/>
            </a:lvl4pPr>
            <a:lvl5pPr marL="2926007" indent="0">
              <a:buNone/>
              <a:defRPr sz="1440"/>
            </a:lvl5pPr>
            <a:lvl6pPr marL="3657509" indent="0">
              <a:buNone/>
              <a:defRPr sz="1440"/>
            </a:lvl6pPr>
            <a:lvl7pPr marL="4389011" indent="0">
              <a:buNone/>
              <a:defRPr sz="1440"/>
            </a:lvl7pPr>
            <a:lvl8pPr marL="5120512" indent="0">
              <a:buNone/>
              <a:defRPr sz="1440"/>
            </a:lvl8pPr>
            <a:lvl9pPr marL="5852014" indent="0">
              <a:buNone/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66185"/>
            <a:ext cx="1316736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33602"/>
            <a:ext cx="1316736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8475136"/>
            <a:ext cx="341376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8475136"/>
            <a:ext cx="463296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8475136"/>
            <a:ext cx="341376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40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463004" rtl="0" eaLnBrk="1" latinLnBrk="0" hangingPunct="1">
        <a:spcBef>
          <a:spcPct val="0"/>
        </a:spcBef>
        <a:buNone/>
        <a:defRPr sz="70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27" indent="-548627" algn="l" defTabSz="1463004" rtl="0" eaLnBrk="1" latinLnBrk="0" hangingPunct="1">
        <a:spcBef>
          <a:spcPct val="20000"/>
        </a:spcBef>
        <a:buFont typeface="Arial" pitchFamily="34" charset="0"/>
        <a:buChar char="•"/>
        <a:defRPr sz="5120" kern="1200">
          <a:solidFill>
            <a:schemeClr val="tx1"/>
          </a:solidFill>
          <a:latin typeface="+mn-lt"/>
          <a:ea typeface="+mn-ea"/>
          <a:cs typeface="+mn-cs"/>
        </a:defRPr>
      </a:lvl1pPr>
      <a:lvl2pPr marL="1188690" indent="-457188" algn="l" defTabSz="1463004" rtl="0" eaLnBrk="1" latinLnBrk="0" hangingPunct="1">
        <a:spcBef>
          <a:spcPct val="20000"/>
        </a:spcBef>
        <a:buFont typeface="Arial" pitchFamily="34" charset="0"/>
        <a:buChar char="–"/>
        <a:defRPr sz="448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54" indent="-365750" algn="l" defTabSz="1463004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3pPr>
      <a:lvl4pPr marL="2560256" indent="-365750" algn="l" defTabSz="146300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757" indent="-365750" algn="l" defTabSz="146300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259" indent="-365750" algn="l" defTabSz="14630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761" indent="-365750" algn="l" defTabSz="14630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263" indent="-365750" algn="l" defTabSz="14630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764" indent="-365750" algn="l" defTabSz="14630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0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731502" algn="l" defTabSz="146300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04" algn="l" defTabSz="146300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05" algn="l" defTabSz="146300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07" algn="l" defTabSz="146300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3657509" algn="l" defTabSz="146300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389011" algn="l" defTabSz="146300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120512" algn="l" defTabSz="146300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5852014" algn="l" defTabSz="1463004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366185"/>
            <a:ext cx="1316736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2133602"/>
            <a:ext cx="13167360" cy="603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520" y="8326968"/>
            <a:ext cx="3413760" cy="63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4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98720" y="8326968"/>
            <a:ext cx="4632960" cy="63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4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85120" y="8326968"/>
            <a:ext cx="3413760" cy="63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24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617500-D4FC-4748-A8BC-1C0624D33AE8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3079" name="Picture 18" descr="conquering heroes_std_c_n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38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4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4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4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4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4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731502" algn="ctr" rtl="0" fontAlgn="base">
        <a:spcBef>
          <a:spcPct val="0"/>
        </a:spcBef>
        <a:spcAft>
          <a:spcPct val="0"/>
        </a:spcAft>
        <a:defRPr sz="7040">
          <a:solidFill>
            <a:schemeClr val="tx2"/>
          </a:solidFill>
          <a:latin typeface="Arial" charset="0"/>
          <a:ea typeface="ＭＳ Ｐゴシック" charset="0"/>
        </a:defRPr>
      </a:lvl6pPr>
      <a:lvl7pPr marL="1463004" algn="ctr" rtl="0" fontAlgn="base">
        <a:spcBef>
          <a:spcPct val="0"/>
        </a:spcBef>
        <a:spcAft>
          <a:spcPct val="0"/>
        </a:spcAft>
        <a:defRPr sz="7040">
          <a:solidFill>
            <a:schemeClr val="tx2"/>
          </a:solidFill>
          <a:latin typeface="Arial" charset="0"/>
          <a:ea typeface="ＭＳ Ｐゴシック" charset="0"/>
        </a:defRPr>
      </a:lvl7pPr>
      <a:lvl8pPr marL="2194505" algn="ctr" rtl="0" fontAlgn="base">
        <a:spcBef>
          <a:spcPct val="0"/>
        </a:spcBef>
        <a:spcAft>
          <a:spcPct val="0"/>
        </a:spcAft>
        <a:defRPr sz="7040">
          <a:solidFill>
            <a:schemeClr val="tx2"/>
          </a:solidFill>
          <a:latin typeface="Arial" charset="0"/>
          <a:ea typeface="ＭＳ Ｐゴシック" charset="0"/>
        </a:defRPr>
      </a:lvl8pPr>
      <a:lvl9pPr marL="2926007" algn="ctr" rtl="0" fontAlgn="base">
        <a:spcBef>
          <a:spcPct val="0"/>
        </a:spcBef>
        <a:spcAft>
          <a:spcPct val="0"/>
        </a:spcAft>
        <a:defRPr sz="704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548627" indent="-548627" algn="l" rtl="0" eaLnBrk="0" fontAlgn="base" hangingPunct="0">
        <a:spcBef>
          <a:spcPct val="20000"/>
        </a:spcBef>
        <a:spcAft>
          <a:spcPct val="0"/>
        </a:spcAft>
        <a:buChar char="•"/>
        <a:defRPr sz="512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1188690" indent="-457188" algn="l" rtl="0" eaLnBrk="0" fontAlgn="base" hangingPunct="0">
        <a:spcBef>
          <a:spcPct val="20000"/>
        </a:spcBef>
        <a:spcAft>
          <a:spcPct val="0"/>
        </a:spcAft>
        <a:buChar char="–"/>
        <a:defRPr sz="4480">
          <a:solidFill>
            <a:schemeClr val="tx1"/>
          </a:solidFill>
          <a:latin typeface="+mn-lt"/>
          <a:ea typeface="+mn-ea"/>
        </a:defRPr>
      </a:lvl2pPr>
      <a:lvl3pPr marL="1828754" indent="-365750" algn="l" rtl="0" eaLnBrk="0" fontAlgn="base" hangingPunct="0">
        <a:spcBef>
          <a:spcPct val="20000"/>
        </a:spcBef>
        <a:spcAft>
          <a:spcPct val="0"/>
        </a:spcAft>
        <a:buChar char="•"/>
        <a:defRPr sz="3840">
          <a:solidFill>
            <a:schemeClr val="tx1"/>
          </a:solidFill>
          <a:latin typeface="+mn-lt"/>
          <a:ea typeface="+mn-ea"/>
        </a:defRPr>
      </a:lvl3pPr>
      <a:lvl4pPr marL="2560256" indent="-36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+mn-ea"/>
        </a:defRPr>
      </a:lvl4pPr>
      <a:lvl5pPr marL="3291757" indent="-36575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  <a:ea typeface="+mn-ea"/>
        </a:defRPr>
      </a:lvl5pPr>
      <a:lvl6pPr marL="4023259" indent="-365750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  <a:ea typeface="+mn-ea"/>
        </a:defRPr>
      </a:lvl6pPr>
      <a:lvl7pPr marL="4754761" indent="-365750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  <a:ea typeface="+mn-ea"/>
        </a:defRPr>
      </a:lvl7pPr>
      <a:lvl8pPr marL="5486263" indent="-365750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  <a:ea typeface="+mn-ea"/>
        </a:defRPr>
      </a:lvl8pPr>
      <a:lvl9pPr marL="6217764" indent="-365750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731502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731502" algn="l" defTabSz="731502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04" algn="l" defTabSz="731502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05" algn="l" defTabSz="731502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07" algn="l" defTabSz="731502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3657509" algn="l" defTabSz="731502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389011" algn="l" defTabSz="731502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120512" algn="l" defTabSz="731502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5852014" algn="l" defTabSz="731502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86834"/>
            <a:ext cx="1261872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434167"/>
            <a:ext cx="1261872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8475134"/>
            <a:ext cx="329184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335E6-04B6-3849-A022-85E4F34C0A68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8475134"/>
            <a:ext cx="493776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8475134"/>
            <a:ext cx="329184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4B9CC-639C-1B41-93FA-75B946FF6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394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A5455E1-2D30-DB43-8F89-F363B5444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14630400" cy="8229600"/>
          </a:xfrm>
          <a:prstGeom prst="rect">
            <a:avLst/>
          </a:prstGeom>
        </p:spPr>
      </p:pic>
      <p:pic>
        <p:nvPicPr>
          <p:cNvPr id="4" name="Picture 3" descr="A close up of a box&#10;&#10;Description automatically generated">
            <a:extLst>
              <a:ext uri="{FF2B5EF4-FFF2-40B4-BE49-F238E27FC236}">
                <a16:creationId xmlns:a16="http://schemas.microsoft.com/office/drawing/2014/main" xmlns="" id="{B23C5527-4628-7043-8926-E988B0B06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"/>
            <a:ext cx="146304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6760" y="2331720"/>
            <a:ext cx="5715000" cy="541686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conforme</a:t>
            </a:r>
            <a:endParaRPr lang="en-US" sz="80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al </a:t>
            </a:r>
            <a:r>
              <a:rPr lang="en-US" sz="80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coraz</a:t>
            </a:r>
            <a:r>
              <a:rPr lang="es-ES" sz="80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ón</a:t>
            </a:r>
            <a:r>
              <a:rPr lang="es-ES" sz="8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de</a:t>
            </a:r>
          </a:p>
          <a:p>
            <a:pPr algn="ctr"/>
            <a:r>
              <a:rPr lang="es-ES" sz="1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Dios</a:t>
            </a:r>
          </a:p>
          <a:p>
            <a:pPr algn="ctr"/>
            <a:r>
              <a:rPr lang="es-ES" sz="4800" b="1" dirty="0" smtClean="0">
                <a:cs typeface="Arial" panose="020B0604020202020204" pitchFamily="34" charset="0"/>
              </a:rPr>
              <a:t>un estudio de David</a:t>
            </a:r>
          </a:p>
        </p:txBody>
      </p:sp>
    </p:spTree>
    <p:extLst>
      <p:ext uri="{BB962C8B-B14F-4D97-AF65-F5344CB8AC3E}">
        <p14:creationId xmlns:p14="http://schemas.microsoft.com/office/powerpoint/2010/main" val="5142708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38C23A0-2693-CD49-8A21-5197F54CD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146304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0140" y="623316"/>
            <a:ext cx="2446020" cy="45110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batalla de </a:t>
            </a:r>
            <a:r>
              <a:rPr lang="es-E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" y="1240536"/>
            <a:ext cx="4168140" cy="78354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 ruta de Saúl y su ejército desde </a:t>
            </a:r>
            <a:r>
              <a:rPr lang="es-ES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Guibeá</a:t>
            </a:r>
            <a:r>
              <a:rPr lang="es-ES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hacia el valle de </a:t>
            </a:r>
            <a:r>
              <a:rPr lang="es-ES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Ela</a:t>
            </a:r>
            <a:endParaRPr lang="en-US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660" y="1991868"/>
            <a:ext cx="4168140" cy="78354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 ruta de David desde Belén hacia el campamento israelita</a:t>
            </a:r>
            <a:endParaRPr lang="en-US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" y="2740914"/>
            <a:ext cx="4168140" cy="78354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Las rutas de los israelitas al perseguir a los filisteos que huían</a:t>
            </a:r>
            <a:endParaRPr lang="en-US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30059" y="6033516"/>
            <a:ext cx="161236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Belén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69988" y="6788658"/>
            <a:ext cx="98144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Soco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29718" y="6063615"/>
            <a:ext cx="161236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Saaraim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33821" y="5701094"/>
            <a:ext cx="111359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Azeca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91740" y="6033516"/>
            <a:ext cx="80679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7538" y="4327885"/>
            <a:ext cx="107488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Ecrón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81419" y="5012436"/>
            <a:ext cx="161236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Jerusalén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33919" y="3809893"/>
            <a:ext cx="101800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Guibeá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29718" y="3524462"/>
            <a:ext cx="93570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Ajalón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32098" y="5012435"/>
            <a:ext cx="1684482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FILISTEA</a:t>
            </a:r>
            <a:endParaRPr lang="en-US" sz="2000" i="1" dirty="0">
              <a:solidFill>
                <a:schemeClr val="bg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36432" y="6434715"/>
            <a:ext cx="137197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EFES DAMIM</a:t>
            </a:r>
            <a:endParaRPr lang="en-US" sz="2000" i="1" dirty="0">
              <a:solidFill>
                <a:schemeClr val="bg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33727" y="6388548"/>
            <a:ext cx="2050937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VALLE DE ELA</a:t>
            </a:r>
            <a:endParaRPr lang="en-US" sz="2000" i="1" dirty="0">
              <a:solidFill>
                <a:schemeClr val="bg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349581" y="7653915"/>
            <a:ext cx="1280819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 MUERTO</a:t>
            </a:r>
            <a:endParaRPr lang="en-US" sz="2000" i="1" dirty="0">
              <a:solidFill>
                <a:schemeClr val="bg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8197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322" y="1297281"/>
            <a:ext cx="10162932" cy="5310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463004">
              <a:spcAft>
                <a:spcPts val="2160"/>
              </a:spcAft>
              <a:defRPr/>
            </a:pPr>
            <a:r>
              <a:rPr lang="en-US" sz="5280" b="1" dirty="0" smtClean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>MIEDO</a:t>
            </a:r>
            <a:r>
              <a:rPr lang="en-US" sz="4480" dirty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/>
            </a:r>
            <a:br>
              <a:rPr lang="en-US" sz="4480" dirty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</a:br>
            <a:r>
              <a:rPr lang="en-US" sz="3600" dirty="0" smtClean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>la </a:t>
            </a:r>
            <a:r>
              <a:rPr lang="en-US" sz="3600" dirty="0" err="1" smtClean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>reacción</a:t>
            </a:r>
            <a:r>
              <a:rPr lang="en-US" sz="3600" dirty="0" smtClean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> de Israel ante el </a:t>
            </a:r>
            <a:r>
              <a:rPr lang="en-US" sz="3600" dirty="0" err="1" smtClean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>campeón</a:t>
            </a:r>
            <a:r>
              <a:rPr lang="en-US" sz="3600" dirty="0" smtClean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> </a:t>
            </a:r>
            <a:r>
              <a:rPr lang="en-US" sz="3600" dirty="0" err="1" smtClean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>filisteo</a:t>
            </a:r>
            <a:endParaRPr lang="en-US" sz="3600" dirty="0">
              <a:solidFill>
                <a:srgbClr val="61401F"/>
              </a:solidFill>
              <a:latin typeface="Century"/>
              <a:ea typeface="ＭＳ Ｐゴシック"/>
              <a:cs typeface="Century"/>
            </a:endParaRPr>
          </a:p>
          <a:p>
            <a:pPr algn="ctr" defTabSz="1463004">
              <a:spcAft>
                <a:spcPts val="2160"/>
              </a:spcAft>
              <a:defRPr/>
            </a:pPr>
            <a:r>
              <a:rPr lang="en-US" sz="5280" b="1" dirty="0" smtClean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>DUDA</a:t>
            </a:r>
            <a:r>
              <a:rPr lang="en-US" sz="4480" dirty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/>
            </a:r>
            <a:br>
              <a:rPr lang="en-US" sz="4480" dirty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</a:br>
            <a:r>
              <a:rPr lang="en-US" sz="3600" dirty="0" err="1" smtClean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>cómo</a:t>
            </a:r>
            <a:r>
              <a:rPr lang="en-US" sz="3600" dirty="0" smtClean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> se </a:t>
            </a:r>
            <a:r>
              <a:rPr lang="en-US" sz="3600" dirty="0" err="1" smtClean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>sentía</a:t>
            </a:r>
            <a:r>
              <a:rPr lang="en-US" sz="3600" dirty="0" smtClean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> Israel </a:t>
            </a:r>
            <a:r>
              <a:rPr lang="en-US" sz="3600" dirty="0" err="1" smtClean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>en</a:t>
            </a:r>
            <a:r>
              <a:rPr lang="en-US" sz="3600" dirty="0" smtClean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> </a:t>
            </a:r>
            <a:r>
              <a:rPr lang="en-US" sz="3600" dirty="0" err="1" smtClean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>cuanto</a:t>
            </a:r>
            <a:r>
              <a:rPr lang="en-US" sz="3600" dirty="0" smtClean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> a </a:t>
            </a:r>
            <a:r>
              <a:rPr lang="en-US" sz="3600" dirty="0" smtClean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>David</a:t>
            </a:r>
            <a:endParaRPr lang="en-US" sz="3600" dirty="0">
              <a:solidFill>
                <a:srgbClr val="61401F"/>
              </a:solidFill>
              <a:latin typeface="Century"/>
              <a:ea typeface="ＭＳ Ｐゴシック"/>
              <a:cs typeface="Century"/>
            </a:endParaRPr>
          </a:p>
          <a:p>
            <a:pPr algn="ctr" defTabSz="1463004">
              <a:spcAft>
                <a:spcPts val="2160"/>
              </a:spcAft>
              <a:defRPr/>
            </a:pPr>
            <a:r>
              <a:rPr lang="en-US" sz="5280" b="1" dirty="0" smtClean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>VALOR</a:t>
            </a:r>
            <a:r>
              <a:rPr lang="en-US" sz="4480" dirty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/>
            </a:r>
            <a:br>
              <a:rPr lang="en-US" sz="4480" dirty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</a:br>
            <a:r>
              <a:rPr lang="en-US" sz="3600" dirty="0" smtClean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>el </a:t>
            </a:r>
            <a:r>
              <a:rPr lang="en-US" sz="3600" dirty="0" err="1" smtClean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>resultado</a:t>
            </a:r>
            <a:r>
              <a:rPr lang="en-US" sz="3600" dirty="0" smtClean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> de la </a:t>
            </a:r>
            <a:r>
              <a:rPr lang="en-US" sz="3600" dirty="0" err="1" smtClean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>confianza</a:t>
            </a:r>
            <a:r>
              <a:rPr lang="en-US" sz="3600" dirty="0" smtClean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> de David </a:t>
            </a:r>
            <a:br>
              <a:rPr lang="en-US" sz="3600" dirty="0" smtClean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</a:br>
            <a:r>
              <a:rPr lang="en-US" sz="3600" dirty="0" err="1" smtClean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>en</a:t>
            </a:r>
            <a:r>
              <a:rPr lang="en-US" sz="3600" dirty="0" smtClean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> el SEÑOR</a:t>
            </a:r>
            <a:endParaRPr lang="en-US" sz="3600" dirty="0">
              <a:solidFill>
                <a:srgbClr val="61401F"/>
              </a:solidFill>
              <a:latin typeface="Century"/>
              <a:ea typeface="ＭＳ Ｐゴシック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36157824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hillside&#10;&#10;Description automatically generated">
            <a:extLst>
              <a:ext uri="{FF2B5EF4-FFF2-40B4-BE49-F238E27FC236}">
                <a16:creationId xmlns:a16="http://schemas.microsoft.com/office/drawing/2014/main" xmlns="" id="{46A5C5B9-7C4E-CA46-8F62-020A429837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" b="17544"/>
          <a:stretch/>
        </p:blipFill>
        <p:spPr>
          <a:xfrm>
            <a:off x="0" y="0"/>
            <a:ext cx="14630401" cy="914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17886" y="8706957"/>
            <a:ext cx="393211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63004"/>
            <a:r>
              <a:rPr lang="en-US" sz="2240" dirty="0">
                <a:solidFill>
                  <a:srgbClr val="FFFFFF"/>
                </a:solidFill>
                <a:latin typeface="Century"/>
                <a:cs typeface="Century"/>
              </a:rPr>
              <a:t>Courtesy of Leon Mauldin</a:t>
            </a:r>
          </a:p>
        </p:txBody>
      </p:sp>
    </p:spTree>
    <p:extLst>
      <p:ext uri="{BB962C8B-B14F-4D97-AF65-F5344CB8AC3E}">
        <p14:creationId xmlns:p14="http://schemas.microsoft.com/office/powerpoint/2010/main" val="18527894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788076-E369-FD25-553B-9365BE422A5E}"/>
              </a:ext>
            </a:extLst>
          </p:cNvPr>
          <p:cNvSpPr txBox="1"/>
          <p:nvPr/>
        </p:nvSpPr>
        <p:spPr>
          <a:xfrm>
            <a:off x="447322" y="1297281"/>
            <a:ext cx="10162932" cy="5014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463004">
              <a:spcAft>
                <a:spcPts val="2160"/>
              </a:spcAft>
              <a:defRPr/>
            </a:pPr>
            <a:r>
              <a:rPr lang="en-US" sz="5280" b="1" dirty="0" smtClean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>EL MIEDO</a:t>
            </a:r>
            <a:r>
              <a:rPr lang="en-US" sz="4480" dirty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/>
            </a:r>
            <a:br>
              <a:rPr lang="en-US" sz="4480" dirty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</a:br>
            <a:r>
              <a:rPr lang="en-US" sz="3600" dirty="0" err="1" smtClean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>sigue</a:t>
            </a:r>
            <a:r>
              <a:rPr lang="en-US" sz="3600" dirty="0" smtClean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> </a:t>
            </a:r>
            <a:r>
              <a:rPr lang="en-US" sz="3600" dirty="0" err="1" smtClean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>siendo</a:t>
            </a:r>
            <a:r>
              <a:rPr lang="en-US" sz="3600" dirty="0" smtClean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> un </a:t>
            </a:r>
            <a:r>
              <a:rPr lang="en-US" sz="3600" dirty="0" err="1" smtClean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>problema</a:t>
            </a:r>
            <a:endParaRPr lang="en-US" sz="3600" dirty="0">
              <a:solidFill>
                <a:srgbClr val="61401F"/>
              </a:solidFill>
              <a:latin typeface="Century"/>
              <a:ea typeface="ＭＳ Ｐゴシック"/>
              <a:cs typeface="Century"/>
            </a:endParaRPr>
          </a:p>
          <a:p>
            <a:pPr algn="ctr" defTabSz="1463004">
              <a:spcAft>
                <a:spcPts val="2160"/>
              </a:spcAft>
              <a:defRPr/>
            </a:pPr>
            <a:r>
              <a:rPr lang="en-US" sz="5280" b="1" dirty="0" smtClean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>EL VALOR</a:t>
            </a:r>
            <a:r>
              <a:rPr lang="en-US" sz="4480" dirty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/>
            </a:r>
            <a:br>
              <a:rPr lang="en-US" sz="4480" dirty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</a:br>
            <a:r>
              <a:rPr lang="en-US" sz="3600" dirty="0" err="1" smtClean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>viene</a:t>
            </a:r>
            <a:r>
              <a:rPr lang="en-US" sz="3600" dirty="0" smtClean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> al saber QUIÉN </a:t>
            </a:r>
            <a:r>
              <a:rPr lang="en-US" sz="3600" dirty="0" err="1" smtClean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>está</a:t>
            </a:r>
            <a:r>
              <a:rPr lang="en-US" sz="3600" dirty="0" smtClean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> con </a:t>
            </a:r>
            <a:r>
              <a:rPr lang="en-US" sz="3600" dirty="0" err="1" smtClean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>nosotros</a:t>
            </a:r>
            <a:endParaRPr lang="en-US" sz="3600" dirty="0">
              <a:solidFill>
                <a:srgbClr val="61401F"/>
              </a:solidFill>
              <a:latin typeface="Century"/>
              <a:ea typeface="ＭＳ Ｐゴシック"/>
              <a:cs typeface="Century"/>
            </a:endParaRPr>
          </a:p>
          <a:p>
            <a:pPr algn="ctr" defTabSz="1463004">
              <a:spcAft>
                <a:spcPts val="2160"/>
              </a:spcAft>
              <a:defRPr/>
            </a:pPr>
            <a:r>
              <a:rPr lang="en-US" sz="5280" b="1" dirty="0" smtClean="0">
                <a:solidFill>
                  <a:srgbClr val="61401F"/>
                </a:solidFill>
                <a:latin typeface="Century"/>
                <a:ea typeface="ＭＳ Ｐゴシック"/>
                <a:cs typeface="Century"/>
              </a:rPr>
              <a:t>ASÍ QUE NOS LEVANTAMOS Y LUCHAMOS…</a:t>
            </a:r>
            <a:endParaRPr lang="en-US" sz="3600" dirty="0">
              <a:solidFill>
                <a:srgbClr val="61401F"/>
              </a:solidFill>
              <a:latin typeface="Century"/>
              <a:ea typeface="ＭＳ Ｐゴシック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3253111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</TotalTime>
  <Words>74</Words>
  <Application>Microsoft Office PowerPoint</Application>
  <PresentationFormat>Custom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 Narrow</vt:lpstr>
      <vt:lpstr>ＭＳ Ｐゴシック</vt:lpstr>
      <vt:lpstr>Century</vt:lpstr>
      <vt:lpstr>Calibri Light</vt:lpstr>
      <vt:lpstr>Arial</vt:lpstr>
      <vt:lpstr>Calibri</vt:lpstr>
      <vt:lpstr> Black </vt:lpstr>
      <vt:lpstr>Custom Design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Esther Eubanks</cp:lastModifiedBy>
  <cp:revision>17</cp:revision>
  <dcterms:created xsi:type="dcterms:W3CDTF">2019-05-23T19:28:40Z</dcterms:created>
  <dcterms:modified xsi:type="dcterms:W3CDTF">2024-03-16T23:36:39Z</dcterms:modified>
</cp:coreProperties>
</file>