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  <p:sldMasterId id="2147483684" r:id="rId2"/>
    <p:sldMasterId id="2147483686" r:id="rId3"/>
  </p:sldMasterIdLst>
  <p:sldIdLst>
    <p:sldId id="256" r:id="rId4"/>
    <p:sldId id="257" r:id="rId5"/>
    <p:sldId id="265" r:id="rId6"/>
    <p:sldId id="266" r:id="rId7"/>
    <p:sldId id="263" r:id="rId8"/>
    <p:sldId id="264" r:id="rId9"/>
    <p:sldId id="261" r:id="rId10"/>
  </p:sldIdLst>
  <p:sldSz cx="14630400" cy="9144000"/>
  <p:notesSz cx="6858000" cy="9144000"/>
  <p:embeddedFontLst>
    <p:embeddedFont>
      <p:font typeface="Century" panose="02040604050505020304" pitchFamily="18" charset="0"/>
      <p:regular r:id="rId11"/>
    </p:embeddedFont>
  </p:embeddedFontLst>
  <p:defaultTextStyle>
    <a:defPPr>
      <a:defRPr lang="en-US"/>
    </a:defPPr>
    <a:lvl1pPr marL="0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1D61E-7A6A-6E42-ABB1-0213F09857D2}" v="4" dt="2021-06-12T19:08:04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13"/>
    <p:restoredTop sz="94721"/>
  </p:normalViewPr>
  <p:slideViewPr>
    <p:cSldViewPr snapToGrid="0" snapToObjects="1">
      <p:cViewPr varScale="1">
        <p:scale>
          <a:sx n="67" d="100"/>
          <a:sy n="67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Creel" userId="055318611ec3b48d" providerId="LiveId" clId="{B971D61E-7A6A-6E42-ABB1-0213F09857D2}"/>
    <pc:docChg chg="custSel addSld delSld modSld">
      <pc:chgData name="Joshua Creel" userId="055318611ec3b48d" providerId="LiveId" clId="{B971D61E-7A6A-6E42-ABB1-0213F09857D2}" dt="2021-06-12T19:08:04.950" v="5"/>
      <pc:docMkLst>
        <pc:docMk/>
      </pc:docMkLst>
      <pc:sldChg chg="del">
        <pc:chgData name="Joshua Creel" userId="055318611ec3b48d" providerId="LiveId" clId="{B971D61E-7A6A-6E42-ABB1-0213F09857D2}" dt="2021-06-12T19:07:45.710" v="3" actId="2696"/>
        <pc:sldMkLst>
          <pc:docMk/>
          <pc:sldMk cId="3179279658" sldId="262"/>
        </pc:sldMkLst>
      </pc:sldChg>
      <pc:sldChg chg="addSp delSp modSp mod delAnim modAnim">
        <pc:chgData name="Joshua Creel" userId="055318611ec3b48d" providerId="LiveId" clId="{B971D61E-7A6A-6E42-ABB1-0213F09857D2}" dt="2021-06-12T19:08:04.950" v="5"/>
        <pc:sldMkLst>
          <pc:docMk/>
          <pc:sldMk cId="325311144" sldId="264"/>
        </pc:sldMkLst>
        <pc:spChg chg="del">
          <ac:chgData name="Joshua Creel" userId="055318611ec3b48d" providerId="LiveId" clId="{B971D61E-7A6A-6E42-ABB1-0213F09857D2}" dt="2021-06-12T19:08:04.136" v="4" actId="478"/>
          <ac:spMkLst>
            <pc:docMk/>
            <pc:sldMk cId="325311144" sldId="264"/>
            <ac:spMk id="2" creationId="{00000000-0000-0000-0000-000000000000}"/>
          </ac:spMkLst>
        </pc:spChg>
        <pc:spChg chg="add mod">
          <ac:chgData name="Joshua Creel" userId="055318611ec3b48d" providerId="LiveId" clId="{B971D61E-7A6A-6E42-ABB1-0213F09857D2}" dt="2021-06-12T19:08:04.950" v="5"/>
          <ac:spMkLst>
            <pc:docMk/>
            <pc:sldMk cId="325311144" sldId="264"/>
            <ac:spMk id="4" creationId="{DE8795D7-56B3-A146-8D52-FFDA7245F9B6}"/>
          </ac:spMkLst>
        </pc:spChg>
      </pc:sldChg>
      <pc:sldChg chg="add del">
        <pc:chgData name="Joshua Creel" userId="055318611ec3b48d" providerId="LiveId" clId="{B971D61E-7A6A-6E42-ABB1-0213F09857D2}" dt="2021-06-12T19:07:40.698" v="2"/>
        <pc:sldMkLst>
          <pc:docMk/>
          <pc:sldMk cId="361578242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6"/>
            <a:ext cx="329184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6"/>
            <a:ext cx="963168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02" indent="0" algn="ctr">
              <a:buNone/>
              <a:defRPr/>
            </a:lvl2pPr>
            <a:lvl3pPr marL="1463004" indent="0" algn="ctr">
              <a:buNone/>
              <a:defRPr/>
            </a:lvl3pPr>
            <a:lvl4pPr marL="2194505" indent="0" algn="ctr">
              <a:buNone/>
              <a:defRPr/>
            </a:lvl4pPr>
            <a:lvl5pPr marL="2926007" indent="0" algn="ctr">
              <a:buNone/>
              <a:defRPr/>
            </a:lvl5pPr>
            <a:lvl6pPr marL="3657509" indent="0" algn="ctr">
              <a:buNone/>
              <a:defRPr/>
            </a:lvl6pPr>
            <a:lvl7pPr marL="4389011" indent="0" algn="ctr">
              <a:buNone/>
              <a:defRPr/>
            </a:lvl7pPr>
            <a:lvl8pPr marL="5120512" indent="0" algn="ctr">
              <a:buNone/>
              <a:defRPr/>
            </a:lvl8pPr>
            <a:lvl9pPr marL="58520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7C1-A284-D74E-98B5-BB0AA6E077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7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4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62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3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3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9"/>
            <a:ext cx="1243584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2046818"/>
            <a:ext cx="646430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899833"/>
            <a:ext cx="646430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2046818"/>
            <a:ext cx="646684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899833"/>
            <a:ext cx="646684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64066"/>
            <a:ext cx="4813301" cy="154940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70"/>
            <a:ext cx="8178800" cy="7804151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913470"/>
            <a:ext cx="4813301" cy="62547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6400801"/>
            <a:ext cx="8778240" cy="75565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817033"/>
            <a:ext cx="8778240" cy="5486400"/>
          </a:xfrm>
        </p:spPr>
        <p:txBody>
          <a:bodyPr/>
          <a:lstStyle>
            <a:lvl1pPr marL="0" indent="0">
              <a:buNone/>
              <a:defRPr sz="5120"/>
            </a:lvl1pPr>
            <a:lvl2pPr marL="731502" indent="0">
              <a:buNone/>
              <a:defRPr sz="4480"/>
            </a:lvl2pPr>
            <a:lvl3pPr marL="1463004" indent="0">
              <a:buNone/>
              <a:defRPr sz="3840"/>
            </a:lvl3pPr>
            <a:lvl4pPr marL="2194505" indent="0">
              <a:buNone/>
              <a:defRPr sz="3200"/>
            </a:lvl4pPr>
            <a:lvl5pPr marL="2926007" indent="0">
              <a:buNone/>
              <a:defRPr sz="3200"/>
            </a:lvl5pPr>
            <a:lvl6pPr marL="3657509" indent="0">
              <a:buNone/>
              <a:defRPr sz="3200"/>
            </a:lvl6pPr>
            <a:lvl7pPr marL="4389011" indent="0">
              <a:buNone/>
              <a:defRPr sz="3200"/>
            </a:lvl7pPr>
            <a:lvl8pPr marL="5120512" indent="0">
              <a:buNone/>
              <a:defRPr sz="3200"/>
            </a:lvl8pPr>
            <a:lvl9pPr marL="5852014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7156451"/>
            <a:ext cx="8778240" cy="10731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5"/>
            <a:ext cx="131673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2"/>
            <a:ext cx="1316736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6"/>
            <a:ext cx="46329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63004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27" indent="-548627" algn="l" defTabSz="1463004" rtl="0" eaLnBrk="1" latinLnBrk="0" hangingPunct="1">
        <a:spcBef>
          <a:spcPct val="20000"/>
        </a:spcBef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0" indent="-457188" algn="l" defTabSz="1463004" rtl="0" eaLnBrk="1" latinLnBrk="0" hangingPunct="1">
        <a:spcBef>
          <a:spcPct val="20000"/>
        </a:spcBef>
        <a:buFont typeface="Arial" pitchFamily="34" charset="0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indent="-365750" algn="l" defTabSz="146300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757" indent="-365750" algn="l" defTabSz="146300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259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61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263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76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1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66185"/>
            <a:ext cx="131673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33602"/>
            <a:ext cx="1316736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8326968"/>
            <a:ext cx="3413760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4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8326968"/>
            <a:ext cx="4632960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4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8326968"/>
            <a:ext cx="3413760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4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17500-D4FC-4748-A8BC-1C0624D33AE8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079" name="Picture 18" descr="conquering heroes_std_c_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731502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6pPr>
      <a:lvl7pPr marL="1463004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7pPr>
      <a:lvl8pPr marL="2194505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8pPr>
      <a:lvl9pPr marL="2926007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548627" indent="-548627" algn="l" rtl="0" eaLnBrk="0" fontAlgn="base" hangingPunct="0">
        <a:spcBef>
          <a:spcPct val="20000"/>
        </a:spcBef>
        <a:spcAft>
          <a:spcPct val="0"/>
        </a:spcAft>
        <a:buChar char="•"/>
        <a:defRPr sz="512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188690" indent="-457188" algn="l" rtl="0" eaLnBrk="0" fontAlgn="base" hangingPunct="0">
        <a:spcBef>
          <a:spcPct val="20000"/>
        </a:spcBef>
        <a:spcAft>
          <a:spcPct val="0"/>
        </a:spcAft>
        <a:buChar char="–"/>
        <a:defRPr sz="4480">
          <a:solidFill>
            <a:schemeClr val="tx1"/>
          </a:solidFill>
          <a:latin typeface="+mn-lt"/>
          <a:ea typeface="+mn-ea"/>
        </a:defRPr>
      </a:lvl2pPr>
      <a:lvl3pPr marL="1828754" indent="-36575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</a:defRPr>
      </a:lvl3pPr>
      <a:lvl4pPr marL="2560256" indent="-36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3291757" indent="-36575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5pPr>
      <a:lvl6pPr marL="4023259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6pPr>
      <a:lvl7pPr marL="4754761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7pPr>
      <a:lvl8pPr marL="5486263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8pPr>
      <a:lvl9pPr marL="6217764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4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1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4"/>
            <a:ext cx="1261872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5E6-04B6-3849-A022-85E4F34C0A68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9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684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455E1-2D30-DB43-8F89-F363B544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B23C5527-4628-7043-8926-E988B0B0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08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C23A0-2693-CD49-8A21-5197F54C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5327E8B5-4FFB-9F43-AB67-6E0F2DD1E9FF}"/>
              </a:ext>
            </a:extLst>
          </p:cNvPr>
          <p:cNvSpPr/>
          <p:nvPr/>
        </p:nvSpPr>
        <p:spPr>
          <a:xfrm>
            <a:off x="6169135" y="608076"/>
            <a:ext cx="8243766" cy="5184648"/>
          </a:xfrm>
          <a:prstGeom prst="borderCallout2">
            <a:avLst>
              <a:gd name="adj1" fmla="val 12401"/>
              <a:gd name="adj2" fmla="val -347"/>
              <a:gd name="adj3" fmla="val 42560"/>
              <a:gd name="adj4" fmla="val -2358"/>
              <a:gd name="adj5" fmla="val 113294"/>
              <a:gd name="adj6" fmla="val -6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95"/>
          </a:p>
        </p:txBody>
      </p:sp>
      <p:pic>
        <p:nvPicPr>
          <p:cNvPr id="2" name="Picture 1" descr="Elah_valley_facing-Azekah_fj1977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29" y="657297"/>
            <a:ext cx="8079174" cy="5086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6296" y="5423392"/>
            <a:ext cx="3554807" cy="350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463004"/>
            <a:r>
              <a:rPr lang="en-US" sz="1680" dirty="0">
                <a:latin typeface="Century"/>
                <a:cs typeface="Century"/>
              </a:rPr>
              <a:t>Courtesy of Ferrell Jenkins</a:t>
            </a:r>
          </a:p>
        </p:txBody>
      </p:sp>
    </p:spTree>
    <p:extLst>
      <p:ext uri="{BB962C8B-B14F-4D97-AF65-F5344CB8AC3E}">
        <p14:creationId xmlns:p14="http://schemas.microsoft.com/office/powerpoint/2010/main" val="2378535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22" y="1297281"/>
            <a:ext cx="10162932" cy="475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FEAR</a:t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Israel’s response to the Philistine champion</a:t>
            </a: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DOUBT</a:t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how Israel felt about David</a:t>
            </a: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COURAGE</a:t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the result of David’s confidence in the Lord</a:t>
            </a:r>
          </a:p>
        </p:txBody>
      </p:sp>
    </p:spTree>
    <p:extLst>
      <p:ext uri="{BB962C8B-B14F-4D97-AF65-F5344CB8AC3E}">
        <p14:creationId xmlns:p14="http://schemas.microsoft.com/office/powerpoint/2010/main" val="3615782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hillside&#10;&#10;Description automatically generated">
            <a:extLst>
              <a:ext uri="{FF2B5EF4-FFF2-40B4-BE49-F238E27FC236}">
                <a16:creationId xmlns:a16="http://schemas.microsoft.com/office/drawing/2014/main" id="{46A5C5B9-7C4E-CA46-8F62-020A42983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17544"/>
          <a:stretch/>
        </p:blipFill>
        <p:spPr>
          <a:xfrm>
            <a:off x="-1" y="0"/>
            <a:ext cx="14630401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7886" y="8706957"/>
            <a:ext cx="39321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4"/>
            <a:r>
              <a:rPr lang="en-US" sz="2240" dirty="0">
                <a:solidFill>
                  <a:srgbClr val="FFFFFF"/>
                </a:solidFill>
                <a:latin typeface="Century"/>
                <a:cs typeface="Century"/>
              </a:rPr>
              <a:t>Courtesy of Leon Mauldin</a:t>
            </a:r>
          </a:p>
        </p:txBody>
      </p:sp>
    </p:spTree>
    <p:extLst>
      <p:ext uri="{BB962C8B-B14F-4D97-AF65-F5344CB8AC3E}">
        <p14:creationId xmlns:p14="http://schemas.microsoft.com/office/powerpoint/2010/main" val="18527894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788076-E369-FD25-553B-9365BE422A5E}"/>
              </a:ext>
            </a:extLst>
          </p:cNvPr>
          <p:cNvSpPr txBox="1"/>
          <p:nvPr/>
        </p:nvSpPr>
        <p:spPr>
          <a:xfrm>
            <a:off x="447322" y="1297281"/>
            <a:ext cx="10162932" cy="420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FEAR</a:t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remains a problem</a:t>
            </a: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COURAGE</a:t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comes from knowing WHO is with us</a:t>
            </a: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SO WE STAND &amp; FIGHT…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25311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5516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53</Words>
  <Application>Microsoft Macintosh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 Light</vt:lpstr>
      <vt:lpstr>Arial</vt:lpstr>
      <vt:lpstr>Calibri</vt:lpstr>
      <vt:lpstr>Century</vt:lpstr>
      <vt:lpstr> Black </vt:lpstr>
      <vt:lpstr>Custom Design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13</cp:revision>
  <dcterms:created xsi:type="dcterms:W3CDTF">2019-05-23T19:28:40Z</dcterms:created>
  <dcterms:modified xsi:type="dcterms:W3CDTF">2024-03-12T16:36:23Z</dcterms:modified>
</cp:coreProperties>
</file>