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1"/>
  </p:handoutMasterIdLst>
  <p:sldIdLst>
    <p:sldId id="325" r:id="rId2"/>
    <p:sldId id="339" r:id="rId3"/>
    <p:sldId id="340" r:id="rId4"/>
    <p:sldId id="342" r:id="rId5"/>
    <p:sldId id="343" r:id="rId6"/>
    <p:sldId id="345" r:id="rId7"/>
    <p:sldId id="346" r:id="rId8"/>
    <p:sldId id="347" r:id="rId9"/>
    <p:sldId id="333" r:id="rId10"/>
  </p:sldIdLst>
  <p:sldSz cx="10160000" cy="5715000"/>
  <p:notesSz cx="9144000" cy="6858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5A5CA3-E1F5-41B3-85A7-C2AA3B6B8D4A}" v="375" dt="2024-03-02T20:09:24.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76" y="1176"/>
      </p:cViewPr>
      <p:guideLst>
        <p:guide orient="horz" pos="1800"/>
        <p:guide pos="320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4F5A5CA3-E1F5-41B3-85A7-C2AA3B6B8D4A}"/>
    <pc:docChg chg="undo custSel addSld delSld modSld sldOrd">
      <pc:chgData name="Russ LaGrone" userId="b680fa769da6443c" providerId="LiveId" clId="{4F5A5CA3-E1F5-41B3-85A7-C2AA3B6B8D4A}" dt="2024-03-02T20:10:56.952" v="776" actId="47"/>
      <pc:docMkLst>
        <pc:docMk/>
      </pc:docMkLst>
      <pc:sldChg chg="del">
        <pc:chgData name="Russ LaGrone" userId="b680fa769da6443c" providerId="LiveId" clId="{4F5A5CA3-E1F5-41B3-85A7-C2AA3B6B8D4A}" dt="2024-03-02T20:10:05.910" v="774" actId="47"/>
        <pc:sldMkLst>
          <pc:docMk/>
          <pc:sldMk cId="0" sldId="324"/>
        </pc:sldMkLst>
      </pc:sldChg>
      <pc:sldChg chg="modSp mod">
        <pc:chgData name="Russ LaGrone" userId="b680fa769da6443c" providerId="LiveId" clId="{4F5A5CA3-E1F5-41B3-85A7-C2AA3B6B8D4A}" dt="2024-03-01T15:53:26.845" v="7" actId="20577"/>
        <pc:sldMkLst>
          <pc:docMk/>
          <pc:sldMk cId="0" sldId="325"/>
        </pc:sldMkLst>
        <pc:spChg chg="mod">
          <ac:chgData name="Russ LaGrone" userId="b680fa769da6443c" providerId="LiveId" clId="{4F5A5CA3-E1F5-41B3-85A7-C2AA3B6B8D4A}" dt="2024-03-01T15:53:26.845" v="7" actId="20577"/>
          <ac:spMkLst>
            <pc:docMk/>
            <pc:sldMk cId="0" sldId="325"/>
            <ac:spMk id="3" creationId="{00000000-0000-0000-0000-000000000000}"/>
          </ac:spMkLst>
        </pc:spChg>
      </pc:sldChg>
      <pc:sldChg chg="del">
        <pc:chgData name="Russ LaGrone" userId="b680fa769da6443c" providerId="LiveId" clId="{4F5A5CA3-E1F5-41B3-85A7-C2AA3B6B8D4A}" dt="2024-03-02T20:09:44.192" v="771" actId="47"/>
        <pc:sldMkLst>
          <pc:docMk/>
          <pc:sldMk cId="3508436140" sldId="332"/>
        </pc:sldMkLst>
      </pc:sldChg>
      <pc:sldChg chg="modSp mod ord modAnim">
        <pc:chgData name="Russ LaGrone" userId="b680fa769da6443c" providerId="LiveId" clId="{4F5A5CA3-E1F5-41B3-85A7-C2AA3B6B8D4A}" dt="2024-03-02T20:09:27.545" v="769" actId="1076"/>
        <pc:sldMkLst>
          <pc:docMk/>
          <pc:sldMk cId="2295395257" sldId="333"/>
        </pc:sldMkLst>
        <pc:spChg chg="mod">
          <ac:chgData name="Russ LaGrone" userId="b680fa769da6443c" providerId="LiveId" clId="{4F5A5CA3-E1F5-41B3-85A7-C2AA3B6B8D4A}" dt="2024-03-02T20:09:27.545" v="769" actId="1076"/>
          <ac:spMkLst>
            <pc:docMk/>
            <pc:sldMk cId="2295395257" sldId="333"/>
            <ac:spMk id="47107" creationId="{00000000-0000-0000-0000-000000000000}"/>
          </ac:spMkLst>
        </pc:spChg>
      </pc:sldChg>
      <pc:sldChg chg="del">
        <pc:chgData name="Russ LaGrone" userId="b680fa769da6443c" providerId="LiveId" clId="{4F5A5CA3-E1F5-41B3-85A7-C2AA3B6B8D4A}" dt="2024-03-02T20:10:00.305" v="772" actId="47"/>
        <pc:sldMkLst>
          <pc:docMk/>
          <pc:sldMk cId="2934646894" sldId="336"/>
        </pc:sldMkLst>
      </pc:sldChg>
      <pc:sldChg chg="del">
        <pc:chgData name="Russ LaGrone" userId="b680fa769da6443c" providerId="LiveId" clId="{4F5A5CA3-E1F5-41B3-85A7-C2AA3B6B8D4A}" dt="2024-03-02T20:10:02.507" v="773" actId="47"/>
        <pc:sldMkLst>
          <pc:docMk/>
          <pc:sldMk cId="17127333" sldId="337"/>
        </pc:sldMkLst>
      </pc:sldChg>
      <pc:sldChg chg="del">
        <pc:chgData name="Russ LaGrone" userId="b680fa769da6443c" providerId="LiveId" clId="{4F5A5CA3-E1F5-41B3-85A7-C2AA3B6B8D4A}" dt="2024-03-02T20:10:12.432" v="775" actId="47"/>
        <pc:sldMkLst>
          <pc:docMk/>
          <pc:sldMk cId="1389598672" sldId="338"/>
        </pc:sldMkLst>
      </pc:sldChg>
      <pc:sldChg chg="modSp add mod modAnim">
        <pc:chgData name="Russ LaGrone" userId="b680fa769da6443c" providerId="LiveId" clId="{4F5A5CA3-E1F5-41B3-85A7-C2AA3B6B8D4A}" dt="2024-03-02T19:26:30.919" v="216" actId="14100"/>
        <pc:sldMkLst>
          <pc:docMk/>
          <pc:sldMk cId="1385706136" sldId="339"/>
        </pc:sldMkLst>
        <pc:spChg chg="mod">
          <ac:chgData name="Russ LaGrone" userId="b680fa769da6443c" providerId="LiveId" clId="{4F5A5CA3-E1F5-41B3-85A7-C2AA3B6B8D4A}" dt="2024-03-02T19:24:11.953" v="64" actId="14100"/>
          <ac:spMkLst>
            <pc:docMk/>
            <pc:sldMk cId="1385706136" sldId="339"/>
            <ac:spMk id="47106" creationId="{F48C3451-1410-5EDC-CA0E-E659F57371EF}"/>
          </ac:spMkLst>
        </pc:spChg>
        <pc:spChg chg="mod">
          <ac:chgData name="Russ LaGrone" userId="b680fa769da6443c" providerId="LiveId" clId="{4F5A5CA3-E1F5-41B3-85A7-C2AA3B6B8D4A}" dt="2024-03-02T19:26:30.919" v="216" actId="14100"/>
          <ac:spMkLst>
            <pc:docMk/>
            <pc:sldMk cId="1385706136" sldId="339"/>
            <ac:spMk id="47107" creationId="{3963645E-7EA4-1810-C56B-90C734F9E7D6}"/>
          </ac:spMkLst>
        </pc:spChg>
      </pc:sldChg>
      <pc:sldChg chg="addSp modSp add mod modAnim">
        <pc:chgData name="Russ LaGrone" userId="b680fa769da6443c" providerId="LiveId" clId="{4F5A5CA3-E1F5-41B3-85A7-C2AA3B6B8D4A}" dt="2024-03-02T19:34:40.566" v="290"/>
        <pc:sldMkLst>
          <pc:docMk/>
          <pc:sldMk cId="3149496224" sldId="340"/>
        </pc:sldMkLst>
        <pc:spChg chg="add mod">
          <ac:chgData name="Russ LaGrone" userId="b680fa769da6443c" providerId="LiveId" clId="{4F5A5CA3-E1F5-41B3-85A7-C2AA3B6B8D4A}" dt="2024-03-02T19:31:26.549" v="283" actId="20577"/>
          <ac:spMkLst>
            <pc:docMk/>
            <pc:sldMk cId="3149496224" sldId="340"/>
            <ac:spMk id="2" creationId="{6BC22595-FBE1-354C-9937-D5136B25E957}"/>
          </ac:spMkLst>
        </pc:spChg>
        <pc:spChg chg="mod">
          <ac:chgData name="Russ LaGrone" userId="b680fa769da6443c" providerId="LiveId" clId="{4F5A5CA3-E1F5-41B3-85A7-C2AA3B6B8D4A}" dt="2024-03-02T19:30:54.638" v="267" actId="1076"/>
          <ac:spMkLst>
            <pc:docMk/>
            <pc:sldMk cId="3149496224" sldId="340"/>
            <ac:spMk id="47106" creationId="{26A065A8-4CF8-61E1-9DC6-67E3A27C9344}"/>
          </ac:spMkLst>
        </pc:spChg>
        <pc:spChg chg="mod">
          <ac:chgData name="Russ LaGrone" userId="b680fa769da6443c" providerId="LiveId" clId="{4F5A5CA3-E1F5-41B3-85A7-C2AA3B6B8D4A}" dt="2024-03-02T19:32:57.029" v="286" actId="2711"/>
          <ac:spMkLst>
            <pc:docMk/>
            <pc:sldMk cId="3149496224" sldId="340"/>
            <ac:spMk id="47107" creationId="{F6FECE91-24E5-6AC3-D258-625CF131A973}"/>
          </ac:spMkLst>
        </pc:spChg>
      </pc:sldChg>
      <pc:sldChg chg="modSp add del mod">
        <pc:chgData name="Russ LaGrone" userId="b680fa769da6443c" providerId="LiveId" clId="{4F5A5CA3-E1F5-41B3-85A7-C2AA3B6B8D4A}" dt="2024-03-02T20:09:40.022" v="770" actId="47"/>
        <pc:sldMkLst>
          <pc:docMk/>
          <pc:sldMk cId="263143761" sldId="341"/>
        </pc:sldMkLst>
        <pc:spChg chg="mod">
          <ac:chgData name="Russ LaGrone" userId="b680fa769da6443c" providerId="LiveId" clId="{4F5A5CA3-E1F5-41B3-85A7-C2AA3B6B8D4A}" dt="2024-03-02T19:29:56.056" v="261" actId="1076"/>
          <ac:spMkLst>
            <pc:docMk/>
            <pc:sldMk cId="263143761" sldId="341"/>
            <ac:spMk id="47106" creationId="{25DB7DA3-DF49-DC6A-56E9-99B8269BC498}"/>
          </ac:spMkLst>
        </pc:spChg>
      </pc:sldChg>
      <pc:sldChg chg="modSp add mod modAnim">
        <pc:chgData name="Russ LaGrone" userId="b680fa769da6443c" providerId="LiveId" clId="{4F5A5CA3-E1F5-41B3-85A7-C2AA3B6B8D4A}" dt="2024-03-02T19:37:52.885" v="323" actId="14100"/>
        <pc:sldMkLst>
          <pc:docMk/>
          <pc:sldMk cId="3209333429" sldId="342"/>
        </pc:sldMkLst>
        <pc:spChg chg="mod">
          <ac:chgData name="Russ LaGrone" userId="b680fa769da6443c" providerId="LiveId" clId="{4F5A5CA3-E1F5-41B3-85A7-C2AA3B6B8D4A}" dt="2024-03-02T19:35:40.644" v="303" actId="20577"/>
          <ac:spMkLst>
            <pc:docMk/>
            <pc:sldMk cId="3209333429" sldId="342"/>
            <ac:spMk id="2" creationId="{31A5C874-8696-F8C0-6C48-6AAEB966D2E5}"/>
          </ac:spMkLst>
        </pc:spChg>
        <pc:spChg chg="mod">
          <ac:chgData name="Russ LaGrone" userId="b680fa769da6443c" providerId="LiveId" clId="{4F5A5CA3-E1F5-41B3-85A7-C2AA3B6B8D4A}" dt="2024-03-02T19:37:52.885" v="323" actId="14100"/>
          <ac:spMkLst>
            <pc:docMk/>
            <pc:sldMk cId="3209333429" sldId="342"/>
            <ac:spMk id="47107" creationId="{F34BCD0F-2593-1D64-D762-DEA036C00C12}"/>
          </ac:spMkLst>
        </pc:spChg>
      </pc:sldChg>
      <pc:sldChg chg="addSp modSp add mod modAnim">
        <pc:chgData name="Russ LaGrone" userId="b680fa769da6443c" providerId="LiveId" clId="{4F5A5CA3-E1F5-41B3-85A7-C2AA3B6B8D4A}" dt="2024-03-02T19:48:35.504" v="390" actId="404"/>
        <pc:sldMkLst>
          <pc:docMk/>
          <pc:sldMk cId="1304622276" sldId="343"/>
        </pc:sldMkLst>
        <pc:spChg chg="mod">
          <ac:chgData name="Russ LaGrone" userId="b680fa769da6443c" providerId="LiveId" clId="{4F5A5CA3-E1F5-41B3-85A7-C2AA3B6B8D4A}" dt="2024-03-02T19:41:56.707" v="347" actId="1076"/>
          <ac:spMkLst>
            <pc:docMk/>
            <pc:sldMk cId="1304622276" sldId="343"/>
            <ac:spMk id="2" creationId="{36A3D101-E4FC-1BA0-D8BB-5B63BD6EDD4E}"/>
          </ac:spMkLst>
        </pc:spChg>
        <pc:spChg chg="add mod">
          <ac:chgData name="Russ LaGrone" userId="b680fa769da6443c" providerId="LiveId" clId="{4F5A5CA3-E1F5-41B3-85A7-C2AA3B6B8D4A}" dt="2024-03-02T19:48:35.504" v="390" actId="404"/>
          <ac:spMkLst>
            <pc:docMk/>
            <pc:sldMk cId="1304622276" sldId="343"/>
            <ac:spMk id="3" creationId="{B676CF72-3B34-5EA0-2429-C2A9DCBE1314}"/>
          </ac:spMkLst>
        </pc:spChg>
        <pc:spChg chg="mod">
          <ac:chgData name="Russ LaGrone" userId="b680fa769da6443c" providerId="LiveId" clId="{4F5A5CA3-E1F5-41B3-85A7-C2AA3B6B8D4A}" dt="2024-03-02T19:41:53.486" v="346" actId="1076"/>
          <ac:spMkLst>
            <pc:docMk/>
            <pc:sldMk cId="1304622276" sldId="343"/>
            <ac:spMk id="47106" creationId="{83B7F570-855A-67A4-D11A-96534202B6F7}"/>
          </ac:spMkLst>
        </pc:spChg>
        <pc:spChg chg="mod">
          <ac:chgData name="Russ LaGrone" userId="b680fa769da6443c" providerId="LiveId" clId="{4F5A5CA3-E1F5-41B3-85A7-C2AA3B6B8D4A}" dt="2024-03-02T19:48:30.984" v="389" actId="1076"/>
          <ac:spMkLst>
            <pc:docMk/>
            <pc:sldMk cId="1304622276" sldId="343"/>
            <ac:spMk id="47107" creationId="{2C758907-A2CA-C982-E858-3BD12E1BCFFD}"/>
          </ac:spMkLst>
        </pc:spChg>
      </pc:sldChg>
      <pc:sldChg chg="modSp add del mod">
        <pc:chgData name="Russ LaGrone" userId="b680fa769da6443c" providerId="LiveId" clId="{4F5A5CA3-E1F5-41B3-85A7-C2AA3B6B8D4A}" dt="2024-03-02T20:10:56.952" v="776" actId="47"/>
        <pc:sldMkLst>
          <pc:docMk/>
          <pc:sldMk cId="4155469649" sldId="344"/>
        </pc:sldMkLst>
        <pc:spChg chg="mod">
          <ac:chgData name="Russ LaGrone" userId="b680fa769da6443c" providerId="LiveId" clId="{4F5A5CA3-E1F5-41B3-85A7-C2AA3B6B8D4A}" dt="2024-03-02T19:44:05.996" v="374" actId="20577"/>
          <ac:spMkLst>
            <pc:docMk/>
            <pc:sldMk cId="4155469649" sldId="344"/>
            <ac:spMk id="2" creationId="{B2F3CEA8-670E-9D58-DD04-9282B9EA59A9}"/>
          </ac:spMkLst>
        </pc:spChg>
      </pc:sldChg>
      <pc:sldChg chg="modSp add mod modAnim">
        <pc:chgData name="Russ LaGrone" userId="b680fa769da6443c" providerId="LiveId" clId="{4F5A5CA3-E1F5-41B3-85A7-C2AA3B6B8D4A}" dt="2024-03-02T19:47:41.308" v="387"/>
        <pc:sldMkLst>
          <pc:docMk/>
          <pc:sldMk cId="1657579237" sldId="345"/>
        </pc:sldMkLst>
        <pc:spChg chg="mod">
          <ac:chgData name="Russ LaGrone" userId="b680fa769da6443c" providerId="LiveId" clId="{4F5A5CA3-E1F5-41B3-85A7-C2AA3B6B8D4A}" dt="2024-03-02T19:46:19.642" v="379" actId="20577"/>
          <ac:spMkLst>
            <pc:docMk/>
            <pc:sldMk cId="1657579237" sldId="345"/>
            <ac:spMk id="2" creationId="{16D231B9-4DC3-A4F8-7D65-B55FA0CC31C6}"/>
          </ac:spMkLst>
        </pc:spChg>
        <pc:spChg chg="mod">
          <ac:chgData name="Russ LaGrone" userId="b680fa769da6443c" providerId="LiveId" clId="{4F5A5CA3-E1F5-41B3-85A7-C2AA3B6B8D4A}" dt="2024-03-02T19:47:29.986" v="386" actId="1076"/>
          <ac:spMkLst>
            <pc:docMk/>
            <pc:sldMk cId="1657579237" sldId="345"/>
            <ac:spMk id="3" creationId="{08B9190E-4791-A2B4-7663-DD2E898E9068}"/>
          </ac:spMkLst>
        </pc:spChg>
        <pc:spChg chg="mod">
          <ac:chgData name="Russ LaGrone" userId="b680fa769da6443c" providerId="LiveId" clId="{4F5A5CA3-E1F5-41B3-85A7-C2AA3B6B8D4A}" dt="2024-03-02T19:47:23.162" v="385" actId="14100"/>
          <ac:spMkLst>
            <pc:docMk/>
            <pc:sldMk cId="1657579237" sldId="345"/>
            <ac:spMk id="47107" creationId="{3876F635-DFC4-911B-7B93-E0E1ECBBE22B}"/>
          </ac:spMkLst>
        </pc:spChg>
      </pc:sldChg>
      <pc:sldChg chg="addSp delSp modSp add mod modAnim">
        <pc:chgData name="Russ LaGrone" userId="b680fa769da6443c" providerId="LiveId" clId="{4F5A5CA3-E1F5-41B3-85A7-C2AA3B6B8D4A}" dt="2024-03-02T20:04:36.741" v="595" actId="22"/>
        <pc:sldMkLst>
          <pc:docMk/>
          <pc:sldMk cId="1126640791" sldId="346"/>
        </pc:sldMkLst>
        <pc:spChg chg="add mod">
          <ac:chgData name="Russ LaGrone" userId="b680fa769da6443c" providerId="LiveId" clId="{4F5A5CA3-E1F5-41B3-85A7-C2AA3B6B8D4A}" dt="2024-03-02T19:59:55.436" v="587" actId="14100"/>
          <ac:spMkLst>
            <pc:docMk/>
            <pc:sldMk cId="1126640791" sldId="346"/>
            <ac:spMk id="2" creationId="{A44AF54C-1D80-E490-08FE-AC7EF3D9AC8F}"/>
          </ac:spMkLst>
        </pc:spChg>
        <pc:spChg chg="add mod">
          <ac:chgData name="Russ LaGrone" userId="b680fa769da6443c" providerId="LiveId" clId="{4F5A5CA3-E1F5-41B3-85A7-C2AA3B6B8D4A}" dt="2024-03-02T20:00:50.276" v="590" actId="207"/>
          <ac:spMkLst>
            <pc:docMk/>
            <pc:sldMk cId="1126640791" sldId="346"/>
            <ac:spMk id="3" creationId="{AA3DE920-3E53-A092-CFAC-144ED8A0F573}"/>
          </ac:spMkLst>
        </pc:spChg>
        <pc:spChg chg="add del">
          <ac:chgData name="Russ LaGrone" userId="b680fa769da6443c" providerId="LiveId" clId="{4F5A5CA3-E1F5-41B3-85A7-C2AA3B6B8D4A}" dt="2024-03-02T20:04:36.741" v="595" actId="22"/>
          <ac:spMkLst>
            <pc:docMk/>
            <pc:sldMk cId="1126640791" sldId="346"/>
            <ac:spMk id="5" creationId="{5C59581F-55E5-EAE6-41A0-627973C0EA3E}"/>
          </ac:spMkLst>
        </pc:spChg>
        <pc:spChg chg="mod">
          <ac:chgData name="Russ LaGrone" userId="b680fa769da6443c" providerId="LiveId" clId="{4F5A5CA3-E1F5-41B3-85A7-C2AA3B6B8D4A}" dt="2024-03-02T19:49:59.940" v="424" actId="20577"/>
          <ac:spMkLst>
            <pc:docMk/>
            <pc:sldMk cId="1126640791" sldId="346"/>
            <ac:spMk id="47106" creationId="{68382B40-FE8B-2325-7703-85C1CB4ED6B5}"/>
          </ac:spMkLst>
        </pc:spChg>
        <pc:spChg chg="mod">
          <ac:chgData name="Russ LaGrone" userId="b680fa769da6443c" providerId="LiveId" clId="{4F5A5CA3-E1F5-41B3-85A7-C2AA3B6B8D4A}" dt="2024-03-02T19:59:46.550" v="585" actId="1076"/>
          <ac:spMkLst>
            <pc:docMk/>
            <pc:sldMk cId="1126640791" sldId="346"/>
            <ac:spMk id="47107" creationId="{EC81BE82-EF0F-2CAD-796A-A6042F5D87E6}"/>
          </ac:spMkLst>
        </pc:spChg>
      </pc:sldChg>
      <pc:sldChg chg="delSp modSp add mod delAnim modAnim">
        <pc:chgData name="Russ LaGrone" userId="b680fa769da6443c" providerId="LiveId" clId="{4F5A5CA3-E1F5-41B3-85A7-C2AA3B6B8D4A}" dt="2024-03-02T20:07:00.856" v="671"/>
        <pc:sldMkLst>
          <pc:docMk/>
          <pc:sldMk cId="865613647" sldId="347"/>
        </pc:sldMkLst>
        <pc:spChg chg="mod">
          <ac:chgData name="Russ LaGrone" userId="b680fa769da6443c" providerId="LiveId" clId="{4F5A5CA3-E1F5-41B3-85A7-C2AA3B6B8D4A}" dt="2024-03-02T20:06:44.927" v="669" actId="14100"/>
          <ac:spMkLst>
            <pc:docMk/>
            <pc:sldMk cId="865613647" sldId="347"/>
            <ac:spMk id="2" creationId="{4A66FD36-F8F5-4088-B753-B92ACA54AF91}"/>
          </ac:spMkLst>
        </pc:spChg>
        <pc:spChg chg="del">
          <ac:chgData name="Russ LaGrone" userId="b680fa769da6443c" providerId="LiveId" clId="{4F5A5CA3-E1F5-41B3-85A7-C2AA3B6B8D4A}" dt="2024-03-02T20:04:58.254" v="597" actId="478"/>
          <ac:spMkLst>
            <pc:docMk/>
            <pc:sldMk cId="865613647" sldId="347"/>
            <ac:spMk id="3" creationId="{47B3ABDC-EA01-C0A1-D28F-7FD3D4CF361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extLst>
      <p:ext uri="{BB962C8B-B14F-4D97-AF65-F5344CB8AC3E}">
        <p14:creationId xmlns:p14="http://schemas.microsoft.com/office/powerpoint/2010/main" val="22177703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 y="5292"/>
            <a:ext cx="10156472" cy="5709708"/>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106512" name="Rectangle 16"/>
          <p:cNvSpPr>
            <a:spLocks noGrp="1" noChangeArrowheads="1"/>
          </p:cNvSpPr>
          <p:nvPr>
            <p:ph type="ctrTitle" sz="quarter"/>
          </p:nvPr>
        </p:nvSpPr>
        <p:spPr>
          <a:xfrm>
            <a:off x="1185333" y="1664231"/>
            <a:ext cx="7874000" cy="1193271"/>
          </a:xfrm>
        </p:spPr>
        <p:txBody>
          <a:bodyPr anchor="b"/>
          <a:lstStyle>
            <a:lvl1pPr>
              <a:defRPr/>
            </a:lvl1pPr>
          </a:lstStyle>
          <a:p>
            <a:r>
              <a:rPr lang="en-US"/>
              <a:t>Click to edit Master title style</a:t>
            </a:r>
          </a:p>
        </p:txBody>
      </p:sp>
      <p:sp>
        <p:nvSpPr>
          <p:cNvPr id="106513" name="Rectangle 17"/>
          <p:cNvSpPr>
            <a:spLocks noGrp="1" noChangeArrowheads="1"/>
          </p:cNvSpPr>
          <p:nvPr>
            <p:ph type="subTitle" sz="quarter" idx="1"/>
          </p:nvPr>
        </p:nvSpPr>
        <p:spPr>
          <a:xfrm>
            <a:off x="1185333" y="3238500"/>
            <a:ext cx="7112000" cy="14605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3725334" y="5207000"/>
            <a:ext cx="3217333" cy="3810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8805064E-CEAB-4F3F-A50E-F3A4CFA639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5A848B34-ECB8-4C04-B973-5D0AF4BE21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1833" y="254000"/>
            <a:ext cx="2095500" cy="482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85333" y="254000"/>
            <a:ext cx="6117167" cy="482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31DDA3C3-12DC-4E69-92D2-5A3A1BBF26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76BA39A8-5FAE-42ED-8529-A792AEF9F7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C10BFD02-FD5A-464F-8E7E-0ECC2F42A0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5334" y="1651000"/>
            <a:ext cx="4106333"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61000" y="1651000"/>
            <a:ext cx="4106333"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95E62B03-1E35-4294-9124-68267BA34F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228865"/>
            <a:ext cx="91440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279262"/>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141" y="1279262"/>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1141"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A3BE3468-0390-4076-868C-538B18F92E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BE0EA6F8-FE5B-441A-BD8E-2D534B700E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B43BFF92-8461-4EA4-BD64-373D28D979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227543"/>
            <a:ext cx="3342570"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2" y="1195918"/>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044807DB-8B8F-4D24-80E9-F826C23D1E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1018F144-9B33-466D-B7E9-086B859D5A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 y="5292"/>
            <a:ext cx="10156472" cy="5709708"/>
            <a:chOff x="0" y="4"/>
            <a:chExt cx="5758" cy="4316"/>
          </a:xfrm>
        </p:grpSpPr>
        <p:sp>
          <p:nvSpPr>
            <p:cNvPr id="105475"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05476"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nvGrpSpPr>
            <p:cNvPr id="1034" name="Group 5"/>
            <p:cNvGrpSpPr>
              <a:grpSpLocks/>
            </p:cNvGrpSpPr>
            <p:nvPr userDrawn="1"/>
          </p:nvGrpSpPr>
          <p:grpSpPr bwMode="auto">
            <a:xfrm>
              <a:off x="0" y="4"/>
              <a:ext cx="5758" cy="4316"/>
              <a:chOff x="0" y="4"/>
              <a:chExt cx="5758" cy="4316"/>
            </a:xfrm>
          </p:grpSpPr>
          <p:sp>
            <p:nvSpPr>
              <p:cNvPr id="105478"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05479"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5480"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05481"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05482"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10548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105484"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sp>
            <p:nvSpPr>
              <p:cNvPr id="105485"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10548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105487" name="Rectangle 15"/>
          <p:cNvSpPr>
            <a:spLocks noGrp="1" noChangeArrowheads="1"/>
          </p:cNvSpPr>
          <p:nvPr>
            <p:ph type="title"/>
          </p:nvPr>
        </p:nvSpPr>
        <p:spPr bwMode="auto">
          <a:xfrm>
            <a:off x="1185333" y="254001"/>
            <a:ext cx="8382000" cy="11932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5488" name="Rectangle 16"/>
          <p:cNvSpPr>
            <a:spLocks noGrp="1" noChangeArrowheads="1"/>
          </p:cNvSpPr>
          <p:nvPr>
            <p:ph type="body" idx="1"/>
          </p:nvPr>
        </p:nvSpPr>
        <p:spPr bwMode="auto">
          <a:xfrm>
            <a:off x="1185333" y="1651000"/>
            <a:ext cx="83820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489" name="Rectangle 17"/>
          <p:cNvSpPr>
            <a:spLocks noGrp="1" noChangeArrowheads="1"/>
          </p:cNvSpPr>
          <p:nvPr>
            <p:ph type="dt" sz="half" idx="2"/>
          </p:nvPr>
        </p:nvSpPr>
        <p:spPr bwMode="auto">
          <a:xfrm>
            <a:off x="1185333" y="5207000"/>
            <a:ext cx="2116667"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105490" name="Rectangle 18"/>
          <p:cNvSpPr>
            <a:spLocks noGrp="1" noChangeArrowheads="1"/>
          </p:cNvSpPr>
          <p:nvPr>
            <p:ph type="ftr" sz="quarter" idx="3"/>
          </p:nvPr>
        </p:nvSpPr>
        <p:spPr bwMode="auto">
          <a:xfrm>
            <a:off x="3810000" y="5207000"/>
            <a:ext cx="3217333"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105491" name="Rectangle 19"/>
          <p:cNvSpPr>
            <a:spLocks noGrp="1" noChangeArrowheads="1"/>
          </p:cNvSpPr>
          <p:nvPr>
            <p:ph type="sldNum" sz="quarter" idx="4"/>
          </p:nvPr>
        </p:nvSpPr>
        <p:spPr bwMode="auto">
          <a:xfrm>
            <a:off x="7450667" y="5207000"/>
            <a:ext cx="2116667"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81161EB2-80DF-4B85-81FE-352C38901E4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803400" y="2247900"/>
            <a:ext cx="7162800" cy="1435100"/>
          </a:xfrm>
          <a:prstGeom prst="rect">
            <a:avLst/>
          </a:prstGeom>
          <a:noFill/>
          <a:ln w="9525">
            <a:noFill/>
            <a:miter lim="800000"/>
            <a:headEnd/>
            <a:tailEnd/>
          </a:ln>
          <a:effectLst/>
        </p:spPr>
        <p:txBody>
          <a:bodyPr anchor="b"/>
          <a:lstStyle/>
          <a:p>
            <a:pPr algn="ctr" eaLnBrk="1" hangingPunct="1">
              <a:defRPr/>
            </a:pPr>
            <a:r>
              <a:rPr lang="en-US" sz="4800" b="1" i="1" kern="0" dirty="0" err="1" smtClean="0">
                <a:solidFill>
                  <a:srgbClr val="FFFF66"/>
                </a:solidFill>
                <a:latin typeface="Calibri" pitchFamily="34" charset="0"/>
                <a:ea typeface="+mj-ea"/>
                <a:cs typeface="+mj-cs"/>
              </a:rPr>
              <a:t>Acerc</a:t>
            </a:r>
            <a:r>
              <a:rPr lang="es-ES" sz="4800" b="1" i="1" kern="0" dirty="0" err="1" smtClean="0">
                <a:solidFill>
                  <a:srgbClr val="FFFF66"/>
                </a:solidFill>
                <a:latin typeface="Calibri" pitchFamily="34" charset="0"/>
                <a:ea typeface="+mj-ea"/>
                <a:cs typeface="+mj-cs"/>
              </a:rPr>
              <a:t>ándonos</a:t>
            </a:r>
            <a:r>
              <a:rPr lang="es-ES" sz="4800" b="1" i="1" kern="0" dirty="0" smtClean="0">
                <a:solidFill>
                  <a:srgbClr val="FFFF66"/>
                </a:solidFill>
                <a:latin typeface="Calibri" pitchFamily="34" charset="0"/>
                <a:ea typeface="+mj-ea"/>
                <a:cs typeface="+mj-cs"/>
              </a:rPr>
              <a:t> más a Dios </a:t>
            </a:r>
            <a:br>
              <a:rPr lang="es-ES" sz="4800" b="1" i="1" kern="0" dirty="0" smtClean="0">
                <a:solidFill>
                  <a:srgbClr val="FFFF66"/>
                </a:solidFill>
                <a:latin typeface="Calibri" pitchFamily="34" charset="0"/>
                <a:ea typeface="+mj-ea"/>
                <a:cs typeface="+mj-cs"/>
              </a:rPr>
            </a:br>
            <a:r>
              <a:rPr lang="es-ES" sz="4800" b="1" i="1" kern="0" dirty="0" smtClean="0">
                <a:solidFill>
                  <a:srgbClr val="FFFF66"/>
                </a:solidFill>
                <a:latin typeface="Calibri" pitchFamily="34" charset="0"/>
                <a:ea typeface="+mj-ea"/>
                <a:cs typeface="+mj-cs"/>
              </a:rPr>
              <a:t>por medio de Su Palabra</a:t>
            </a:r>
            <a:endParaRPr lang="en-US" sz="4800" b="1" i="1" kern="0" dirty="0">
              <a:solidFill>
                <a:schemeClr val="tx2"/>
              </a:solidFill>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8D56083-582E-7984-DCB8-5C509422E5E5}"/>
            </a:ext>
          </a:extLst>
        </p:cNvPr>
        <p:cNvGrpSpPr/>
        <p:nvPr/>
      </p:nvGrpSpPr>
      <p:grpSpPr>
        <a:xfrm>
          <a:off x="0" y="0"/>
          <a:ext cx="0" cy="0"/>
          <a:chOff x="0" y="0"/>
          <a:chExt cx="0" cy="0"/>
        </a:xfrm>
      </p:grpSpPr>
      <p:sp>
        <p:nvSpPr>
          <p:cNvPr id="47106" name="Rectangle 2">
            <a:extLst>
              <a:ext uri="{FF2B5EF4-FFF2-40B4-BE49-F238E27FC236}">
                <a16:creationId xmlns:a16="http://schemas.microsoft.com/office/drawing/2014/main" xmlns="" id="{F48C3451-1410-5EDC-CA0E-E659F57371EF}"/>
              </a:ext>
            </a:extLst>
          </p:cNvPr>
          <p:cNvSpPr>
            <a:spLocks noGrp="1" noChangeArrowheads="1"/>
          </p:cNvSpPr>
          <p:nvPr>
            <p:ph type="title"/>
          </p:nvPr>
        </p:nvSpPr>
        <p:spPr>
          <a:xfrm>
            <a:off x="1041400" y="266700"/>
            <a:ext cx="8991600" cy="762000"/>
          </a:xfrm>
        </p:spPr>
        <p:txBody>
          <a:bodyPr/>
          <a:lstStyle/>
          <a:p>
            <a:pPr eaLnBrk="1" hangingPunct="1">
              <a:defRPr/>
            </a:pPr>
            <a:r>
              <a:rPr lang="en-US" sz="3700" b="0" dirty="0" smtClean="0">
                <a:solidFill>
                  <a:srgbClr val="FFFF66"/>
                </a:solidFill>
                <a:effectLst/>
                <a:latin typeface="Calibri" pitchFamily="34" charset="0"/>
              </a:rPr>
              <a:t>Claves para </a:t>
            </a:r>
            <a:r>
              <a:rPr lang="en-US" sz="3700" b="0" dirty="0" err="1" smtClean="0">
                <a:solidFill>
                  <a:srgbClr val="FFFF66"/>
                </a:solidFill>
                <a:effectLst/>
                <a:latin typeface="Calibri" pitchFamily="34" charset="0"/>
              </a:rPr>
              <a:t>mantener</a:t>
            </a:r>
            <a:r>
              <a:rPr lang="en-US" sz="3700" b="0" dirty="0" smtClean="0">
                <a:solidFill>
                  <a:srgbClr val="FFFF66"/>
                </a:solidFill>
                <a:effectLst/>
                <a:latin typeface="Calibri" pitchFamily="34" charset="0"/>
              </a:rPr>
              <a:t> </a:t>
            </a:r>
            <a:r>
              <a:rPr lang="en-US" sz="3700" b="0" dirty="0" err="1" smtClean="0">
                <a:solidFill>
                  <a:srgbClr val="FFFF66"/>
                </a:solidFill>
                <a:effectLst/>
                <a:latin typeface="Calibri" pitchFamily="34" charset="0"/>
              </a:rPr>
              <a:t>una</a:t>
            </a:r>
            <a:r>
              <a:rPr lang="en-US" sz="3700" b="0" dirty="0" smtClean="0">
                <a:solidFill>
                  <a:srgbClr val="FFFF66"/>
                </a:solidFill>
                <a:effectLst/>
                <a:latin typeface="Calibri" pitchFamily="34" charset="0"/>
              </a:rPr>
              <a:t> </a:t>
            </a:r>
            <a:r>
              <a:rPr lang="en-US" sz="3700" b="0" dirty="0" err="1" smtClean="0">
                <a:solidFill>
                  <a:srgbClr val="FFFF66"/>
                </a:solidFill>
                <a:effectLst/>
                <a:latin typeface="Calibri" pitchFamily="34" charset="0"/>
              </a:rPr>
              <a:t>relación</a:t>
            </a:r>
            <a:r>
              <a:rPr lang="en-US" sz="3700" b="0" dirty="0" smtClean="0">
                <a:solidFill>
                  <a:srgbClr val="FFFF66"/>
                </a:solidFill>
                <a:effectLst/>
                <a:latin typeface="Calibri" pitchFamily="34" charset="0"/>
              </a:rPr>
              <a:t> a </a:t>
            </a:r>
            <a:r>
              <a:rPr lang="en-US" sz="3700" b="0" dirty="0" err="1" smtClean="0">
                <a:solidFill>
                  <a:srgbClr val="FFFF66"/>
                </a:solidFill>
                <a:effectLst/>
                <a:latin typeface="Calibri" pitchFamily="34" charset="0"/>
              </a:rPr>
              <a:t>distancia</a:t>
            </a:r>
            <a:endParaRPr lang="en-US" sz="3700" b="0" dirty="0">
              <a:effectLst/>
              <a:latin typeface="Calibri" pitchFamily="34" charset="0"/>
            </a:endParaRPr>
          </a:p>
        </p:txBody>
      </p:sp>
      <p:sp>
        <p:nvSpPr>
          <p:cNvPr id="47107" name="Rectangle 3">
            <a:extLst>
              <a:ext uri="{FF2B5EF4-FFF2-40B4-BE49-F238E27FC236}">
                <a16:creationId xmlns:a16="http://schemas.microsoft.com/office/drawing/2014/main" xmlns="" id="{3963645E-7EA4-1810-C56B-90C734F9E7D6}"/>
              </a:ext>
            </a:extLst>
          </p:cNvPr>
          <p:cNvSpPr>
            <a:spLocks noGrp="1" noChangeArrowheads="1"/>
          </p:cNvSpPr>
          <p:nvPr>
            <p:ph sz="half" idx="1"/>
          </p:nvPr>
        </p:nvSpPr>
        <p:spPr>
          <a:xfrm>
            <a:off x="508000" y="1752600"/>
            <a:ext cx="9372600" cy="3962400"/>
          </a:xfrm>
        </p:spPr>
        <p:txBody>
          <a:bodyPr/>
          <a:lstStyle/>
          <a:p>
            <a:pPr marL="517525" indent="-517525">
              <a:buClr>
                <a:srgbClr val="FFFF00"/>
              </a:buClr>
              <a:buFont typeface="+mj-lt"/>
              <a:buAutoNum type="arabicPeriod"/>
            </a:pPr>
            <a:r>
              <a:rPr lang="en-US" sz="3600" dirty="0" err="1" smtClean="0">
                <a:effectLst/>
                <a:latin typeface="Calibri" pitchFamily="34" charset="0"/>
                <a:cs typeface="Calibri" pitchFamily="34" charset="0"/>
              </a:rPr>
              <a:t>Valorar</a:t>
            </a:r>
            <a:r>
              <a:rPr lang="en-US" sz="3600" dirty="0" smtClean="0">
                <a:effectLst/>
                <a:latin typeface="Calibri" pitchFamily="34" charset="0"/>
                <a:cs typeface="Calibri" pitchFamily="34" charset="0"/>
              </a:rPr>
              <a:t> la </a:t>
            </a:r>
            <a:r>
              <a:rPr lang="en-US" sz="3600" dirty="0" err="1" smtClean="0">
                <a:effectLst/>
                <a:latin typeface="Calibri" pitchFamily="34" charset="0"/>
                <a:cs typeface="Calibri" pitchFamily="34" charset="0"/>
              </a:rPr>
              <a:t>comunicación</a:t>
            </a:r>
            <a:r>
              <a:rPr lang="en-US" sz="3600" dirty="0" smtClean="0">
                <a:effectLst/>
                <a:latin typeface="Calibri" pitchFamily="34" charset="0"/>
                <a:cs typeface="Calibri" pitchFamily="34" charset="0"/>
              </a:rPr>
              <a:t>, </a:t>
            </a:r>
            <a:r>
              <a:rPr lang="en-US" sz="3600" dirty="0" err="1" smtClean="0">
                <a:effectLst/>
                <a:latin typeface="Calibri" pitchFamily="34" charset="0"/>
                <a:cs typeface="Calibri" pitchFamily="34" charset="0"/>
              </a:rPr>
              <a:t>en</a:t>
            </a:r>
            <a:r>
              <a:rPr lang="en-US" sz="3600" dirty="0" smtClean="0">
                <a:effectLst/>
                <a:latin typeface="Calibri" pitchFamily="34" charset="0"/>
                <a:cs typeface="Calibri" pitchFamily="34" charset="0"/>
              </a:rPr>
              <a:t> </a:t>
            </a:r>
            <a:r>
              <a:rPr lang="en-US" sz="3600" dirty="0" err="1" smtClean="0">
                <a:effectLst/>
                <a:latin typeface="Calibri" pitchFamily="34" charset="0"/>
                <a:cs typeface="Calibri" pitchFamily="34" charset="0"/>
              </a:rPr>
              <a:t>toda</a:t>
            </a:r>
            <a:r>
              <a:rPr lang="en-US" sz="3600" dirty="0" smtClean="0">
                <a:effectLst/>
                <a:latin typeface="Calibri" pitchFamily="34" charset="0"/>
                <a:cs typeface="Calibri" pitchFamily="34" charset="0"/>
              </a:rPr>
              <a:t> forma </a:t>
            </a:r>
            <a:r>
              <a:rPr lang="en-US" sz="3600" dirty="0" err="1" smtClean="0">
                <a:effectLst/>
                <a:latin typeface="Calibri" pitchFamily="34" charset="0"/>
                <a:cs typeface="Calibri" pitchFamily="34" charset="0"/>
              </a:rPr>
              <a:t>en</a:t>
            </a:r>
            <a:r>
              <a:rPr lang="en-US" sz="3600" dirty="0" smtClean="0">
                <a:effectLst/>
                <a:latin typeface="Calibri" pitchFamily="34" charset="0"/>
                <a:cs typeface="Calibri" pitchFamily="34" charset="0"/>
              </a:rPr>
              <a:t> que </a:t>
            </a:r>
            <a:r>
              <a:rPr lang="en-US" sz="3600" dirty="0" err="1" smtClean="0">
                <a:effectLst/>
                <a:latin typeface="Calibri" pitchFamily="34" charset="0"/>
                <a:cs typeface="Calibri" pitchFamily="34" charset="0"/>
              </a:rPr>
              <a:t>esté</a:t>
            </a:r>
            <a:r>
              <a:rPr lang="en-US" sz="3600" dirty="0" smtClean="0">
                <a:effectLst/>
                <a:latin typeface="Calibri" pitchFamily="34" charset="0"/>
                <a:cs typeface="Calibri" pitchFamily="34" charset="0"/>
              </a:rPr>
              <a:t> </a:t>
            </a:r>
            <a:r>
              <a:rPr lang="en-US" sz="3600" dirty="0" err="1" smtClean="0">
                <a:effectLst/>
                <a:latin typeface="Calibri" pitchFamily="34" charset="0"/>
                <a:cs typeface="Calibri" pitchFamily="34" charset="0"/>
              </a:rPr>
              <a:t>disponible</a:t>
            </a:r>
            <a:endParaRPr lang="en-US" sz="3600" dirty="0">
              <a:effectLst/>
              <a:latin typeface="Calibri" pitchFamily="34" charset="0"/>
              <a:cs typeface="Calibri" pitchFamily="34" charset="0"/>
            </a:endParaRPr>
          </a:p>
          <a:p>
            <a:pPr marL="517525" indent="-517525">
              <a:buClr>
                <a:srgbClr val="FFFF00"/>
              </a:buClr>
              <a:buFont typeface="+mj-lt"/>
              <a:buAutoNum type="arabicPeriod"/>
            </a:pPr>
            <a:r>
              <a:rPr lang="en-US" sz="3600" dirty="0" smtClean="0">
                <a:effectLst/>
                <a:latin typeface="Calibri" pitchFamily="34" charset="0"/>
                <a:ea typeface="Times New Roman"/>
                <a:cs typeface="Calibri" pitchFamily="34" charset="0"/>
              </a:rPr>
              <a:t>Dar </a:t>
            </a:r>
            <a:r>
              <a:rPr lang="en-US" sz="3600" dirty="0" err="1" smtClean="0">
                <a:effectLst/>
                <a:latin typeface="Calibri" pitchFamily="34" charset="0"/>
                <a:ea typeface="Times New Roman"/>
                <a:cs typeface="Calibri" pitchFamily="34" charset="0"/>
              </a:rPr>
              <a:t>aun</a:t>
            </a:r>
            <a:r>
              <a:rPr lang="en-US" sz="3600" dirty="0" smtClean="0">
                <a:effectLst/>
                <a:latin typeface="Calibri" pitchFamily="34" charset="0"/>
                <a:ea typeface="Times New Roman"/>
                <a:cs typeface="Calibri" pitchFamily="34" charset="0"/>
              </a:rPr>
              <a:t> </a:t>
            </a:r>
            <a:r>
              <a:rPr lang="en-US" sz="3600" dirty="0" err="1" smtClean="0">
                <a:effectLst/>
                <a:latin typeface="Calibri" pitchFamily="34" charset="0"/>
                <a:ea typeface="Times New Roman"/>
                <a:cs typeface="Calibri" pitchFamily="34" charset="0"/>
              </a:rPr>
              <a:t>más</a:t>
            </a:r>
            <a:r>
              <a:rPr lang="en-US" sz="3600" dirty="0" smtClean="0">
                <a:effectLst/>
                <a:latin typeface="Calibri" pitchFamily="34" charset="0"/>
                <a:ea typeface="Times New Roman"/>
                <a:cs typeface="Calibri" pitchFamily="34" charset="0"/>
              </a:rPr>
              <a:t> </a:t>
            </a:r>
            <a:r>
              <a:rPr lang="en-US" sz="3600" dirty="0" err="1" smtClean="0">
                <a:effectLst/>
                <a:latin typeface="Calibri" pitchFamily="34" charset="0"/>
                <a:ea typeface="Times New Roman"/>
                <a:cs typeface="Calibri" pitchFamily="34" charset="0"/>
              </a:rPr>
              <a:t>importancia</a:t>
            </a:r>
            <a:r>
              <a:rPr lang="en-US" sz="3600" dirty="0" smtClean="0">
                <a:effectLst/>
                <a:latin typeface="Calibri" pitchFamily="34" charset="0"/>
                <a:ea typeface="Times New Roman"/>
                <a:cs typeface="Calibri" pitchFamily="34" charset="0"/>
              </a:rPr>
              <a:t> a </a:t>
            </a:r>
            <a:r>
              <a:rPr lang="en-US" sz="3600" dirty="0" err="1" smtClean="0">
                <a:effectLst/>
                <a:latin typeface="Calibri" pitchFamily="34" charset="0"/>
                <a:ea typeface="Times New Roman"/>
                <a:cs typeface="Calibri" pitchFamily="34" charset="0"/>
              </a:rPr>
              <a:t>escuchar</a:t>
            </a:r>
            <a:endParaRPr lang="en-US" sz="3600" dirty="0">
              <a:effectLst/>
              <a:latin typeface="Calibri" pitchFamily="34" charset="0"/>
              <a:cs typeface="Calibri" pitchFamily="34" charset="0"/>
            </a:endParaRPr>
          </a:p>
          <a:p>
            <a:pPr marL="517525" indent="-517525" eaLnBrk="1" hangingPunct="1">
              <a:buClr>
                <a:srgbClr val="FFFF00"/>
              </a:buClr>
              <a:buFont typeface="+mj-lt"/>
              <a:buAutoNum type="arabicPeriod"/>
              <a:defRPr/>
            </a:pPr>
            <a:r>
              <a:rPr lang="en-US" sz="3600" dirty="0" err="1" smtClean="0">
                <a:effectLst/>
                <a:latin typeface="Calibri" pitchFamily="34" charset="0"/>
                <a:ea typeface="Times New Roman"/>
                <a:cs typeface="Calibri" pitchFamily="34" charset="0"/>
              </a:rPr>
              <a:t>Tener</a:t>
            </a:r>
            <a:r>
              <a:rPr lang="en-US" sz="3600" dirty="0" smtClean="0">
                <a:effectLst/>
                <a:latin typeface="Calibri" pitchFamily="34" charset="0"/>
                <a:ea typeface="Times New Roman"/>
                <a:cs typeface="Calibri" pitchFamily="34" charset="0"/>
              </a:rPr>
              <a:t> la </a:t>
            </a:r>
            <a:r>
              <a:rPr lang="en-US" sz="3600" dirty="0" err="1" smtClean="0">
                <a:effectLst/>
                <a:latin typeface="Calibri" pitchFamily="34" charset="0"/>
                <a:ea typeface="Times New Roman"/>
                <a:cs typeface="Calibri" pitchFamily="34" charset="0"/>
              </a:rPr>
              <a:t>confianza</a:t>
            </a:r>
            <a:r>
              <a:rPr lang="en-US" sz="3600" dirty="0" smtClean="0">
                <a:effectLst/>
                <a:latin typeface="Calibri" pitchFamily="34" charset="0"/>
                <a:ea typeface="Times New Roman"/>
                <a:cs typeface="Calibri" pitchFamily="34" charset="0"/>
              </a:rPr>
              <a:t> de que </a:t>
            </a:r>
            <a:r>
              <a:rPr lang="en-US" sz="3600" dirty="0" err="1" smtClean="0">
                <a:effectLst/>
                <a:latin typeface="Calibri" pitchFamily="34" charset="0"/>
                <a:ea typeface="Times New Roman"/>
                <a:cs typeface="Calibri" pitchFamily="34" charset="0"/>
              </a:rPr>
              <a:t>nuestras</a:t>
            </a:r>
            <a:r>
              <a:rPr lang="en-US" sz="3600" dirty="0" smtClean="0">
                <a:effectLst/>
                <a:latin typeface="Calibri" pitchFamily="34" charset="0"/>
                <a:ea typeface="Times New Roman"/>
                <a:cs typeface="Calibri" pitchFamily="34" charset="0"/>
              </a:rPr>
              <a:t> palabras y </a:t>
            </a:r>
            <a:r>
              <a:rPr lang="en-US" sz="3600" dirty="0" err="1" smtClean="0">
                <a:effectLst/>
                <a:latin typeface="Calibri" pitchFamily="34" charset="0"/>
                <a:ea typeface="Times New Roman"/>
                <a:cs typeface="Calibri" pitchFamily="34" charset="0"/>
              </a:rPr>
              <a:t>acciones</a:t>
            </a:r>
            <a:r>
              <a:rPr lang="en-US" sz="3600" dirty="0">
                <a:effectLst/>
                <a:latin typeface="Calibri" pitchFamily="34" charset="0"/>
                <a:ea typeface="Times New Roman"/>
                <a:cs typeface="Calibri" pitchFamily="34" charset="0"/>
              </a:rPr>
              <a:t> </a:t>
            </a:r>
            <a:r>
              <a:rPr lang="en-US" sz="3600" dirty="0" err="1" smtClean="0">
                <a:effectLst/>
                <a:latin typeface="Calibri" pitchFamily="34" charset="0"/>
                <a:ea typeface="Times New Roman"/>
                <a:cs typeface="Calibri" pitchFamily="34" charset="0"/>
              </a:rPr>
              <a:t>importan</a:t>
            </a:r>
            <a:r>
              <a:rPr lang="en-US" sz="3600" dirty="0" smtClean="0">
                <a:effectLst/>
                <a:latin typeface="Calibri" pitchFamily="34" charset="0"/>
                <a:ea typeface="Times New Roman"/>
                <a:cs typeface="Calibri" pitchFamily="34" charset="0"/>
              </a:rPr>
              <a:t> a la </a:t>
            </a:r>
            <a:r>
              <a:rPr lang="en-US" sz="3600" dirty="0" err="1" smtClean="0">
                <a:effectLst/>
                <a:latin typeface="Calibri" pitchFamily="34" charset="0"/>
                <a:ea typeface="Times New Roman"/>
                <a:cs typeface="Calibri" pitchFamily="34" charset="0"/>
              </a:rPr>
              <a:t>otra</a:t>
            </a:r>
            <a:r>
              <a:rPr lang="en-US" sz="3600" dirty="0" smtClean="0">
                <a:effectLst/>
                <a:latin typeface="Calibri" pitchFamily="34" charset="0"/>
                <a:ea typeface="Times New Roman"/>
                <a:cs typeface="Calibri" pitchFamily="34" charset="0"/>
              </a:rPr>
              <a:t> persona</a:t>
            </a:r>
            <a:endParaRPr lang="en-US" sz="3600" dirty="0">
              <a:effectLst/>
              <a:latin typeface="Calibri" pitchFamily="34" charset="0"/>
              <a:ea typeface="Times New Roman"/>
              <a:cs typeface="Calibri" pitchFamily="34" charset="0"/>
            </a:endParaRPr>
          </a:p>
          <a:p>
            <a:pPr marL="517525" indent="-517525" eaLnBrk="1" hangingPunct="1">
              <a:buClr>
                <a:srgbClr val="FFFF00"/>
              </a:buClr>
              <a:buFont typeface="+mj-lt"/>
              <a:buAutoNum type="arabicPeriod"/>
              <a:defRPr/>
            </a:pPr>
            <a:endParaRPr lang="en-US" sz="3200" dirty="0">
              <a:effectLst/>
              <a:latin typeface="Calibri" pitchFamily="34" charset="0"/>
              <a:ea typeface="Times New Roman"/>
              <a:cs typeface="Calibri" pitchFamily="34" charset="0"/>
            </a:endParaRPr>
          </a:p>
        </p:txBody>
      </p:sp>
    </p:spTree>
    <p:extLst>
      <p:ext uri="{BB962C8B-B14F-4D97-AF65-F5344CB8AC3E}">
        <p14:creationId xmlns:p14="http://schemas.microsoft.com/office/powerpoint/2010/main" val="138570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1D1DBF-444E-212A-5617-212BA81F3928}"/>
            </a:ext>
          </a:extLst>
        </p:cNvPr>
        <p:cNvGrpSpPr/>
        <p:nvPr/>
      </p:nvGrpSpPr>
      <p:grpSpPr>
        <a:xfrm>
          <a:off x="0" y="0"/>
          <a:ext cx="0" cy="0"/>
          <a:chOff x="0" y="0"/>
          <a:chExt cx="0" cy="0"/>
        </a:xfrm>
      </p:grpSpPr>
      <p:sp>
        <p:nvSpPr>
          <p:cNvPr id="47106" name="Rectangle 2">
            <a:extLst>
              <a:ext uri="{FF2B5EF4-FFF2-40B4-BE49-F238E27FC236}">
                <a16:creationId xmlns:a16="http://schemas.microsoft.com/office/drawing/2014/main" xmlns="" id="{26A065A8-4CF8-61E1-9DC6-67E3A27C9344}"/>
              </a:ext>
            </a:extLst>
          </p:cNvPr>
          <p:cNvSpPr>
            <a:spLocks noGrp="1" noChangeArrowheads="1"/>
          </p:cNvSpPr>
          <p:nvPr>
            <p:ph type="title"/>
          </p:nvPr>
        </p:nvSpPr>
        <p:spPr>
          <a:xfrm>
            <a:off x="584200" y="114300"/>
            <a:ext cx="9296400" cy="762000"/>
          </a:xfrm>
        </p:spPr>
        <p:txBody>
          <a:bodyPr/>
          <a:lstStyle/>
          <a:p>
            <a:pPr algn="ctr" eaLnBrk="1" hangingPunct="1">
              <a:defRPr/>
            </a:pPr>
            <a:r>
              <a:rPr lang="en-US" sz="4000" b="0" dirty="0" smtClean="0">
                <a:solidFill>
                  <a:srgbClr val="FFFF66"/>
                </a:solidFill>
                <a:effectLst/>
                <a:latin typeface="Calibri" pitchFamily="34" charset="0"/>
              </a:rPr>
              <a:t>La </a:t>
            </a:r>
            <a:r>
              <a:rPr lang="en-US" sz="4000" b="0" dirty="0" err="1" smtClean="0">
                <a:solidFill>
                  <a:srgbClr val="FFFF66"/>
                </a:solidFill>
                <a:effectLst/>
                <a:latin typeface="Calibri" pitchFamily="34" charset="0"/>
              </a:rPr>
              <a:t>bendición</a:t>
            </a:r>
            <a:r>
              <a:rPr lang="en-US" sz="4000" b="0" dirty="0" smtClean="0">
                <a:solidFill>
                  <a:srgbClr val="FFFF66"/>
                </a:solidFill>
                <a:effectLst/>
                <a:latin typeface="Calibri" pitchFamily="34" charset="0"/>
              </a:rPr>
              <a:t> de qu</a:t>
            </a:r>
            <a:r>
              <a:rPr lang="en-US" sz="4000" b="0" dirty="0" smtClean="0">
                <a:solidFill>
                  <a:srgbClr val="FFFF66"/>
                </a:solidFill>
                <a:effectLst/>
                <a:latin typeface="Calibri" pitchFamily="34" charset="0"/>
              </a:rPr>
              <a:t>e Dios </a:t>
            </a:r>
            <a:r>
              <a:rPr lang="en-US" sz="4000" b="0" dirty="0" err="1" smtClean="0">
                <a:solidFill>
                  <a:srgbClr val="FFFF66"/>
                </a:solidFill>
                <a:effectLst/>
                <a:latin typeface="Calibri" pitchFamily="34" charset="0"/>
              </a:rPr>
              <a:t>nos</a:t>
            </a:r>
            <a:r>
              <a:rPr lang="en-US" sz="4000" b="0" dirty="0" smtClean="0">
                <a:solidFill>
                  <a:srgbClr val="FFFF66"/>
                </a:solidFill>
                <a:effectLst/>
                <a:latin typeface="Calibri" pitchFamily="34" charset="0"/>
              </a:rPr>
              <a:t> </a:t>
            </a:r>
            <a:r>
              <a:rPr lang="en-US" sz="4000" b="0" dirty="0" err="1" smtClean="0">
                <a:solidFill>
                  <a:srgbClr val="FFFF66"/>
                </a:solidFill>
                <a:effectLst/>
                <a:latin typeface="Calibri" pitchFamily="34" charset="0"/>
              </a:rPr>
              <a:t>habla</a:t>
            </a:r>
            <a:endParaRPr lang="en-US" sz="4000" b="0" dirty="0">
              <a:effectLst/>
              <a:latin typeface="Calibri" pitchFamily="34" charset="0"/>
            </a:endParaRPr>
          </a:p>
        </p:txBody>
      </p:sp>
      <p:sp>
        <p:nvSpPr>
          <p:cNvPr id="47107" name="Rectangle 3">
            <a:extLst>
              <a:ext uri="{FF2B5EF4-FFF2-40B4-BE49-F238E27FC236}">
                <a16:creationId xmlns:a16="http://schemas.microsoft.com/office/drawing/2014/main" xmlns="" id="{F6FECE91-24E5-6AC3-D258-625CF131A973}"/>
              </a:ext>
            </a:extLst>
          </p:cNvPr>
          <p:cNvSpPr>
            <a:spLocks noGrp="1" noChangeArrowheads="1"/>
          </p:cNvSpPr>
          <p:nvPr>
            <p:ph sz="half" idx="1"/>
          </p:nvPr>
        </p:nvSpPr>
        <p:spPr>
          <a:xfrm>
            <a:off x="1117600" y="1638300"/>
            <a:ext cx="8839200" cy="3505200"/>
          </a:xfrm>
        </p:spPr>
        <p:txBody>
          <a:bodyPr/>
          <a:lstStyle/>
          <a:p>
            <a:pPr marL="0" indent="0">
              <a:buNone/>
            </a:pPr>
            <a:r>
              <a:rPr lang="en-US" b="1" i="1" baseline="30000" dirty="0">
                <a:effectLst/>
                <a:latin typeface="Calibri" panose="020F0502020204030204" pitchFamily="34" charset="0"/>
                <a:cs typeface="Calibri" panose="020F0502020204030204" pitchFamily="34" charset="0"/>
              </a:rPr>
              <a:t>26 </a:t>
            </a:r>
            <a:r>
              <a:rPr lang="es-ES" i="1" dirty="0">
                <a:effectLst/>
                <a:latin typeface="Calibri" panose="020F0502020204030204" pitchFamily="34" charset="0"/>
                <a:cs typeface="Calibri" panose="020F0502020204030204" pitchFamily="34" charset="0"/>
              </a:rPr>
              <a:t>Y dijo Dios: «Hagamos al hombre a Nuestra imagen, conforme a Nuestra </a:t>
            </a:r>
            <a:r>
              <a:rPr lang="es-ES" i="1" dirty="0" smtClean="0">
                <a:effectLst/>
                <a:latin typeface="Calibri" panose="020F0502020204030204" pitchFamily="34" charset="0"/>
                <a:cs typeface="Calibri" panose="020F0502020204030204" pitchFamily="34" charset="0"/>
              </a:rPr>
              <a:t>semejanza…».</a:t>
            </a:r>
            <a:r>
              <a:rPr lang="es-ES" i="1" dirty="0">
                <a:effectLst/>
                <a:latin typeface="Calibri" panose="020F0502020204030204" pitchFamily="34" charset="0"/>
                <a:cs typeface="Calibri" panose="020F0502020204030204" pitchFamily="34" charset="0"/>
              </a:rPr>
              <a:t> </a:t>
            </a:r>
          </a:p>
          <a:p>
            <a:pPr marL="0" indent="0">
              <a:buNone/>
            </a:pPr>
            <a:r>
              <a:rPr lang="es-ES" i="1" dirty="0" smtClean="0">
                <a:effectLst/>
                <a:latin typeface="Calibri" panose="020F0502020204030204" pitchFamily="34" charset="0"/>
                <a:cs typeface="Calibri" panose="020F0502020204030204" pitchFamily="34" charset="0"/>
              </a:rPr>
              <a:t>27</a:t>
            </a:r>
            <a:r>
              <a:rPr lang="es-ES" i="1" dirty="0">
                <a:effectLst/>
                <a:latin typeface="Calibri" panose="020F0502020204030204" pitchFamily="34" charset="0"/>
                <a:cs typeface="Calibri" panose="020F0502020204030204" pitchFamily="34" charset="0"/>
              </a:rPr>
              <a:t>  Dios creó al hombre a imagen Suya, </a:t>
            </a:r>
            <a:r>
              <a:rPr lang="es-ES" i="1" dirty="0" smtClean="0">
                <a:effectLst/>
                <a:latin typeface="Calibri" panose="020F0502020204030204" pitchFamily="34" charset="0"/>
                <a:cs typeface="Calibri" panose="020F0502020204030204" pitchFamily="34" charset="0"/>
              </a:rPr>
              <a:t/>
            </a:r>
            <a:br>
              <a:rPr lang="es-ES" i="1" dirty="0" smtClean="0">
                <a:effectLst/>
                <a:latin typeface="Calibri" panose="020F0502020204030204" pitchFamily="34" charset="0"/>
                <a:cs typeface="Calibri" panose="020F0502020204030204" pitchFamily="34" charset="0"/>
              </a:rPr>
            </a:br>
            <a:r>
              <a:rPr lang="es-ES" i="1" dirty="0" smtClean="0">
                <a:effectLst/>
                <a:latin typeface="Calibri" panose="020F0502020204030204" pitchFamily="34" charset="0"/>
                <a:cs typeface="Calibri" panose="020F0502020204030204" pitchFamily="34" charset="0"/>
              </a:rPr>
              <a:t>	a </a:t>
            </a:r>
            <a:r>
              <a:rPr lang="es-ES" i="1" dirty="0">
                <a:effectLst/>
                <a:latin typeface="Calibri" panose="020F0502020204030204" pitchFamily="34" charset="0"/>
                <a:cs typeface="Calibri" panose="020F0502020204030204" pitchFamily="34" charset="0"/>
              </a:rPr>
              <a:t>imagen de Dios lo creó; </a:t>
            </a:r>
            <a:br>
              <a:rPr lang="es-ES" i="1" dirty="0">
                <a:effectLst/>
                <a:latin typeface="Calibri" panose="020F0502020204030204" pitchFamily="34" charset="0"/>
                <a:cs typeface="Calibri" panose="020F0502020204030204" pitchFamily="34" charset="0"/>
              </a:rPr>
            </a:br>
            <a:r>
              <a:rPr lang="es-ES" i="1" dirty="0" smtClean="0">
                <a:effectLst/>
                <a:latin typeface="Calibri" panose="020F0502020204030204" pitchFamily="34" charset="0"/>
                <a:cs typeface="Calibri" panose="020F0502020204030204" pitchFamily="34" charset="0"/>
              </a:rPr>
              <a:t>	varón </a:t>
            </a:r>
            <a:r>
              <a:rPr lang="es-ES" i="1" dirty="0">
                <a:effectLst/>
                <a:latin typeface="Calibri" panose="020F0502020204030204" pitchFamily="34" charset="0"/>
                <a:cs typeface="Calibri" panose="020F0502020204030204" pitchFamily="34" charset="0"/>
              </a:rPr>
              <a:t>y hembra los creó. </a:t>
            </a:r>
          </a:p>
          <a:p>
            <a:pPr marL="0" indent="0">
              <a:buNone/>
            </a:pPr>
            <a:r>
              <a:rPr lang="es-ES" i="1" dirty="0" smtClean="0">
                <a:effectLst/>
                <a:latin typeface="Calibri" panose="020F0502020204030204" pitchFamily="34" charset="0"/>
                <a:cs typeface="Calibri" panose="020F0502020204030204" pitchFamily="34" charset="0"/>
              </a:rPr>
              <a:t>28</a:t>
            </a:r>
            <a:r>
              <a:rPr lang="es-ES" i="1" dirty="0">
                <a:effectLst/>
                <a:latin typeface="Calibri" panose="020F0502020204030204" pitchFamily="34" charset="0"/>
                <a:cs typeface="Calibri" panose="020F0502020204030204" pitchFamily="34" charset="0"/>
              </a:rPr>
              <a:t>  Dios los bendijo y les dijo: «Sean fecundos y multiplíquense. Llenen la tierra y </a:t>
            </a:r>
            <a:r>
              <a:rPr lang="es-ES" i="1" dirty="0" smtClean="0">
                <a:effectLst/>
                <a:latin typeface="Calibri" panose="020F0502020204030204" pitchFamily="34" charset="0"/>
                <a:cs typeface="Calibri" panose="020F0502020204030204" pitchFamily="34" charset="0"/>
              </a:rPr>
              <a:t>sométanla…».</a:t>
            </a:r>
            <a:r>
              <a:rPr lang="es-ES" i="1" dirty="0">
                <a:effectLst/>
                <a:latin typeface="Calibri" panose="020F0502020204030204" pitchFamily="34" charset="0"/>
                <a:cs typeface="Calibri" panose="020F0502020204030204" pitchFamily="34" charset="0"/>
              </a:rPr>
              <a:t> </a:t>
            </a:r>
            <a:endParaRPr lang="en-US" sz="2200" i="1" dirty="0">
              <a:effectLst/>
              <a:latin typeface="Calibri" pitchFamily="34" charset="0"/>
              <a:ea typeface="Times New Roman"/>
              <a:cs typeface="Calibri" pitchFamily="34" charset="0"/>
            </a:endParaRPr>
          </a:p>
        </p:txBody>
      </p:sp>
      <p:sp>
        <p:nvSpPr>
          <p:cNvPr id="2" name="Rectangle 2">
            <a:extLst>
              <a:ext uri="{FF2B5EF4-FFF2-40B4-BE49-F238E27FC236}">
                <a16:creationId xmlns:a16="http://schemas.microsoft.com/office/drawing/2014/main" xmlns="" id="{6BC22595-FBE1-354C-9937-D5136B25E957}"/>
              </a:ext>
            </a:extLst>
          </p:cNvPr>
          <p:cNvSpPr txBox="1">
            <a:spLocks noChangeArrowheads="1"/>
          </p:cNvSpPr>
          <p:nvPr/>
        </p:nvSpPr>
        <p:spPr bwMode="auto">
          <a:xfrm>
            <a:off x="1651000" y="776087"/>
            <a:ext cx="7162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a:lstStyle>
          <a:p>
            <a:pPr algn="ctr" eaLnBrk="1" hangingPunct="1">
              <a:defRPr/>
            </a:pPr>
            <a:r>
              <a:rPr lang="en-US" sz="3600" b="0" kern="0" dirty="0" err="1" smtClean="0">
                <a:solidFill>
                  <a:schemeClr val="accent1">
                    <a:lumMod val="60000"/>
                    <a:lumOff val="40000"/>
                  </a:schemeClr>
                </a:solidFill>
                <a:effectLst/>
                <a:latin typeface="Calibri" pitchFamily="34" charset="0"/>
              </a:rPr>
              <a:t>Génesis</a:t>
            </a:r>
            <a:r>
              <a:rPr lang="en-US" sz="3600" b="0" kern="0" dirty="0" smtClean="0">
                <a:solidFill>
                  <a:schemeClr val="accent1">
                    <a:lumMod val="60000"/>
                    <a:lumOff val="40000"/>
                  </a:schemeClr>
                </a:solidFill>
                <a:effectLst/>
                <a:latin typeface="Calibri" pitchFamily="34" charset="0"/>
              </a:rPr>
              <a:t> </a:t>
            </a:r>
            <a:r>
              <a:rPr lang="en-US" sz="3600" b="0" kern="0" dirty="0">
                <a:solidFill>
                  <a:schemeClr val="accent1">
                    <a:lumMod val="60000"/>
                    <a:lumOff val="40000"/>
                  </a:schemeClr>
                </a:solidFill>
                <a:effectLst/>
                <a:latin typeface="Calibri" pitchFamily="34" charset="0"/>
              </a:rPr>
              <a:t>1:26-28</a:t>
            </a:r>
          </a:p>
        </p:txBody>
      </p:sp>
    </p:spTree>
    <p:extLst>
      <p:ext uri="{BB962C8B-B14F-4D97-AF65-F5344CB8AC3E}">
        <p14:creationId xmlns:p14="http://schemas.microsoft.com/office/powerpoint/2010/main" val="314949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2" end="2"/>
                                            </p:txEl>
                                          </p:spTgt>
                                        </p:tgtEl>
                                        <p:attrNameLst>
                                          <p:attrName>style.visibility</p:attrName>
                                        </p:attrNameLst>
                                      </p:cBhvr>
                                      <p:to>
                                        <p:strVal val="visible"/>
                                      </p:to>
                                    </p:set>
                                    <p:animEffect transition="in" filter="dissolve">
                                      <p:cBhvr>
                                        <p:cTn id="22"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840B892-FF45-910B-1B96-FFE2146117A3}"/>
            </a:ext>
          </a:extLst>
        </p:cNvPr>
        <p:cNvGrpSpPr/>
        <p:nvPr/>
      </p:nvGrpSpPr>
      <p:grpSpPr>
        <a:xfrm>
          <a:off x="0" y="0"/>
          <a:ext cx="0" cy="0"/>
          <a:chOff x="0" y="0"/>
          <a:chExt cx="0" cy="0"/>
        </a:xfrm>
      </p:grpSpPr>
      <p:sp>
        <p:nvSpPr>
          <p:cNvPr id="47106" name="Rectangle 2">
            <a:extLst>
              <a:ext uri="{FF2B5EF4-FFF2-40B4-BE49-F238E27FC236}">
                <a16:creationId xmlns:a16="http://schemas.microsoft.com/office/drawing/2014/main" xmlns="" id="{20B08CA5-EB8A-1719-4E47-08CC2AEA7019}"/>
              </a:ext>
            </a:extLst>
          </p:cNvPr>
          <p:cNvSpPr>
            <a:spLocks noGrp="1" noChangeArrowheads="1"/>
          </p:cNvSpPr>
          <p:nvPr>
            <p:ph type="title"/>
          </p:nvPr>
        </p:nvSpPr>
        <p:spPr>
          <a:xfrm>
            <a:off x="584200" y="114300"/>
            <a:ext cx="9296400" cy="762000"/>
          </a:xfrm>
        </p:spPr>
        <p:txBody>
          <a:bodyPr/>
          <a:lstStyle/>
          <a:p>
            <a:pPr algn="ctr" eaLnBrk="1" hangingPunct="1">
              <a:defRPr/>
            </a:pPr>
            <a:r>
              <a:rPr lang="en-US" sz="4000" b="0" dirty="0">
                <a:solidFill>
                  <a:srgbClr val="FFFF66"/>
                </a:solidFill>
                <a:effectLst/>
                <a:latin typeface="Calibri" pitchFamily="34" charset="0"/>
              </a:rPr>
              <a:t>La </a:t>
            </a:r>
            <a:r>
              <a:rPr lang="en-US" sz="4000" b="0" dirty="0" err="1">
                <a:solidFill>
                  <a:srgbClr val="FFFF66"/>
                </a:solidFill>
                <a:effectLst/>
                <a:latin typeface="Calibri" pitchFamily="34" charset="0"/>
              </a:rPr>
              <a:t>bendición</a:t>
            </a:r>
            <a:r>
              <a:rPr lang="en-US" sz="4000" b="0" dirty="0">
                <a:solidFill>
                  <a:srgbClr val="FFFF66"/>
                </a:solidFill>
                <a:effectLst/>
                <a:latin typeface="Calibri" pitchFamily="34" charset="0"/>
              </a:rPr>
              <a:t> de que Dios </a:t>
            </a:r>
            <a:r>
              <a:rPr lang="en-US" sz="4000" b="0" dirty="0" err="1">
                <a:solidFill>
                  <a:srgbClr val="FFFF66"/>
                </a:solidFill>
                <a:effectLst/>
                <a:latin typeface="Calibri" pitchFamily="34" charset="0"/>
              </a:rPr>
              <a:t>nos</a:t>
            </a:r>
            <a:r>
              <a:rPr lang="en-US" sz="4000" b="0" dirty="0">
                <a:solidFill>
                  <a:srgbClr val="FFFF66"/>
                </a:solidFill>
                <a:effectLst/>
                <a:latin typeface="Calibri" pitchFamily="34" charset="0"/>
              </a:rPr>
              <a:t> </a:t>
            </a:r>
            <a:r>
              <a:rPr lang="en-US" sz="4000" b="0" dirty="0" err="1">
                <a:solidFill>
                  <a:srgbClr val="FFFF66"/>
                </a:solidFill>
                <a:effectLst/>
                <a:latin typeface="Calibri" pitchFamily="34" charset="0"/>
              </a:rPr>
              <a:t>habla</a:t>
            </a:r>
            <a:endParaRPr lang="en-US" sz="4000" b="0" dirty="0">
              <a:effectLst/>
              <a:latin typeface="Calibri" pitchFamily="34" charset="0"/>
            </a:endParaRPr>
          </a:p>
        </p:txBody>
      </p:sp>
      <p:sp>
        <p:nvSpPr>
          <p:cNvPr id="47107" name="Rectangle 3">
            <a:extLst>
              <a:ext uri="{FF2B5EF4-FFF2-40B4-BE49-F238E27FC236}">
                <a16:creationId xmlns:a16="http://schemas.microsoft.com/office/drawing/2014/main" xmlns="" id="{F34BCD0F-2593-1D64-D762-DEA036C00C12}"/>
              </a:ext>
            </a:extLst>
          </p:cNvPr>
          <p:cNvSpPr>
            <a:spLocks noGrp="1" noChangeArrowheads="1"/>
          </p:cNvSpPr>
          <p:nvPr>
            <p:ph sz="half" idx="1"/>
          </p:nvPr>
        </p:nvSpPr>
        <p:spPr>
          <a:xfrm>
            <a:off x="965200" y="1638300"/>
            <a:ext cx="8991600" cy="3505200"/>
          </a:xfrm>
        </p:spPr>
        <p:txBody>
          <a:bodyPr/>
          <a:lstStyle/>
          <a:p>
            <a:pPr marL="114300" marR="0" indent="0">
              <a:spcBef>
                <a:spcPts val="0"/>
              </a:spcBef>
              <a:spcAft>
                <a:spcPts val="0"/>
              </a:spcAft>
              <a:buNone/>
            </a:pPr>
            <a:r>
              <a:rPr lang="en-US" sz="3200" b="1" i="1" baseline="30000" dirty="0">
                <a:effectLst/>
                <a:latin typeface="Calibri" panose="020F0502020204030204" pitchFamily="34" charset="0"/>
                <a:ea typeface="Calibri" panose="020F0502020204030204" pitchFamily="34" charset="0"/>
                <a:cs typeface="Times New Roman" panose="02020603050405020304" pitchFamily="18" charset="0"/>
              </a:rPr>
              <a:t>8 </a:t>
            </a:r>
            <a:r>
              <a:rPr lang="es-ES" sz="3200" i="1" dirty="0">
                <a:effectLst/>
                <a:latin typeface="Calibri" panose="020F0502020204030204" pitchFamily="34" charset="0"/>
                <a:ea typeface="Calibri" panose="020F0502020204030204" pitchFamily="34" charset="0"/>
                <a:cs typeface="Times New Roman" panose="02020603050405020304" pitchFamily="18" charset="0"/>
              </a:rPr>
              <a:t>«Porque Mis pensamientos no son los pensamientos de ustedes, </a:t>
            </a:r>
            <a: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t/>
            </a:r>
            <a:b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br>
            <a: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t>Ni </a:t>
            </a:r>
            <a:r>
              <a:rPr lang="es-ES" sz="3200" i="1" dirty="0">
                <a:effectLst/>
                <a:latin typeface="Calibri" panose="020F0502020204030204" pitchFamily="34" charset="0"/>
                <a:ea typeface="Calibri" panose="020F0502020204030204" pitchFamily="34" charset="0"/>
                <a:cs typeface="Times New Roman" panose="02020603050405020304" pitchFamily="18" charset="0"/>
              </a:rPr>
              <a:t>sus caminos son Mis caminos», declara el SEÑOR. </a:t>
            </a:r>
          </a:p>
          <a:p>
            <a:pPr marL="114300" marR="0" indent="0">
              <a:spcBef>
                <a:spcPts val="0"/>
              </a:spcBef>
              <a:spcAft>
                <a:spcPts val="0"/>
              </a:spcAft>
              <a:buNone/>
            </a:pPr>
            <a: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t>9</a:t>
            </a:r>
            <a:r>
              <a:rPr lang="es-ES" sz="3200" i="1" dirty="0">
                <a:effectLst/>
                <a:latin typeface="Calibri" panose="020F0502020204030204" pitchFamily="34" charset="0"/>
                <a:ea typeface="Calibri" panose="020F0502020204030204" pitchFamily="34" charset="0"/>
                <a:cs typeface="Times New Roman" panose="02020603050405020304" pitchFamily="18" charset="0"/>
              </a:rPr>
              <a:t>  «Porque como los cielos son más altos que la tierra, </a:t>
            </a:r>
            <a: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t/>
            </a:r>
            <a:b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br>
            <a: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t>Así </a:t>
            </a:r>
            <a:r>
              <a:rPr lang="es-ES" sz="3200" i="1" dirty="0">
                <a:effectLst/>
                <a:latin typeface="Calibri" panose="020F0502020204030204" pitchFamily="34" charset="0"/>
                <a:ea typeface="Calibri" panose="020F0502020204030204" pitchFamily="34" charset="0"/>
                <a:cs typeface="Times New Roman" panose="02020603050405020304" pitchFamily="18" charset="0"/>
              </a:rPr>
              <a:t>Mis caminos son más altos que sus caminos, </a:t>
            </a:r>
            <a: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t/>
            </a:r>
            <a:b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br>
            <a:r>
              <a:rPr lang="es-ES" sz="3200" i="1" dirty="0" smtClean="0">
                <a:effectLst/>
                <a:latin typeface="Calibri" panose="020F0502020204030204" pitchFamily="34" charset="0"/>
                <a:ea typeface="Calibri" panose="020F0502020204030204" pitchFamily="34" charset="0"/>
                <a:cs typeface="Times New Roman" panose="02020603050405020304" pitchFamily="18" charset="0"/>
              </a:rPr>
              <a:t>Y </a:t>
            </a:r>
            <a:r>
              <a:rPr lang="es-ES" sz="3200" i="1" dirty="0">
                <a:effectLst/>
                <a:latin typeface="Calibri" panose="020F0502020204030204" pitchFamily="34" charset="0"/>
                <a:ea typeface="Calibri" panose="020F0502020204030204" pitchFamily="34" charset="0"/>
                <a:cs typeface="Times New Roman" panose="02020603050405020304" pitchFamily="18" charset="0"/>
              </a:rPr>
              <a:t>Mis pensamientos más que sus pensamientos.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xmlns="" id="{31A5C874-8696-F8C0-6C48-6AAEB966D2E5}"/>
              </a:ext>
            </a:extLst>
          </p:cNvPr>
          <p:cNvSpPr txBox="1">
            <a:spLocks noChangeArrowheads="1"/>
          </p:cNvSpPr>
          <p:nvPr/>
        </p:nvSpPr>
        <p:spPr bwMode="auto">
          <a:xfrm>
            <a:off x="1651000" y="776087"/>
            <a:ext cx="7162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a:lstStyle>
          <a:p>
            <a:pPr algn="ctr" eaLnBrk="1" hangingPunct="1">
              <a:defRPr/>
            </a:pPr>
            <a:r>
              <a:rPr lang="en-US" sz="3600" b="0" kern="0" dirty="0" err="1" smtClean="0">
                <a:solidFill>
                  <a:schemeClr val="accent1">
                    <a:lumMod val="60000"/>
                    <a:lumOff val="40000"/>
                  </a:schemeClr>
                </a:solidFill>
                <a:effectLst/>
                <a:latin typeface="Calibri" pitchFamily="34" charset="0"/>
              </a:rPr>
              <a:t>Isaías</a:t>
            </a:r>
            <a:r>
              <a:rPr lang="en-US" sz="3600" b="0" kern="0" dirty="0" smtClean="0">
                <a:solidFill>
                  <a:schemeClr val="accent1">
                    <a:lumMod val="60000"/>
                    <a:lumOff val="40000"/>
                  </a:schemeClr>
                </a:solidFill>
                <a:effectLst/>
                <a:latin typeface="Calibri" pitchFamily="34" charset="0"/>
              </a:rPr>
              <a:t> </a:t>
            </a:r>
            <a:r>
              <a:rPr lang="en-US" sz="3600" b="0" kern="0" dirty="0">
                <a:solidFill>
                  <a:schemeClr val="accent1">
                    <a:lumMod val="60000"/>
                    <a:lumOff val="40000"/>
                  </a:schemeClr>
                </a:solidFill>
                <a:effectLst/>
                <a:latin typeface="Calibri" pitchFamily="34" charset="0"/>
              </a:rPr>
              <a:t>55:8-9</a:t>
            </a:r>
          </a:p>
        </p:txBody>
      </p:sp>
    </p:spTree>
    <p:extLst>
      <p:ext uri="{BB962C8B-B14F-4D97-AF65-F5344CB8AC3E}">
        <p14:creationId xmlns:p14="http://schemas.microsoft.com/office/powerpoint/2010/main" val="320933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B95CF41-07B6-59D1-9436-02CD90F8D3F0}"/>
            </a:ext>
          </a:extLst>
        </p:cNvPr>
        <p:cNvGrpSpPr/>
        <p:nvPr/>
      </p:nvGrpSpPr>
      <p:grpSpPr>
        <a:xfrm>
          <a:off x="0" y="0"/>
          <a:ext cx="0" cy="0"/>
          <a:chOff x="0" y="0"/>
          <a:chExt cx="0" cy="0"/>
        </a:xfrm>
      </p:grpSpPr>
      <p:sp>
        <p:nvSpPr>
          <p:cNvPr id="47106" name="Rectangle 2">
            <a:extLst>
              <a:ext uri="{FF2B5EF4-FFF2-40B4-BE49-F238E27FC236}">
                <a16:creationId xmlns:a16="http://schemas.microsoft.com/office/drawing/2014/main" xmlns="" id="{83B7F570-855A-67A4-D11A-96534202B6F7}"/>
              </a:ext>
            </a:extLst>
          </p:cNvPr>
          <p:cNvSpPr>
            <a:spLocks noGrp="1" noChangeArrowheads="1"/>
          </p:cNvSpPr>
          <p:nvPr>
            <p:ph type="title"/>
          </p:nvPr>
        </p:nvSpPr>
        <p:spPr>
          <a:xfrm>
            <a:off x="584200" y="10079"/>
            <a:ext cx="9296400" cy="762000"/>
          </a:xfrm>
        </p:spPr>
        <p:txBody>
          <a:bodyPr/>
          <a:lstStyle/>
          <a:p>
            <a:pPr algn="ctr" eaLnBrk="1" hangingPunct="1">
              <a:defRPr/>
            </a:pPr>
            <a:r>
              <a:rPr lang="en-US" sz="4000" b="0" dirty="0">
                <a:solidFill>
                  <a:srgbClr val="FFFF66"/>
                </a:solidFill>
                <a:effectLst/>
                <a:latin typeface="Calibri" pitchFamily="34" charset="0"/>
              </a:rPr>
              <a:t>La </a:t>
            </a:r>
            <a:r>
              <a:rPr lang="en-US" sz="4000" b="0" dirty="0" err="1">
                <a:solidFill>
                  <a:srgbClr val="FFFF66"/>
                </a:solidFill>
                <a:effectLst/>
                <a:latin typeface="Calibri" pitchFamily="34" charset="0"/>
              </a:rPr>
              <a:t>bendición</a:t>
            </a:r>
            <a:r>
              <a:rPr lang="en-US" sz="4000" b="0" dirty="0">
                <a:solidFill>
                  <a:srgbClr val="FFFF66"/>
                </a:solidFill>
                <a:effectLst/>
                <a:latin typeface="Calibri" pitchFamily="34" charset="0"/>
              </a:rPr>
              <a:t> de que Dios </a:t>
            </a:r>
            <a:r>
              <a:rPr lang="en-US" sz="4000" b="0" dirty="0" err="1">
                <a:solidFill>
                  <a:srgbClr val="FFFF66"/>
                </a:solidFill>
                <a:effectLst/>
                <a:latin typeface="Calibri" pitchFamily="34" charset="0"/>
              </a:rPr>
              <a:t>nos</a:t>
            </a:r>
            <a:r>
              <a:rPr lang="en-US" sz="4000" b="0" dirty="0">
                <a:solidFill>
                  <a:srgbClr val="FFFF66"/>
                </a:solidFill>
                <a:effectLst/>
                <a:latin typeface="Calibri" pitchFamily="34" charset="0"/>
              </a:rPr>
              <a:t> </a:t>
            </a:r>
            <a:r>
              <a:rPr lang="en-US" sz="4000" b="0" dirty="0" err="1">
                <a:solidFill>
                  <a:srgbClr val="FFFF66"/>
                </a:solidFill>
                <a:effectLst/>
                <a:latin typeface="Calibri" pitchFamily="34" charset="0"/>
              </a:rPr>
              <a:t>habla</a:t>
            </a:r>
            <a:endParaRPr lang="en-US" sz="4000" b="0" dirty="0">
              <a:effectLst/>
              <a:latin typeface="Calibri" pitchFamily="34" charset="0"/>
            </a:endParaRPr>
          </a:p>
        </p:txBody>
      </p:sp>
      <p:sp>
        <p:nvSpPr>
          <p:cNvPr id="47107" name="Rectangle 3">
            <a:extLst>
              <a:ext uri="{FF2B5EF4-FFF2-40B4-BE49-F238E27FC236}">
                <a16:creationId xmlns:a16="http://schemas.microsoft.com/office/drawing/2014/main" xmlns="" id="{2C758907-A2CA-C982-E858-3BD12E1BCFFD}"/>
              </a:ext>
            </a:extLst>
          </p:cNvPr>
          <p:cNvSpPr>
            <a:spLocks noGrp="1" noChangeArrowheads="1"/>
          </p:cNvSpPr>
          <p:nvPr>
            <p:ph sz="half" idx="1"/>
          </p:nvPr>
        </p:nvSpPr>
        <p:spPr>
          <a:xfrm>
            <a:off x="1041400" y="1409700"/>
            <a:ext cx="8686800" cy="2590800"/>
          </a:xfrm>
        </p:spPr>
        <p:txBody>
          <a:bodyPr/>
          <a:lstStyle/>
          <a:p>
            <a:pPr marL="114300" marR="0" indent="0">
              <a:spcBef>
                <a:spcPts val="0"/>
              </a:spcBef>
              <a:spcAft>
                <a:spcPts val="0"/>
              </a:spcAft>
              <a:buNone/>
            </a:pPr>
            <a:r>
              <a:rPr lang="es-ES" sz="2400" i="1" u="sng" dirty="0" smtClean="0">
                <a:effectLst/>
                <a:latin typeface="Calibri" panose="020F0502020204030204" pitchFamily="34" charset="0"/>
                <a:ea typeface="Times New Roman" panose="02020603050405020304" pitchFamily="18" charset="0"/>
                <a:cs typeface="Calibri" panose="020F0502020204030204" pitchFamily="34" charset="0"/>
              </a:rPr>
              <a:t>Escúchenme</a:t>
            </a: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atentamente, y coman lo que es bueno, </a:t>
            </a:r>
            <a:endParaRPr lang="es-ES" sz="2400" i="1" dirty="0" smtClean="0">
              <a:effectLst/>
              <a:latin typeface="Calibri" panose="020F0502020204030204" pitchFamily="34" charset="0"/>
              <a:ea typeface="Times New Roman" panose="02020603050405020304" pitchFamily="18" charset="0"/>
              <a:cs typeface="Calibri" panose="020F0502020204030204" pitchFamily="34" charset="0"/>
            </a:endParaRPr>
          </a:p>
          <a:p>
            <a:pPr marL="114300" marR="0" indent="0">
              <a:spcBef>
                <a:spcPts val="0"/>
              </a:spcBef>
              <a:spcAft>
                <a:spcPts val="0"/>
              </a:spcAft>
              <a:buNone/>
            </a:pPr>
            <a:r>
              <a:rPr lang="es-ES" sz="2400" i="1" dirty="0">
                <a:effectLst/>
                <a:latin typeface="Calibri" panose="020F0502020204030204" pitchFamily="34" charset="0"/>
                <a:ea typeface="Times New Roman" panose="02020603050405020304" pitchFamily="18" charset="0"/>
                <a:cs typeface="Calibri" panose="020F0502020204030204" pitchFamily="34" charset="0"/>
              </a:rPr>
              <a:t>	</a:t>
            </a: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Y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se deleitará su alma en la abundancia. </a:t>
            </a:r>
          </a:p>
          <a:p>
            <a:pPr marL="114300" marR="0" indent="0">
              <a:spcBef>
                <a:spcPts val="0"/>
              </a:spcBef>
              <a:spcAft>
                <a:spcPts val="0"/>
              </a:spcAft>
              <a:buNone/>
            </a:pP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3</a:t>
            </a:r>
            <a:r>
              <a:rPr lang="es-ES" sz="2400" i="1" dirty="0">
                <a:effectLst/>
                <a:latin typeface="Calibri" panose="020F0502020204030204" pitchFamily="34" charset="0"/>
                <a:ea typeface="Times New Roman" panose="02020603050405020304" pitchFamily="18" charset="0"/>
                <a:cs typeface="Calibri" panose="020F0502020204030204" pitchFamily="34" charset="0"/>
              </a:rPr>
              <a:t>  </a:t>
            </a:r>
            <a:r>
              <a:rPr lang="es-ES" sz="2400" i="1" u="sng" dirty="0">
                <a:effectLst/>
                <a:latin typeface="Calibri" panose="020F0502020204030204" pitchFamily="34" charset="0"/>
                <a:ea typeface="Times New Roman" panose="02020603050405020304" pitchFamily="18" charset="0"/>
                <a:cs typeface="Calibri" panose="020F0502020204030204" pitchFamily="34" charset="0"/>
              </a:rPr>
              <a:t>Inclinen su oído</a:t>
            </a:r>
            <a:r>
              <a:rPr lang="es-ES" sz="2400" i="1" dirty="0">
                <a:effectLst/>
                <a:latin typeface="Calibri" panose="020F0502020204030204" pitchFamily="34" charset="0"/>
                <a:ea typeface="Times New Roman" panose="02020603050405020304" pitchFamily="18" charset="0"/>
                <a:cs typeface="Calibri" panose="020F0502020204030204" pitchFamily="34" charset="0"/>
              </a:rPr>
              <a:t> y vengan a Mí, </a:t>
            </a:r>
            <a:endParaRPr lang="es-ES" sz="2400" i="1" dirty="0" smtClean="0">
              <a:effectLst/>
              <a:latin typeface="Calibri" panose="020F0502020204030204" pitchFamily="34" charset="0"/>
              <a:ea typeface="Times New Roman" panose="02020603050405020304" pitchFamily="18" charset="0"/>
              <a:cs typeface="Calibri" panose="020F0502020204030204" pitchFamily="34" charset="0"/>
            </a:endParaRPr>
          </a:p>
          <a:p>
            <a:pPr marL="114300" marR="0" indent="0">
              <a:spcBef>
                <a:spcPts val="0"/>
              </a:spcBef>
              <a:spcAft>
                <a:spcPts val="0"/>
              </a:spcAft>
              <a:buNone/>
            </a:pPr>
            <a:r>
              <a:rPr lang="es-ES" sz="2400" i="1" dirty="0">
                <a:effectLst/>
                <a:latin typeface="Calibri" panose="020F0502020204030204" pitchFamily="34" charset="0"/>
                <a:ea typeface="Times New Roman" panose="02020603050405020304" pitchFamily="18" charset="0"/>
                <a:cs typeface="Calibri" panose="020F0502020204030204" pitchFamily="34" charset="0"/>
              </a:rPr>
              <a:t>	</a:t>
            </a:r>
            <a:r>
              <a:rPr lang="es-ES" sz="2400" i="1" u="sng" dirty="0" smtClean="0">
                <a:effectLst/>
                <a:latin typeface="Calibri" panose="020F0502020204030204" pitchFamily="34" charset="0"/>
                <a:ea typeface="Times New Roman" panose="02020603050405020304" pitchFamily="18" charset="0"/>
                <a:cs typeface="Calibri" panose="020F0502020204030204" pitchFamily="34" charset="0"/>
              </a:rPr>
              <a:t>Escuchen</a:t>
            </a: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y vivirá su alma. </a:t>
            </a:r>
            <a:endParaRPr lang="es-ES" sz="2400" i="1" dirty="0" smtClean="0">
              <a:effectLst/>
              <a:latin typeface="Calibri" panose="020F0502020204030204" pitchFamily="34" charset="0"/>
              <a:ea typeface="Times New Roman" panose="02020603050405020304" pitchFamily="18" charset="0"/>
              <a:cs typeface="Calibri" panose="020F0502020204030204" pitchFamily="34" charset="0"/>
            </a:endParaRPr>
          </a:p>
          <a:p>
            <a:pPr marL="114300" marR="0" indent="0">
              <a:spcBef>
                <a:spcPts val="0"/>
              </a:spcBef>
              <a:spcAft>
                <a:spcPts val="0"/>
              </a:spcAft>
              <a:buNone/>
            </a:pP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Y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haré con ustedes un pacto eterno, </a:t>
            </a:r>
            <a:endParaRPr lang="es-ES" sz="2400" i="1" dirty="0" smtClean="0">
              <a:effectLst/>
              <a:latin typeface="Calibri" panose="020F0502020204030204" pitchFamily="34" charset="0"/>
              <a:ea typeface="Times New Roman" panose="02020603050405020304" pitchFamily="18" charset="0"/>
              <a:cs typeface="Calibri" panose="020F0502020204030204" pitchFamily="34" charset="0"/>
            </a:endParaRPr>
          </a:p>
          <a:p>
            <a:pPr marL="114300" marR="0" indent="0">
              <a:spcBef>
                <a:spcPts val="0"/>
              </a:spcBef>
              <a:spcAft>
                <a:spcPts val="0"/>
              </a:spcAft>
              <a:buNone/>
            </a:pPr>
            <a:r>
              <a:rPr lang="es-ES" sz="2400" i="1" dirty="0">
                <a:effectLst/>
                <a:latin typeface="Calibri" panose="020F0502020204030204" pitchFamily="34" charset="0"/>
                <a:ea typeface="Times New Roman" panose="02020603050405020304" pitchFamily="18" charset="0"/>
                <a:cs typeface="Calibri" panose="020F0502020204030204" pitchFamily="34" charset="0"/>
              </a:rPr>
              <a:t>	</a:t>
            </a: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Conforme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a las fieles misericordias mostradas a David.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xmlns="" id="{36A3D101-E4FC-1BA0-D8BB-5B63BD6EDD4E}"/>
              </a:ext>
            </a:extLst>
          </p:cNvPr>
          <p:cNvSpPr txBox="1">
            <a:spLocks noChangeArrowheads="1"/>
          </p:cNvSpPr>
          <p:nvPr/>
        </p:nvSpPr>
        <p:spPr bwMode="auto">
          <a:xfrm>
            <a:off x="1498600" y="571500"/>
            <a:ext cx="7162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a:lstStyle>
          <a:p>
            <a:pPr algn="ctr" eaLnBrk="1" hangingPunct="1">
              <a:defRPr/>
            </a:pPr>
            <a:r>
              <a:rPr lang="en-US" sz="3600" b="0" kern="0" dirty="0" err="1" smtClean="0">
                <a:solidFill>
                  <a:schemeClr val="accent1">
                    <a:lumMod val="60000"/>
                    <a:lumOff val="40000"/>
                  </a:schemeClr>
                </a:solidFill>
                <a:effectLst/>
                <a:latin typeface="Calibri" pitchFamily="34" charset="0"/>
              </a:rPr>
              <a:t>Isaías</a:t>
            </a:r>
            <a:r>
              <a:rPr lang="en-US" sz="3600" b="0" kern="0" dirty="0" smtClean="0">
                <a:solidFill>
                  <a:schemeClr val="accent1">
                    <a:lumMod val="60000"/>
                    <a:lumOff val="40000"/>
                  </a:schemeClr>
                </a:solidFill>
                <a:effectLst/>
                <a:latin typeface="Calibri" pitchFamily="34" charset="0"/>
              </a:rPr>
              <a:t> </a:t>
            </a:r>
            <a:r>
              <a:rPr lang="en-US" sz="3600" b="0" kern="0" dirty="0">
                <a:solidFill>
                  <a:schemeClr val="accent1">
                    <a:lumMod val="60000"/>
                    <a:lumOff val="40000"/>
                  </a:schemeClr>
                </a:solidFill>
                <a:effectLst/>
                <a:latin typeface="Calibri" pitchFamily="34" charset="0"/>
              </a:rPr>
              <a:t>55:2-3, 11</a:t>
            </a:r>
          </a:p>
        </p:txBody>
      </p:sp>
      <p:sp>
        <p:nvSpPr>
          <p:cNvPr id="3" name="Rectangle 3">
            <a:extLst>
              <a:ext uri="{FF2B5EF4-FFF2-40B4-BE49-F238E27FC236}">
                <a16:creationId xmlns:a16="http://schemas.microsoft.com/office/drawing/2014/main" xmlns="" id="{B676CF72-3B34-5EA0-2429-C2A9DCBE1314}"/>
              </a:ext>
            </a:extLst>
          </p:cNvPr>
          <p:cNvSpPr txBox="1">
            <a:spLocks noChangeArrowheads="1"/>
          </p:cNvSpPr>
          <p:nvPr/>
        </p:nvSpPr>
        <p:spPr bwMode="auto">
          <a:xfrm>
            <a:off x="944520" y="3924300"/>
            <a:ext cx="8783680" cy="167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marL="114300" indent="0">
              <a:spcBef>
                <a:spcPts val="0"/>
              </a:spcBef>
              <a:spcAft>
                <a:spcPts val="0"/>
              </a:spcAft>
              <a:buNone/>
            </a:pPr>
            <a:r>
              <a:rPr lang="en-US" sz="2400" b="1" i="1" baseline="30000" dirty="0">
                <a:effectLst/>
                <a:latin typeface="Calibri" panose="020F0502020204030204" pitchFamily="34" charset="0"/>
                <a:ea typeface="Times New Roman" panose="02020603050405020304" pitchFamily="18" charset="0"/>
                <a:cs typeface="Calibri" panose="020F0502020204030204" pitchFamily="34" charset="0"/>
              </a:rPr>
              <a:t>11 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Así será Mi palabra que sale de Mi boca, </a:t>
            </a:r>
            <a:endParaRPr lang="es-ES" sz="2400" i="1" dirty="0" smtClean="0">
              <a:effectLst/>
              <a:latin typeface="Calibri" panose="020F0502020204030204" pitchFamily="34" charset="0"/>
              <a:ea typeface="Times New Roman" panose="02020603050405020304" pitchFamily="18" charset="0"/>
              <a:cs typeface="Calibri" panose="020F0502020204030204" pitchFamily="34" charset="0"/>
            </a:endParaRPr>
          </a:p>
          <a:p>
            <a:pPr marL="114300" indent="0">
              <a:spcBef>
                <a:spcPts val="0"/>
              </a:spcBef>
              <a:spcAft>
                <a:spcPts val="0"/>
              </a:spcAft>
              <a:buNone/>
            </a:pPr>
            <a:r>
              <a:rPr lang="es-ES" sz="2400" i="1" dirty="0">
                <a:effectLst/>
                <a:latin typeface="Calibri" panose="020F0502020204030204" pitchFamily="34" charset="0"/>
                <a:ea typeface="Times New Roman" panose="02020603050405020304" pitchFamily="18" charset="0"/>
                <a:cs typeface="Calibri" panose="020F0502020204030204" pitchFamily="34" charset="0"/>
              </a:rPr>
              <a:t>	</a:t>
            </a: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No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volverá a Mí vacía </a:t>
            </a:r>
            <a:endParaRPr lang="es-ES" sz="2400" i="1" dirty="0" smtClean="0">
              <a:effectLst/>
              <a:latin typeface="Calibri" panose="020F0502020204030204" pitchFamily="34" charset="0"/>
              <a:ea typeface="Times New Roman" panose="02020603050405020304" pitchFamily="18" charset="0"/>
              <a:cs typeface="Calibri" panose="020F0502020204030204" pitchFamily="34" charset="0"/>
            </a:endParaRPr>
          </a:p>
          <a:p>
            <a:pPr marL="114300" indent="0">
              <a:spcBef>
                <a:spcPts val="0"/>
              </a:spcBef>
              <a:spcAft>
                <a:spcPts val="0"/>
              </a:spcAft>
              <a:buNone/>
            </a:pP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Sin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haber realizado lo que deseo, </a:t>
            </a:r>
            <a:endParaRPr lang="es-ES" sz="2400" i="1" dirty="0" smtClean="0">
              <a:effectLst/>
              <a:latin typeface="Calibri" panose="020F0502020204030204" pitchFamily="34" charset="0"/>
              <a:ea typeface="Times New Roman" panose="02020603050405020304" pitchFamily="18" charset="0"/>
              <a:cs typeface="Calibri" panose="020F0502020204030204" pitchFamily="34" charset="0"/>
            </a:endParaRPr>
          </a:p>
          <a:p>
            <a:pPr marL="114300" indent="0">
              <a:spcBef>
                <a:spcPts val="0"/>
              </a:spcBef>
              <a:spcAft>
                <a:spcPts val="0"/>
              </a:spcAft>
              <a:buNone/>
            </a:pPr>
            <a:r>
              <a:rPr lang="es-ES" sz="2400" i="1" dirty="0">
                <a:effectLst/>
                <a:latin typeface="Calibri" panose="020F0502020204030204" pitchFamily="34" charset="0"/>
                <a:ea typeface="Times New Roman" panose="02020603050405020304" pitchFamily="18" charset="0"/>
                <a:cs typeface="Calibri" panose="020F0502020204030204" pitchFamily="34" charset="0"/>
              </a:rPr>
              <a:t>	</a:t>
            </a:r>
            <a:r>
              <a:rPr lang="es-ES" sz="2400" i="1" dirty="0" smtClean="0">
                <a:effectLst/>
                <a:latin typeface="Calibri" panose="020F0502020204030204" pitchFamily="34" charset="0"/>
                <a:ea typeface="Times New Roman" panose="02020603050405020304" pitchFamily="18" charset="0"/>
                <a:cs typeface="Calibri" panose="020F0502020204030204" pitchFamily="34" charset="0"/>
              </a:rPr>
              <a:t>Y </a:t>
            </a:r>
            <a:r>
              <a:rPr lang="es-ES" sz="2400" i="1" dirty="0">
                <a:effectLst/>
                <a:latin typeface="Calibri" panose="020F0502020204030204" pitchFamily="34" charset="0"/>
                <a:ea typeface="Times New Roman" panose="02020603050405020304" pitchFamily="18" charset="0"/>
                <a:cs typeface="Calibri" panose="020F0502020204030204" pitchFamily="34" charset="0"/>
              </a:rPr>
              <a:t>logrado el propósito para el cual la envié. </a:t>
            </a:r>
            <a:endParaRPr lang="en-US" sz="2000" kern="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462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dissolv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dissolve">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dissolve">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dissolve">
                                      <p:cBhvr>
                                        <p:cTn id="5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E38C092-93FE-6C49-3F20-7A8A34C3C201}"/>
            </a:ext>
          </a:extLst>
        </p:cNvPr>
        <p:cNvGrpSpPr/>
        <p:nvPr/>
      </p:nvGrpSpPr>
      <p:grpSpPr>
        <a:xfrm>
          <a:off x="0" y="0"/>
          <a:ext cx="0" cy="0"/>
          <a:chOff x="0" y="0"/>
          <a:chExt cx="0" cy="0"/>
        </a:xfrm>
      </p:grpSpPr>
      <p:sp>
        <p:nvSpPr>
          <p:cNvPr id="47106" name="Rectangle 2">
            <a:extLst>
              <a:ext uri="{FF2B5EF4-FFF2-40B4-BE49-F238E27FC236}">
                <a16:creationId xmlns:a16="http://schemas.microsoft.com/office/drawing/2014/main" xmlns="" id="{BFC5EAC1-0767-5145-181B-D92154194122}"/>
              </a:ext>
            </a:extLst>
          </p:cNvPr>
          <p:cNvSpPr>
            <a:spLocks noGrp="1" noChangeArrowheads="1"/>
          </p:cNvSpPr>
          <p:nvPr>
            <p:ph type="title"/>
          </p:nvPr>
        </p:nvSpPr>
        <p:spPr>
          <a:xfrm>
            <a:off x="584200" y="10079"/>
            <a:ext cx="9296400" cy="762000"/>
          </a:xfrm>
        </p:spPr>
        <p:txBody>
          <a:bodyPr/>
          <a:lstStyle/>
          <a:p>
            <a:pPr algn="ctr" eaLnBrk="1" hangingPunct="1">
              <a:defRPr/>
            </a:pPr>
            <a:r>
              <a:rPr lang="en-US" sz="4000" b="0" dirty="0">
                <a:solidFill>
                  <a:srgbClr val="FFFF66"/>
                </a:solidFill>
                <a:effectLst/>
                <a:latin typeface="Calibri" pitchFamily="34" charset="0"/>
              </a:rPr>
              <a:t>La </a:t>
            </a:r>
            <a:r>
              <a:rPr lang="en-US" sz="4000" b="0" dirty="0" err="1">
                <a:solidFill>
                  <a:srgbClr val="FFFF66"/>
                </a:solidFill>
                <a:effectLst/>
                <a:latin typeface="Calibri" pitchFamily="34" charset="0"/>
              </a:rPr>
              <a:t>bendición</a:t>
            </a:r>
            <a:r>
              <a:rPr lang="en-US" sz="4000" b="0" dirty="0">
                <a:solidFill>
                  <a:srgbClr val="FFFF66"/>
                </a:solidFill>
                <a:effectLst/>
                <a:latin typeface="Calibri" pitchFamily="34" charset="0"/>
              </a:rPr>
              <a:t> de que Dios </a:t>
            </a:r>
            <a:r>
              <a:rPr lang="en-US" sz="4000" b="0" dirty="0" err="1">
                <a:solidFill>
                  <a:srgbClr val="FFFF66"/>
                </a:solidFill>
                <a:effectLst/>
                <a:latin typeface="Calibri" pitchFamily="34" charset="0"/>
              </a:rPr>
              <a:t>nos</a:t>
            </a:r>
            <a:r>
              <a:rPr lang="en-US" sz="4000" b="0" dirty="0">
                <a:solidFill>
                  <a:srgbClr val="FFFF66"/>
                </a:solidFill>
                <a:effectLst/>
                <a:latin typeface="Calibri" pitchFamily="34" charset="0"/>
              </a:rPr>
              <a:t> </a:t>
            </a:r>
            <a:r>
              <a:rPr lang="en-US" sz="4000" b="0" dirty="0" err="1">
                <a:solidFill>
                  <a:srgbClr val="FFFF66"/>
                </a:solidFill>
                <a:effectLst/>
                <a:latin typeface="Calibri" pitchFamily="34" charset="0"/>
              </a:rPr>
              <a:t>habla</a:t>
            </a:r>
            <a:endParaRPr lang="en-US" sz="4000" b="0" dirty="0">
              <a:effectLst/>
              <a:latin typeface="Calibri" pitchFamily="34" charset="0"/>
            </a:endParaRPr>
          </a:p>
        </p:txBody>
      </p:sp>
      <p:sp>
        <p:nvSpPr>
          <p:cNvPr id="47107" name="Rectangle 3">
            <a:extLst>
              <a:ext uri="{FF2B5EF4-FFF2-40B4-BE49-F238E27FC236}">
                <a16:creationId xmlns:a16="http://schemas.microsoft.com/office/drawing/2014/main" xmlns="" id="{3876F635-DFC4-911B-7B93-E0E1ECBBE22B}"/>
              </a:ext>
            </a:extLst>
          </p:cNvPr>
          <p:cNvSpPr>
            <a:spLocks noGrp="1" noChangeArrowheads="1"/>
          </p:cNvSpPr>
          <p:nvPr>
            <p:ph sz="half" idx="1"/>
          </p:nvPr>
        </p:nvSpPr>
        <p:spPr>
          <a:xfrm>
            <a:off x="992960" y="1562100"/>
            <a:ext cx="8887640" cy="1800779"/>
          </a:xfrm>
        </p:spPr>
        <p:txBody>
          <a:bodyPr/>
          <a:lstStyle/>
          <a:p>
            <a:pPr marL="114300" marR="0" indent="0">
              <a:spcBef>
                <a:spcPts val="0"/>
              </a:spcBef>
              <a:spcAft>
                <a:spcPts val="0"/>
              </a:spcAft>
              <a:buNone/>
            </a:pPr>
            <a:r>
              <a:rPr lang="en-US" sz="2400" b="1" i="1" baseline="30000" dirty="0">
                <a:effectLst/>
                <a:latin typeface="Calibri" panose="020F0502020204030204" pitchFamily="34" charset="0"/>
                <a:cs typeface="Calibri" panose="020F0502020204030204" pitchFamily="34" charset="0"/>
              </a:rPr>
              <a:t>10 </a:t>
            </a:r>
            <a:r>
              <a:rPr lang="es-ES" sz="2400" i="1" dirty="0">
                <a:effectLst/>
                <a:latin typeface="Calibri" panose="020F0502020204030204" pitchFamily="34" charset="0"/>
                <a:cs typeface="Calibri" panose="020F0502020204030204" pitchFamily="34" charset="0"/>
              </a:rPr>
              <a:t>Pero Dios nos las reveló por medio del Espíritu, porque el Espíritu todo lo escudriña, aun las profundidades de Dios. </a:t>
            </a:r>
            <a:r>
              <a:rPr lang="es-ES" sz="2400" i="1" dirty="0" smtClean="0">
                <a:effectLst/>
                <a:latin typeface="Calibri" panose="020F0502020204030204" pitchFamily="34" charset="0"/>
                <a:cs typeface="Calibri" panose="020F0502020204030204" pitchFamily="34" charset="0"/>
              </a:rPr>
              <a:t>11</a:t>
            </a:r>
            <a:r>
              <a:rPr lang="es-ES" sz="2400" i="1" dirty="0">
                <a:effectLst/>
                <a:latin typeface="Calibri" panose="020F0502020204030204" pitchFamily="34" charset="0"/>
                <a:cs typeface="Calibri" panose="020F0502020204030204" pitchFamily="34" charset="0"/>
              </a:rPr>
              <a:t>  Porque entre los hombres, ¿quién conoce los pensamientos de un hombre, sino el espíritu del hombre que está en él? Asimismo, nadie conoce los pensamientos de Dios, sino el Espíritu de Dios.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Rectangle 2">
            <a:extLst>
              <a:ext uri="{FF2B5EF4-FFF2-40B4-BE49-F238E27FC236}">
                <a16:creationId xmlns:a16="http://schemas.microsoft.com/office/drawing/2014/main" xmlns="" id="{16D231B9-4DC3-A4F8-7D65-B55FA0CC31C6}"/>
              </a:ext>
            </a:extLst>
          </p:cNvPr>
          <p:cNvSpPr txBox="1">
            <a:spLocks noChangeArrowheads="1"/>
          </p:cNvSpPr>
          <p:nvPr/>
        </p:nvSpPr>
        <p:spPr bwMode="auto">
          <a:xfrm>
            <a:off x="1498600" y="571500"/>
            <a:ext cx="7162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a:lstStyle>
          <a:p>
            <a:pPr algn="ctr" eaLnBrk="1" hangingPunct="1">
              <a:defRPr/>
            </a:pPr>
            <a:r>
              <a:rPr lang="en-US" sz="3600" b="0" kern="0" dirty="0">
                <a:solidFill>
                  <a:schemeClr val="accent1">
                    <a:lumMod val="60000"/>
                    <a:lumOff val="40000"/>
                  </a:schemeClr>
                </a:solidFill>
                <a:effectLst/>
                <a:latin typeface="Calibri" pitchFamily="34" charset="0"/>
              </a:rPr>
              <a:t>I </a:t>
            </a:r>
            <a:r>
              <a:rPr lang="en-US" sz="3600" b="0" kern="0" dirty="0" err="1" smtClean="0">
                <a:solidFill>
                  <a:schemeClr val="accent1">
                    <a:lumMod val="60000"/>
                    <a:lumOff val="40000"/>
                  </a:schemeClr>
                </a:solidFill>
                <a:effectLst/>
                <a:latin typeface="Calibri" pitchFamily="34" charset="0"/>
              </a:rPr>
              <a:t>Corintios</a:t>
            </a:r>
            <a:r>
              <a:rPr lang="en-US" sz="3600" b="0" kern="0" dirty="0" smtClean="0">
                <a:solidFill>
                  <a:schemeClr val="accent1">
                    <a:lumMod val="60000"/>
                    <a:lumOff val="40000"/>
                  </a:schemeClr>
                </a:solidFill>
                <a:effectLst/>
                <a:latin typeface="Calibri" pitchFamily="34" charset="0"/>
              </a:rPr>
              <a:t> </a:t>
            </a:r>
            <a:r>
              <a:rPr lang="en-US" sz="3600" b="0" kern="0" dirty="0">
                <a:solidFill>
                  <a:schemeClr val="accent1">
                    <a:lumMod val="60000"/>
                    <a:lumOff val="40000"/>
                  </a:schemeClr>
                </a:solidFill>
                <a:effectLst/>
                <a:latin typeface="Calibri" pitchFamily="34" charset="0"/>
              </a:rPr>
              <a:t>2:10-13</a:t>
            </a:r>
          </a:p>
        </p:txBody>
      </p:sp>
      <p:sp>
        <p:nvSpPr>
          <p:cNvPr id="3" name="Rectangle 3">
            <a:extLst>
              <a:ext uri="{FF2B5EF4-FFF2-40B4-BE49-F238E27FC236}">
                <a16:creationId xmlns:a16="http://schemas.microsoft.com/office/drawing/2014/main" xmlns="" id="{08B9190E-4791-A2B4-7663-DD2E898E9068}"/>
              </a:ext>
            </a:extLst>
          </p:cNvPr>
          <p:cNvSpPr txBox="1">
            <a:spLocks noChangeArrowheads="1"/>
          </p:cNvSpPr>
          <p:nvPr/>
        </p:nvSpPr>
        <p:spPr bwMode="auto">
          <a:xfrm>
            <a:off x="992960" y="3591479"/>
            <a:ext cx="9268640" cy="167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marL="114300" indent="0">
              <a:spcBef>
                <a:spcPts val="0"/>
              </a:spcBef>
              <a:spcAft>
                <a:spcPts val="0"/>
              </a:spcAft>
              <a:buNone/>
            </a:pPr>
            <a:r>
              <a:rPr lang="en-US" sz="2400" b="1" i="1" baseline="30000" dirty="0">
                <a:effectLst/>
                <a:latin typeface="Calibri" panose="020F0502020204030204" pitchFamily="34" charset="0"/>
                <a:cs typeface="Calibri" panose="020F0502020204030204" pitchFamily="34" charset="0"/>
              </a:rPr>
              <a:t>12 </a:t>
            </a:r>
            <a:r>
              <a:rPr lang="es-ES" sz="2400" i="1" dirty="0" smtClean="0">
                <a:effectLst/>
                <a:latin typeface="Calibri" panose="020F0502020204030204" pitchFamily="34" charset="0"/>
                <a:cs typeface="Calibri" panose="020F0502020204030204" pitchFamily="34" charset="0"/>
              </a:rPr>
              <a:t>Y </a:t>
            </a:r>
            <a:r>
              <a:rPr lang="es-ES" sz="2400" i="1" dirty="0">
                <a:effectLst/>
                <a:latin typeface="Calibri" panose="020F0502020204030204" pitchFamily="34" charset="0"/>
                <a:cs typeface="Calibri" panose="020F0502020204030204" pitchFamily="34" charset="0"/>
              </a:rPr>
              <a:t>nosotros hemos recibido, no el espíritu del mundo, sino el Espíritu que viene de Dios, para que conozcamos lo que Dios nos ha dado gratuitamente, </a:t>
            </a:r>
            <a:r>
              <a:rPr lang="es-ES" sz="2400" i="1" dirty="0" smtClean="0">
                <a:effectLst/>
                <a:latin typeface="Calibri" panose="020F0502020204030204" pitchFamily="34" charset="0"/>
                <a:cs typeface="Calibri" panose="020F0502020204030204" pitchFamily="34" charset="0"/>
              </a:rPr>
              <a:t>13</a:t>
            </a:r>
            <a:r>
              <a:rPr lang="es-ES" sz="2400" i="1" dirty="0">
                <a:effectLst/>
                <a:latin typeface="Calibri" panose="020F0502020204030204" pitchFamily="34" charset="0"/>
                <a:cs typeface="Calibri" panose="020F0502020204030204" pitchFamily="34" charset="0"/>
              </a:rPr>
              <a:t>  de lo cual también hablamos, no con palabras enseñadas por sabiduría humana, sino con las enseñadas por el Espíritu, combinando pensamientos espirituales con palabras espirituales. </a:t>
            </a:r>
          </a:p>
          <a:p>
            <a:pPr marL="114300" indent="0">
              <a:spcBef>
                <a:spcPts val="0"/>
              </a:spcBef>
              <a:spcAft>
                <a:spcPts val="0"/>
              </a:spcAft>
              <a:buNone/>
            </a:pPr>
            <a:r>
              <a:rPr lang="en-US" i="1" kern="0" dirty="0">
                <a:effectLst/>
                <a:latin typeface="Calibri" panose="020F0502020204030204" pitchFamily="34" charset="0"/>
                <a:ea typeface="Times New Roman" panose="02020603050405020304" pitchFamily="18" charset="0"/>
                <a:cs typeface="Calibri" panose="020F0502020204030204" pitchFamily="34" charset="0"/>
              </a:rPr>
              <a:t>   </a:t>
            </a:r>
            <a:endParaRPr lang="en-US" sz="2400" kern="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757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FCEDA4E-4825-15AE-4829-9E8131DA53AB}"/>
            </a:ext>
          </a:extLst>
        </p:cNvPr>
        <p:cNvGrpSpPr/>
        <p:nvPr/>
      </p:nvGrpSpPr>
      <p:grpSpPr>
        <a:xfrm>
          <a:off x="0" y="0"/>
          <a:ext cx="0" cy="0"/>
          <a:chOff x="0" y="0"/>
          <a:chExt cx="0" cy="0"/>
        </a:xfrm>
      </p:grpSpPr>
      <p:sp>
        <p:nvSpPr>
          <p:cNvPr id="47106" name="Rectangle 2">
            <a:extLst>
              <a:ext uri="{FF2B5EF4-FFF2-40B4-BE49-F238E27FC236}">
                <a16:creationId xmlns:a16="http://schemas.microsoft.com/office/drawing/2014/main" xmlns="" id="{68382B40-FE8B-2325-7703-85C1CB4ED6B5}"/>
              </a:ext>
            </a:extLst>
          </p:cNvPr>
          <p:cNvSpPr>
            <a:spLocks noGrp="1" noChangeArrowheads="1"/>
          </p:cNvSpPr>
          <p:nvPr>
            <p:ph type="title"/>
          </p:nvPr>
        </p:nvSpPr>
        <p:spPr>
          <a:xfrm>
            <a:off x="1041400" y="266700"/>
            <a:ext cx="8991600" cy="762000"/>
          </a:xfrm>
        </p:spPr>
        <p:txBody>
          <a:bodyPr/>
          <a:lstStyle/>
          <a:p>
            <a:pPr eaLnBrk="1" hangingPunct="1">
              <a:defRPr/>
            </a:pPr>
            <a:r>
              <a:rPr lang="es-ES" b="0" dirty="0" smtClean="0">
                <a:solidFill>
                  <a:srgbClr val="FFFF66"/>
                </a:solidFill>
                <a:effectLst/>
                <a:latin typeface="Calibri" pitchFamily="34" charset="0"/>
              </a:rPr>
              <a:t>¿Cómo nos acerca más la Palabra</a:t>
            </a:r>
            <a:r>
              <a:rPr lang="en-US" b="0" dirty="0" smtClean="0">
                <a:solidFill>
                  <a:srgbClr val="FFFF66"/>
                </a:solidFill>
                <a:effectLst/>
                <a:latin typeface="Calibri" pitchFamily="34" charset="0"/>
              </a:rPr>
              <a:t>?</a:t>
            </a:r>
            <a:endParaRPr lang="en-US" b="0" dirty="0">
              <a:effectLst/>
              <a:latin typeface="Calibri" pitchFamily="34" charset="0"/>
            </a:endParaRPr>
          </a:p>
        </p:txBody>
      </p:sp>
      <p:sp>
        <p:nvSpPr>
          <p:cNvPr id="47107" name="Rectangle 3">
            <a:extLst>
              <a:ext uri="{FF2B5EF4-FFF2-40B4-BE49-F238E27FC236}">
                <a16:creationId xmlns:a16="http://schemas.microsoft.com/office/drawing/2014/main" xmlns="" id="{EC81BE82-EF0F-2CAD-796A-A6042F5D87E6}"/>
              </a:ext>
            </a:extLst>
          </p:cNvPr>
          <p:cNvSpPr>
            <a:spLocks noGrp="1" noChangeArrowheads="1"/>
          </p:cNvSpPr>
          <p:nvPr>
            <p:ph sz="half" idx="1"/>
          </p:nvPr>
        </p:nvSpPr>
        <p:spPr>
          <a:xfrm>
            <a:off x="431800" y="1562100"/>
            <a:ext cx="3505200" cy="3505200"/>
          </a:xfrm>
          <a:ln w="28575">
            <a:solidFill>
              <a:srgbClr val="FFC000"/>
            </a:solidFill>
          </a:ln>
        </p:spPr>
        <p:txBody>
          <a:bodyPr/>
          <a:lstStyle/>
          <a:p>
            <a:pPr marL="517525" indent="-517525">
              <a:buClr>
                <a:srgbClr val="FFFF00"/>
              </a:buClr>
              <a:buFont typeface="+mj-lt"/>
              <a:buAutoNum type="arabicPeriod"/>
            </a:pPr>
            <a:r>
              <a:rPr lang="es-ES" sz="2400" dirty="0" smtClean="0">
                <a:effectLst/>
                <a:latin typeface="Calibri" pitchFamily="34" charset="0"/>
                <a:cs typeface="Calibri" pitchFamily="34" charset="0"/>
              </a:rPr>
              <a:t>El valor de la comunicación</a:t>
            </a:r>
            <a:r>
              <a:rPr lang="es-ES" sz="2400" dirty="0">
                <a:effectLst/>
                <a:latin typeface="Calibri" pitchFamily="34" charset="0"/>
                <a:cs typeface="Calibri" pitchFamily="34" charset="0"/>
              </a:rPr>
              <a:t>, en toda forma </a:t>
            </a:r>
            <a:r>
              <a:rPr lang="es-ES" sz="2400" dirty="0" smtClean="0">
                <a:effectLst/>
                <a:latin typeface="Calibri" pitchFamily="34" charset="0"/>
                <a:cs typeface="Calibri" pitchFamily="34" charset="0"/>
              </a:rPr>
              <a:t>disponible</a:t>
            </a:r>
          </a:p>
          <a:p>
            <a:pPr marL="517525" indent="-517525">
              <a:buClr>
                <a:srgbClr val="FFFF00"/>
              </a:buClr>
              <a:buFont typeface="+mj-lt"/>
              <a:buAutoNum type="arabicPeriod"/>
            </a:pPr>
            <a:r>
              <a:rPr lang="es-ES" sz="2400" dirty="0">
                <a:effectLst/>
                <a:latin typeface="Calibri" pitchFamily="34" charset="0"/>
                <a:cs typeface="Calibri" pitchFamily="34" charset="0"/>
              </a:rPr>
              <a:t>A</a:t>
            </a:r>
            <a:r>
              <a:rPr lang="es-ES" sz="2400" dirty="0" smtClean="0">
                <a:effectLst/>
                <a:latin typeface="Calibri" pitchFamily="34" charset="0"/>
                <a:cs typeface="Calibri" pitchFamily="34" charset="0"/>
              </a:rPr>
              <a:t>un </a:t>
            </a:r>
            <a:r>
              <a:rPr lang="es-ES" sz="2400" dirty="0">
                <a:effectLst/>
                <a:latin typeface="Calibri" pitchFamily="34" charset="0"/>
                <a:cs typeface="Calibri" pitchFamily="34" charset="0"/>
              </a:rPr>
              <a:t>más importancia </a:t>
            </a:r>
            <a:r>
              <a:rPr lang="es-ES" sz="2400" dirty="0" smtClean="0">
                <a:effectLst/>
                <a:latin typeface="Calibri" pitchFamily="34" charset="0"/>
                <a:cs typeface="Calibri" pitchFamily="34" charset="0"/>
              </a:rPr>
              <a:t>dada a </a:t>
            </a:r>
            <a:r>
              <a:rPr lang="es-ES" sz="2400" dirty="0">
                <a:effectLst/>
                <a:latin typeface="Calibri" pitchFamily="34" charset="0"/>
                <a:cs typeface="Calibri" pitchFamily="34" charset="0"/>
              </a:rPr>
              <a:t>escuchar</a:t>
            </a:r>
          </a:p>
          <a:p>
            <a:pPr marL="517525" indent="-517525">
              <a:buClr>
                <a:srgbClr val="FFFF00"/>
              </a:buClr>
              <a:buFont typeface="+mj-lt"/>
              <a:buAutoNum type="arabicPeriod"/>
            </a:pPr>
            <a:r>
              <a:rPr lang="es-ES" sz="2400" dirty="0" smtClean="0">
                <a:effectLst/>
                <a:latin typeface="Calibri" pitchFamily="34" charset="0"/>
                <a:cs typeface="Calibri" pitchFamily="34" charset="0"/>
              </a:rPr>
              <a:t>La </a:t>
            </a:r>
            <a:r>
              <a:rPr lang="es-ES" sz="2400" dirty="0">
                <a:effectLst/>
                <a:latin typeface="Calibri" pitchFamily="34" charset="0"/>
                <a:cs typeface="Calibri" pitchFamily="34" charset="0"/>
              </a:rPr>
              <a:t>confianza de que nuestras palabras y acciones importan a la otra persona</a:t>
            </a:r>
          </a:p>
          <a:p>
            <a:pPr marL="517525" indent="-517525">
              <a:buClr>
                <a:srgbClr val="FFFF00"/>
              </a:buClr>
              <a:buFont typeface="+mj-lt"/>
              <a:buAutoNum type="arabicPeriod"/>
            </a:pPr>
            <a:endParaRPr lang="es-ES" sz="2400" dirty="0">
              <a:effectLst/>
              <a:latin typeface="Calibri" pitchFamily="34" charset="0"/>
              <a:cs typeface="Calibri" pitchFamily="34" charset="0"/>
            </a:endParaRPr>
          </a:p>
          <a:p>
            <a:pPr marL="517525" indent="-517525" eaLnBrk="1" hangingPunct="1">
              <a:buClr>
                <a:srgbClr val="FFFF00"/>
              </a:buClr>
              <a:buFont typeface="+mj-lt"/>
              <a:buAutoNum type="arabicPeriod"/>
              <a:defRPr/>
            </a:pPr>
            <a:endParaRPr lang="en-US" sz="3200" dirty="0">
              <a:effectLst/>
              <a:latin typeface="Calibri" pitchFamily="34" charset="0"/>
              <a:ea typeface="Times New Roman"/>
              <a:cs typeface="Calibri" pitchFamily="34" charset="0"/>
            </a:endParaRPr>
          </a:p>
        </p:txBody>
      </p:sp>
      <p:sp>
        <p:nvSpPr>
          <p:cNvPr id="2" name="Speech Bubble: Rectangle 1">
            <a:extLst>
              <a:ext uri="{FF2B5EF4-FFF2-40B4-BE49-F238E27FC236}">
                <a16:creationId xmlns:a16="http://schemas.microsoft.com/office/drawing/2014/main" xmlns="" id="{A44AF54C-1D80-E490-08FE-AC7EF3D9AC8F}"/>
              </a:ext>
            </a:extLst>
          </p:cNvPr>
          <p:cNvSpPr/>
          <p:nvPr/>
        </p:nvSpPr>
        <p:spPr bwMode="auto">
          <a:xfrm>
            <a:off x="4293499" y="1104900"/>
            <a:ext cx="5715000" cy="1600200"/>
          </a:xfrm>
          <a:prstGeom prst="wedgeRectCallout">
            <a:avLst>
              <a:gd name="adj1" fmla="val -61919"/>
              <a:gd name="adj2" fmla="val 60626"/>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9863" marR="0" indent="-169863"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La palabra de Dios </a:t>
            </a:r>
            <a:r>
              <a:rPr kumimoji="0" lang="en-US" sz="24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revela</a:t>
            </a: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Su</a:t>
            </a:r>
            <a:r>
              <a:rPr kumimoji="0" lang="en-US" sz="2400" b="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a:t>
            </a:r>
            <a:r>
              <a:rPr kumimoji="0" lang="en-US" sz="2400" b="0" i="0" u="none" strike="noStrike" cap="none" normalizeH="0" dirty="0" err="1" smtClean="0">
                <a:ln>
                  <a:noFill/>
                </a:ln>
                <a:solidFill>
                  <a:schemeClr val="tx1"/>
                </a:solidFill>
                <a:effectLst/>
                <a:latin typeface="Calibri" panose="020F0502020204030204" pitchFamily="34" charset="0"/>
                <a:cs typeface="Calibri" panose="020F0502020204030204" pitchFamily="34" charset="0"/>
              </a:rPr>
              <a:t>carácter</a:t>
            </a:r>
            <a:r>
              <a:rPr kumimoji="0" lang="en-US" sz="2400" b="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y </a:t>
            </a:r>
            <a:r>
              <a:rPr kumimoji="0" lang="en-US" sz="2400" b="0" i="0" u="none" strike="noStrike" cap="none" normalizeH="0" dirty="0" err="1" smtClean="0">
                <a:ln>
                  <a:noFill/>
                </a:ln>
                <a:solidFill>
                  <a:schemeClr val="tx1"/>
                </a:solidFill>
                <a:effectLst/>
                <a:latin typeface="Calibri" panose="020F0502020204030204" pitchFamily="34" charset="0"/>
                <a:cs typeface="Calibri" panose="020F0502020204030204" pitchFamily="34" charset="0"/>
              </a:rPr>
              <a:t>corazón</a:t>
            </a:r>
            <a:r>
              <a:rPr kumimoji="0" lang="en-US" sz="2400" b="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a:t>
            </a: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t>
            </a:r>
            <a:r>
              <a:rPr kumimoji="0" lang="en-US" sz="24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Números</a:t>
            </a: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14:18-19, </a:t>
            </a:r>
            <a:r>
              <a:rPr kumimoji="0" lang="en-US" sz="24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Ef</a:t>
            </a: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1:7-8)</a:t>
            </a:r>
          </a:p>
          <a:p>
            <a:pPr marL="169863" marR="0" indent="-169863"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dirty="0" smtClean="0">
                <a:latin typeface="Calibri" panose="020F0502020204030204" pitchFamily="34" charset="0"/>
                <a:cs typeface="Calibri" panose="020F0502020204030204" pitchFamily="34" charset="0"/>
              </a:rPr>
              <a:t>La palabra de Dios </a:t>
            </a:r>
            <a:r>
              <a:rPr lang="en-US" sz="2400" dirty="0" err="1" smtClean="0">
                <a:latin typeface="Calibri" panose="020F0502020204030204" pitchFamily="34" charset="0"/>
                <a:cs typeface="Calibri" panose="020F0502020204030204" pitchFamily="34" charset="0"/>
              </a:rPr>
              <a:t>revela</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Sus</a:t>
            </a:r>
            <a:r>
              <a:rPr lang="en-US" sz="2400" dirty="0" smtClean="0">
                <a:latin typeface="Calibri" panose="020F0502020204030204" pitchFamily="34" charset="0"/>
                <a:cs typeface="Calibri" panose="020F0502020204030204" pitchFamily="34" charset="0"/>
              </a:rPr>
              <a:t> planes y </a:t>
            </a:r>
            <a:r>
              <a:rPr lang="en-US" sz="2400" dirty="0" err="1" smtClean="0">
                <a:latin typeface="Calibri" panose="020F0502020204030204" pitchFamily="34" charset="0"/>
                <a:cs typeface="Calibri" panose="020F0502020204030204" pitchFamily="34" charset="0"/>
              </a:rPr>
              <a:t>propósitos</a:t>
            </a:r>
            <a:endPar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xmlns="" id="{AA3DE920-3E53-A092-CFAC-144ED8A0F573}"/>
              </a:ext>
            </a:extLst>
          </p:cNvPr>
          <p:cNvSpPr/>
          <p:nvPr/>
        </p:nvSpPr>
        <p:spPr bwMode="auto">
          <a:xfrm>
            <a:off x="3860800" y="2781300"/>
            <a:ext cx="6248400" cy="2819400"/>
          </a:xfrm>
          <a:prstGeom prst="round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i="1" baseline="30000" dirty="0">
                <a:effectLst/>
                <a:latin typeface="Calibri" panose="020F0502020204030204" pitchFamily="34" charset="0"/>
                <a:ea typeface="Times New Roman" panose="02020603050405020304" pitchFamily="18" charset="0"/>
                <a:cs typeface="Calibri" panose="020F0502020204030204" pitchFamily="34" charset="0"/>
              </a:rPr>
              <a:t>6 </a:t>
            </a:r>
            <a:r>
              <a:rPr lang="es-ES" i="1" dirty="0">
                <a:latin typeface="Calibri" panose="020F0502020204030204" pitchFamily="34" charset="0"/>
                <a:ea typeface="Times New Roman" panose="02020603050405020304" pitchFamily="18" charset="0"/>
                <a:cs typeface="Calibri" panose="020F0502020204030204" pitchFamily="34" charset="0"/>
              </a:rPr>
              <a:t>ÉL PAGARÁ A CADA UNO CONFORME A SUS OBRAS: </a:t>
            </a:r>
            <a:r>
              <a:rPr lang="es-ES" i="1" dirty="0" smtClean="0">
                <a:latin typeface="Calibri" panose="020F0502020204030204" pitchFamily="34" charset="0"/>
                <a:ea typeface="Times New Roman" panose="02020603050405020304" pitchFamily="18" charset="0"/>
                <a:cs typeface="Calibri" panose="020F0502020204030204" pitchFamily="34" charset="0"/>
              </a:rPr>
              <a:t>7</a:t>
            </a:r>
            <a:r>
              <a:rPr lang="es-ES" i="1" dirty="0">
                <a:latin typeface="Calibri" panose="020F0502020204030204" pitchFamily="34" charset="0"/>
                <a:ea typeface="Times New Roman" panose="02020603050405020304" pitchFamily="18" charset="0"/>
                <a:cs typeface="Calibri" panose="020F0502020204030204" pitchFamily="34" charset="0"/>
              </a:rPr>
              <a:t>  a los que por la perseverancia en hacer el bien buscan gloria, honor e inmortalidad: vida eterna; </a:t>
            </a:r>
            <a:r>
              <a:rPr lang="es-ES" i="1" dirty="0" smtClean="0">
                <a:latin typeface="Calibri" panose="020F0502020204030204" pitchFamily="34" charset="0"/>
                <a:ea typeface="Times New Roman" panose="02020603050405020304" pitchFamily="18" charset="0"/>
                <a:cs typeface="Calibri" panose="020F0502020204030204" pitchFamily="34" charset="0"/>
              </a:rPr>
              <a:t>8</a:t>
            </a:r>
            <a:r>
              <a:rPr lang="es-ES" i="1" dirty="0">
                <a:latin typeface="Calibri" panose="020F0502020204030204" pitchFamily="34" charset="0"/>
                <a:ea typeface="Times New Roman" panose="02020603050405020304" pitchFamily="18" charset="0"/>
                <a:cs typeface="Calibri" panose="020F0502020204030204" pitchFamily="34" charset="0"/>
              </a:rPr>
              <a:t>  pero a los que son ambiciosos y no obedecen a la verdad, sino que obedecen a la injusticia: ira e indignación. </a:t>
            </a:r>
            <a:r>
              <a:rPr lang="es-ES" i="1" dirty="0" smtClean="0">
                <a:latin typeface="Calibri" panose="020F0502020204030204" pitchFamily="34" charset="0"/>
                <a:ea typeface="Times New Roman" panose="02020603050405020304" pitchFamily="18" charset="0"/>
                <a:cs typeface="Calibri" panose="020F0502020204030204" pitchFamily="34" charset="0"/>
              </a:rPr>
              <a:t>9</a:t>
            </a:r>
            <a:r>
              <a:rPr lang="es-ES" i="1" dirty="0">
                <a:latin typeface="Calibri" panose="020F0502020204030204" pitchFamily="34" charset="0"/>
                <a:ea typeface="Times New Roman" panose="02020603050405020304" pitchFamily="18" charset="0"/>
                <a:cs typeface="Calibri" panose="020F0502020204030204" pitchFamily="34" charset="0"/>
              </a:rPr>
              <a:t>  Habrá tribulación y angustia para toda alma humana que hace lo malo, del judío primeramente y también del </a:t>
            </a:r>
            <a:r>
              <a:rPr lang="es-ES" i="1" dirty="0" smtClean="0">
                <a:latin typeface="Calibri" panose="020F0502020204030204" pitchFamily="34" charset="0"/>
                <a:ea typeface="Times New Roman" panose="02020603050405020304" pitchFamily="18" charset="0"/>
                <a:cs typeface="Calibri" panose="020F0502020204030204" pitchFamily="34" charset="0"/>
              </a:rPr>
              <a:t>griego; 10</a:t>
            </a:r>
            <a:r>
              <a:rPr lang="es-ES" i="1" dirty="0">
                <a:latin typeface="Calibri" panose="020F0502020204030204" pitchFamily="34" charset="0"/>
                <a:ea typeface="Times New Roman" panose="02020603050405020304" pitchFamily="18" charset="0"/>
                <a:cs typeface="Calibri" panose="020F0502020204030204" pitchFamily="34" charset="0"/>
              </a:rPr>
              <a:t>  pero gloria y honor y paz para todo el que hace lo bueno, al judío primeramente, y también </a:t>
            </a:r>
            <a:r>
              <a:rPr lang="es-ES" i="1" dirty="0" smtClean="0">
                <a:latin typeface="Calibri" panose="020F0502020204030204" pitchFamily="34" charset="0"/>
                <a:ea typeface="Times New Roman" panose="02020603050405020304" pitchFamily="18" charset="0"/>
                <a:cs typeface="Calibri" panose="020F0502020204030204" pitchFamily="34" charset="0"/>
              </a:rPr>
              <a:t>al griego. 11 Porque </a:t>
            </a:r>
            <a:r>
              <a:rPr lang="es-ES" i="1" dirty="0">
                <a:latin typeface="Calibri" panose="020F0502020204030204" pitchFamily="34" charset="0"/>
                <a:ea typeface="Times New Roman" panose="02020603050405020304" pitchFamily="18" charset="0"/>
                <a:cs typeface="Calibri" panose="020F0502020204030204" pitchFamily="34" charset="0"/>
              </a:rPr>
              <a:t>en Dios no hay acepción de personas.</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664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ssolve">
                                      <p:cBhvr>
                                        <p:cTn id="7" dur="500"/>
                                        <p:tgtEl>
                                          <p:spTgt spid="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dissolv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dissolve">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00FEDB2-7BF9-BDB2-E8D0-20492D136066}"/>
            </a:ext>
          </a:extLst>
        </p:cNvPr>
        <p:cNvGrpSpPr/>
        <p:nvPr/>
      </p:nvGrpSpPr>
      <p:grpSpPr>
        <a:xfrm>
          <a:off x="0" y="0"/>
          <a:ext cx="0" cy="0"/>
          <a:chOff x="0" y="0"/>
          <a:chExt cx="0" cy="0"/>
        </a:xfrm>
      </p:grpSpPr>
      <p:sp>
        <p:nvSpPr>
          <p:cNvPr id="47106" name="Rectangle 2">
            <a:extLst>
              <a:ext uri="{FF2B5EF4-FFF2-40B4-BE49-F238E27FC236}">
                <a16:creationId xmlns:a16="http://schemas.microsoft.com/office/drawing/2014/main" xmlns="" id="{7307F483-1BBE-ADE6-9F1D-9264D105EACD}"/>
              </a:ext>
            </a:extLst>
          </p:cNvPr>
          <p:cNvSpPr>
            <a:spLocks noGrp="1" noChangeArrowheads="1"/>
          </p:cNvSpPr>
          <p:nvPr>
            <p:ph type="title"/>
          </p:nvPr>
        </p:nvSpPr>
        <p:spPr>
          <a:xfrm>
            <a:off x="1041400" y="266700"/>
            <a:ext cx="8991600" cy="762000"/>
          </a:xfrm>
        </p:spPr>
        <p:txBody>
          <a:bodyPr/>
          <a:lstStyle/>
          <a:p>
            <a:pPr eaLnBrk="1" hangingPunct="1">
              <a:defRPr/>
            </a:pPr>
            <a:r>
              <a:rPr lang="es-ES" b="0" dirty="0">
                <a:solidFill>
                  <a:srgbClr val="FFFF66"/>
                </a:solidFill>
                <a:effectLst/>
                <a:latin typeface="Calibri" pitchFamily="34" charset="0"/>
              </a:rPr>
              <a:t>¿Cómo nos acerca más la Palabra</a:t>
            </a:r>
            <a:r>
              <a:rPr lang="en-US" b="0" dirty="0">
                <a:solidFill>
                  <a:srgbClr val="FFFF66"/>
                </a:solidFill>
                <a:effectLst/>
                <a:latin typeface="Calibri" pitchFamily="34" charset="0"/>
              </a:rPr>
              <a:t>?</a:t>
            </a:r>
            <a:endParaRPr lang="en-US" b="0" dirty="0">
              <a:effectLst/>
              <a:latin typeface="Calibri" pitchFamily="34" charset="0"/>
            </a:endParaRPr>
          </a:p>
        </p:txBody>
      </p:sp>
      <p:sp>
        <p:nvSpPr>
          <p:cNvPr id="47107" name="Rectangle 3">
            <a:extLst>
              <a:ext uri="{FF2B5EF4-FFF2-40B4-BE49-F238E27FC236}">
                <a16:creationId xmlns:a16="http://schemas.microsoft.com/office/drawing/2014/main" xmlns="" id="{0C350BD8-6C78-D710-B34F-0503878BEBDB}"/>
              </a:ext>
            </a:extLst>
          </p:cNvPr>
          <p:cNvSpPr>
            <a:spLocks noGrp="1" noChangeArrowheads="1"/>
          </p:cNvSpPr>
          <p:nvPr>
            <p:ph sz="half" idx="1"/>
          </p:nvPr>
        </p:nvSpPr>
        <p:spPr>
          <a:xfrm>
            <a:off x="431800" y="1562100"/>
            <a:ext cx="3505200" cy="3505200"/>
          </a:xfrm>
          <a:ln w="28575">
            <a:solidFill>
              <a:srgbClr val="FFC000"/>
            </a:solidFill>
          </a:ln>
        </p:spPr>
        <p:txBody>
          <a:bodyPr/>
          <a:lstStyle/>
          <a:p>
            <a:pPr marL="517525" indent="-517525">
              <a:buClr>
                <a:srgbClr val="FFFF00"/>
              </a:buClr>
              <a:buFont typeface="+mj-lt"/>
              <a:buAutoNum type="arabicPeriod"/>
            </a:pPr>
            <a:r>
              <a:rPr lang="es-ES" sz="2400" dirty="0">
                <a:effectLst/>
                <a:latin typeface="Calibri" pitchFamily="34" charset="0"/>
                <a:cs typeface="Calibri" pitchFamily="34" charset="0"/>
              </a:rPr>
              <a:t>El valor de la comunicación, en toda forma disponible</a:t>
            </a:r>
          </a:p>
          <a:p>
            <a:pPr marL="517525" indent="-517525">
              <a:buClr>
                <a:srgbClr val="FFFF00"/>
              </a:buClr>
              <a:buFont typeface="+mj-lt"/>
              <a:buAutoNum type="arabicPeriod"/>
            </a:pPr>
            <a:r>
              <a:rPr lang="es-ES" sz="2400" dirty="0">
                <a:effectLst/>
                <a:latin typeface="Calibri" pitchFamily="34" charset="0"/>
                <a:cs typeface="Calibri" pitchFamily="34" charset="0"/>
              </a:rPr>
              <a:t>Aun más importancia dada a escuchar</a:t>
            </a:r>
          </a:p>
          <a:p>
            <a:pPr marL="517525" indent="-517525">
              <a:buClr>
                <a:srgbClr val="FFFF00"/>
              </a:buClr>
              <a:buFont typeface="+mj-lt"/>
              <a:buAutoNum type="arabicPeriod"/>
            </a:pPr>
            <a:r>
              <a:rPr lang="es-ES" sz="2400" dirty="0">
                <a:effectLst/>
                <a:latin typeface="Calibri" pitchFamily="34" charset="0"/>
                <a:cs typeface="Calibri" pitchFamily="34" charset="0"/>
              </a:rPr>
              <a:t>La confianza de que nuestras palabras y acciones importan a la otra persona</a:t>
            </a:r>
          </a:p>
          <a:p>
            <a:pPr marL="517525" indent="-517525">
              <a:buClr>
                <a:srgbClr val="FFFF00"/>
              </a:buClr>
              <a:buFont typeface="+mj-lt"/>
              <a:buAutoNum type="arabicPeriod"/>
            </a:pPr>
            <a:endParaRPr lang="es-ES" sz="2400" dirty="0">
              <a:effectLst/>
              <a:latin typeface="Calibri" pitchFamily="34" charset="0"/>
              <a:cs typeface="Calibri" pitchFamily="34" charset="0"/>
            </a:endParaRPr>
          </a:p>
          <a:p>
            <a:pPr marL="517525" indent="-517525" eaLnBrk="1" hangingPunct="1">
              <a:buClr>
                <a:srgbClr val="FFFF00"/>
              </a:buClr>
              <a:buFont typeface="+mj-lt"/>
              <a:buAutoNum type="arabicPeriod"/>
              <a:defRPr/>
            </a:pPr>
            <a:endParaRPr lang="en-US" sz="3200" dirty="0">
              <a:effectLst/>
              <a:latin typeface="Calibri" pitchFamily="34" charset="0"/>
              <a:ea typeface="Times New Roman"/>
              <a:cs typeface="Calibri" pitchFamily="34" charset="0"/>
            </a:endParaRPr>
          </a:p>
        </p:txBody>
      </p:sp>
      <p:sp>
        <p:nvSpPr>
          <p:cNvPr id="2" name="Speech Bubble: Rectangle 1">
            <a:extLst>
              <a:ext uri="{FF2B5EF4-FFF2-40B4-BE49-F238E27FC236}">
                <a16:creationId xmlns:a16="http://schemas.microsoft.com/office/drawing/2014/main" xmlns="" id="{4A66FD36-F8F5-4088-B753-B92ACA54AF91}"/>
              </a:ext>
            </a:extLst>
          </p:cNvPr>
          <p:cNvSpPr/>
          <p:nvPr/>
        </p:nvSpPr>
        <p:spPr bwMode="auto">
          <a:xfrm>
            <a:off x="4394200" y="2324100"/>
            <a:ext cx="5181600" cy="1600200"/>
          </a:xfrm>
          <a:prstGeom prst="wedgeRectCallout">
            <a:avLst>
              <a:gd name="adj1" fmla="val -64730"/>
              <a:gd name="adj2" fmla="val 42927"/>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9863" marR="0" indent="-169863"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La palabra de Dios </a:t>
            </a:r>
            <a:r>
              <a:rPr kumimoji="0" lang="en-US" sz="24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nos</a:t>
            </a: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US" sz="24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ayudar</a:t>
            </a:r>
            <a:r>
              <a:rPr kumimoji="0" lang="en-US" sz="2400" b="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a responder con </a:t>
            </a:r>
            <a:r>
              <a:rPr kumimoji="0" lang="en-US" sz="2400" b="0" i="0" u="none" strike="noStrike" cap="none" normalizeH="0" dirty="0" err="1" smtClean="0">
                <a:ln>
                  <a:noFill/>
                </a:ln>
                <a:solidFill>
                  <a:schemeClr val="tx1"/>
                </a:solidFill>
                <a:effectLst/>
                <a:latin typeface="Calibri" panose="020F0502020204030204" pitchFamily="34" charset="0"/>
                <a:cs typeface="Calibri" panose="020F0502020204030204" pitchFamily="34" charset="0"/>
              </a:rPr>
              <a:t>certeza</a:t>
            </a:r>
            <a:endPar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800100" lvl="1" indent="-342900">
              <a:buFont typeface="Wingdings" panose="05000000000000000000" pitchFamily="2" charset="2"/>
              <a:buChar char="ü"/>
            </a:pPr>
            <a:r>
              <a:rPr lang="en-US" sz="2400" dirty="0" err="1" smtClean="0">
                <a:latin typeface="Calibri" panose="020F0502020204030204" pitchFamily="34" charset="0"/>
                <a:cs typeface="Calibri" panose="020F0502020204030204" pitchFamily="34" charset="0"/>
              </a:rPr>
              <a:t>En</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nuestras</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oraciones</a:t>
            </a:r>
            <a:endParaRPr lang="en-US" sz="2400" dirty="0">
              <a:latin typeface="Calibri" panose="020F0502020204030204" pitchFamily="34" charset="0"/>
              <a:cs typeface="Calibri" panose="020F0502020204030204" pitchFamily="34" charset="0"/>
            </a:endParaRPr>
          </a:p>
          <a:p>
            <a:pPr marL="800100" lvl="1" indent="-342900">
              <a:buFont typeface="Wingdings" panose="05000000000000000000" pitchFamily="2" charset="2"/>
              <a:buChar char="ü"/>
            </a:pPr>
            <a:r>
              <a:rPr kumimoji="0" lang="en-US" sz="24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En</a:t>
            </a: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US" sz="24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nuestras</a:t>
            </a:r>
            <a:r>
              <a:rPr kumimoji="0" 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US" sz="24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acciones</a:t>
            </a:r>
            <a:endPar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561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ssolve">
                                      <p:cBhvr>
                                        <p:cTn id="7" dur="500"/>
                                        <p:tgtEl>
                                          <p:spTgt spid="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dissolv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dissolve">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dissolve">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74800" y="266700"/>
            <a:ext cx="8458200" cy="762000"/>
          </a:xfrm>
        </p:spPr>
        <p:txBody>
          <a:bodyPr/>
          <a:lstStyle/>
          <a:p>
            <a:pPr algn="ctr" eaLnBrk="1" hangingPunct="1">
              <a:defRPr/>
            </a:pPr>
            <a:r>
              <a:rPr lang="en-US" b="0" dirty="0" err="1" smtClean="0">
                <a:solidFill>
                  <a:srgbClr val="FFFF66"/>
                </a:solidFill>
                <a:effectLst/>
                <a:latin typeface="Calibri" pitchFamily="34" charset="0"/>
              </a:rPr>
              <a:t>Sugerencias</a:t>
            </a:r>
            <a:r>
              <a:rPr lang="en-US" b="0" dirty="0" smtClean="0">
                <a:solidFill>
                  <a:srgbClr val="FFFF66"/>
                </a:solidFill>
                <a:effectLst/>
                <a:latin typeface="Calibri" pitchFamily="34" charset="0"/>
              </a:rPr>
              <a:t> </a:t>
            </a:r>
            <a:r>
              <a:rPr lang="en-US" b="0" dirty="0" err="1" smtClean="0">
                <a:solidFill>
                  <a:srgbClr val="FFFF66"/>
                </a:solidFill>
                <a:effectLst/>
                <a:latin typeface="Calibri" pitchFamily="34" charset="0"/>
              </a:rPr>
              <a:t>prácticas</a:t>
            </a:r>
            <a:endParaRPr lang="en-US" b="0" dirty="0">
              <a:effectLst/>
              <a:latin typeface="Calibri" pitchFamily="34" charset="0"/>
            </a:endParaRPr>
          </a:p>
        </p:txBody>
      </p:sp>
      <p:sp>
        <p:nvSpPr>
          <p:cNvPr id="47107" name="Rectangle 3"/>
          <p:cNvSpPr>
            <a:spLocks noGrp="1" noChangeArrowheads="1"/>
          </p:cNvSpPr>
          <p:nvPr>
            <p:ph sz="half" idx="1"/>
          </p:nvPr>
        </p:nvSpPr>
        <p:spPr>
          <a:xfrm>
            <a:off x="1041400" y="1638300"/>
            <a:ext cx="8610600" cy="3581400"/>
          </a:xfrm>
        </p:spPr>
        <p:txBody>
          <a:bodyPr/>
          <a:lstStyle/>
          <a:p>
            <a:pPr marL="514350" indent="-514350">
              <a:buClr>
                <a:srgbClr val="FFFF00"/>
              </a:buClr>
            </a:pPr>
            <a:r>
              <a:rPr lang="es-ES" sz="3600" dirty="0" smtClean="0">
                <a:effectLst/>
                <a:latin typeface="Calibri" pitchFamily="34" charset="0"/>
                <a:cs typeface="Calibri" pitchFamily="34" charset="0"/>
              </a:rPr>
              <a:t>Leer sin un propósito</a:t>
            </a:r>
            <a:endParaRPr lang="en-US" sz="3600" dirty="0">
              <a:effectLst/>
              <a:latin typeface="Calibri" pitchFamily="34" charset="0"/>
              <a:cs typeface="Calibri" pitchFamily="34" charset="0"/>
            </a:endParaRPr>
          </a:p>
          <a:p>
            <a:pPr marL="514350" indent="-514350">
              <a:buClr>
                <a:srgbClr val="FFFF00"/>
              </a:buClr>
            </a:pPr>
            <a:r>
              <a:rPr lang="en-US" sz="3600" dirty="0" smtClean="0">
                <a:effectLst/>
                <a:latin typeface="Calibri" pitchFamily="34" charset="0"/>
                <a:cs typeface="Calibri" pitchFamily="34" charset="0"/>
              </a:rPr>
              <a:t>Leer con un </a:t>
            </a:r>
            <a:r>
              <a:rPr lang="en-US" sz="3600" dirty="0" err="1" smtClean="0">
                <a:effectLst/>
                <a:latin typeface="Calibri" pitchFamily="34" charset="0"/>
                <a:cs typeface="Calibri" pitchFamily="34" charset="0"/>
              </a:rPr>
              <a:t>propósito</a:t>
            </a:r>
            <a:endParaRPr lang="en-US" sz="3600" dirty="0">
              <a:effectLst/>
              <a:latin typeface="Calibri" pitchFamily="34" charset="0"/>
              <a:cs typeface="Calibri" pitchFamily="34" charset="0"/>
            </a:endParaRPr>
          </a:p>
          <a:p>
            <a:pPr marL="514350" indent="-514350" eaLnBrk="1" hangingPunct="1">
              <a:buClr>
                <a:srgbClr val="FFFF00"/>
              </a:buClr>
              <a:defRPr/>
            </a:pPr>
            <a:r>
              <a:rPr lang="en-US" sz="3600" dirty="0" smtClean="0">
                <a:effectLst/>
                <a:latin typeface="Calibri" pitchFamily="34" charset="0"/>
                <a:ea typeface="Times New Roman"/>
                <a:cs typeface="Calibri" pitchFamily="34" charset="0"/>
              </a:rPr>
              <a:t>Leer el </a:t>
            </a:r>
            <a:r>
              <a:rPr lang="en-US" sz="3600" dirty="0" err="1" smtClean="0">
                <a:effectLst/>
                <a:latin typeface="Calibri" pitchFamily="34" charset="0"/>
                <a:ea typeface="Times New Roman"/>
                <a:cs typeface="Calibri" pitchFamily="34" charset="0"/>
              </a:rPr>
              <a:t>mismo</a:t>
            </a:r>
            <a:r>
              <a:rPr lang="en-US" sz="3600" dirty="0" smtClean="0">
                <a:effectLst/>
                <a:latin typeface="Calibri" pitchFamily="34" charset="0"/>
                <a:ea typeface="Times New Roman"/>
                <a:cs typeface="Calibri" pitchFamily="34" charset="0"/>
              </a:rPr>
              <a:t> </a:t>
            </a:r>
            <a:r>
              <a:rPr lang="en-US" sz="3600" dirty="0" err="1" smtClean="0">
                <a:effectLst/>
                <a:latin typeface="Calibri" pitchFamily="34" charset="0"/>
                <a:ea typeface="Times New Roman"/>
                <a:cs typeface="Calibri" pitchFamily="34" charset="0"/>
              </a:rPr>
              <a:t>texto</a:t>
            </a:r>
            <a:r>
              <a:rPr lang="en-US" sz="3600" dirty="0" smtClean="0">
                <a:effectLst/>
                <a:latin typeface="Calibri" pitchFamily="34" charset="0"/>
                <a:ea typeface="Times New Roman"/>
                <a:cs typeface="Calibri" pitchFamily="34" charset="0"/>
              </a:rPr>
              <a:t> </a:t>
            </a:r>
            <a:r>
              <a:rPr lang="en-US" sz="3600" dirty="0" err="1" smtClean="0">
                <a:effectLst/>
                <a:latin typeface="Calibri" pitchFamily="34" charset="0"/>
                <a:ea typeface="Times New Roman"/>
                <a:cs typeface="Calibri" pitchFamily="34" charset="0"/>
              </a:rPr>
              <a:t>repetidamente</a:t>
            </a:r>
            <a:endParaRPr lang="en-US" sz="3600" dirty="0">
              <a:effectLst/>
              <a:latin typeface="Calibri" pitchFamily="34" charset="0"/>
              <a:ea typeface="Times New Roman"/>
              <a:cs typeface="Calibri" pitchFamily="34" charset="0"/>
            </a:endParaRPr>
          </a:p>
          <a:p>
            <a:pPr marL="514350" indent="-514350" eaLnBrk="1" hangingPunct="1">
              <a:buClr>
                <a:srgbClr val="FFFF00"/>
              </a:buClr>
              <a:defRPr/>
            </a:pPr>
            <a:r>
              <a:rPr lang="en-US" sz="3600" dirty="0" smtClean="0">
                <a:effectLst/>
                <a:latin typeface="Calibri" pitchFamily="34" charset="0"/>
                <a:cs typeface="Calibri" pitchFamily="34" charset="0"/>
              </a:rPr>
              <a:t>Saber </a:t>
            </a:r>
            <a:r>
              <a:rPr lang="en-US" sz="3600" dirty="0" err="1" smtClean="0">
                <a:effectLst/>
                <a:latin typeface="Calibri" pitchFamily="34" charset="0"/>
                <a:cs typeface="Calibri" pitchFamily="34" charset="0"/>
              </a:rPr>
              <a:t>en</a:t>
            </a:r>
            <a:r>
              <a:rPr lang="en-US" sz="3600" dirty="0" smtClean="0">
                <a:effectLst/>
                <a:latin typeface="Calibri" pitchFamily="34" charset="0"/>
                <a:cs typeface="Calibri" pitchFamily="34" charset="0"/>
              </a:rPr>
              <a:t> </a:t>
            </a:r>
            <a:r>
              <a:rPr lang="en-US" sz="3600" dirty="0" err="1" smtClean="0">
                <a:effectLst/>
                <a:latin typeface="Calibri" pitchFamily="34" charset="0"/>
                <a:cs typeface="Calibri" pitchFamily="34" charset="0"/>
              </a:rPr>
              <a:t>dónde</a:t>
            </a:r>
            <a:r>
              <a:rPr lang="en-US" sz="3600" dirty="0" smtClean="0">
                <a:effectLst/>
                <a:latin typeface="Calibri" pitchFamily="34" charset="0"/>
                <a:cs typeface="Calibri" pitchFamily="34" charset="0"/>
              </a:rPr>
              <a:t> </a:t>
            </a:r>
            <a:r>
              <a:rPr lang="en-US" sz="3600" dirty="0" err="1" smtClean="0">
                <a:effectLst/>
                <a:latin typeface="Calibri" pitchFamily="34" charset="0"/>
                <a:cs typeface="Calibri" pitchFamily="34" charset="0"/>
              </a:rPr>
              <a:t>encajan</a:t>
            </a:r>
            <a:r>
              <a:rPr lang="en-US" sz="3600" dirty="0" smtClean="0">
                <a:effectLst/>
                <a:latin typeface="Calibri" pitchFamily="34" charset="0"/>
                <a:cs typeface="Calibri" pitchFamily="34" charset="0"/>
              </a:rPr>
              <a:t> las </a:t>
            </a:r>
            <a:r>
              <a:rPr lang="en-US" sz="3600" dirty="0" err="1" smtClean="0">
                <a:effectLst/>
                <a:latin typeface="Calibri" pitchFamily="34" charset="0"/>
                <a:cs typeface="Calibri" pitchFamily="34" charset="0"/>
              </a:rPr>
              <a:t>cosas</a:t>
            </a:r>
            <a:endParaRPr lang="en-US" sz="3600" dirty="0">
              <a:effectLst/>
              <a:latin typeface="Calibri" pitchFamily="34" charset="0"/>
              <a:cs typeface="Calibri" pitchFamily="34" charset="0"/>
            </a:endParaRPr>
          </a:p>
        </p:txBody>
      </p:sp>
    </p:spTree>
    <p:extLst>
      <p:ext uri="{BB962C8B-B14F-4D97-AF65-F5344CB8AC3E}">
        <p14:creationId xmlns:p14="http://schemas.microsoft.com/office/powerpoint/2010/main" val="229539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8094</TotalTime>
  <Words>235</Words>
  <Application>Microsoft Office PowerPoint</Application>
  <PresentationFormat>Custom</PresentationFormat>
  <Paragraphs>50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Tahoma</vt:lpstr>
      <vt:lpstr>Times New Roman</vt:lpstr>
      <vt:lpstr>Wingdings</vt:lpstr>
      <vt:lpstr>Shimmer</vt:lpstr>
      <vt:lpstr>PowerPoint Presentation</vt:lpstr>
      <vt:lpstr>Claves para mantener una relación a distancia</vt:lpstr>
      <vt:lpstr>La bendición de que Dios nos habla</vt:lpstr>
      <vt:lpstr>La bendición de que Dios nos habla</vt:lpstr>
      <vt:lpstr>La bendición de que Dios nos habla</vt:lpstr>
      <vt:lpstr>La bendición de que Dios nos habla</vt:lpstr>
      <vt:lpstr>¿Cómo nos acerca más la Palabra?</vt:lpstr>
      <vt:lpstr>¿Cómo nos acerca más la Palabra?</vt:lpstr>
      <vt:lpstr>Sugerencias prácticas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Esther Eubanks</cp:lastModifiedBy>
  <cp:revision>78</cp:revision>
  <cp:lastPrinted>2024-03-03T01:30:53Z</cp:lastPrinted>
  <dcterms:created xsi:type="dcterms:W3CDTF">2007-11-30T02:06:12Z</dcterms:created>
  <dcterms:modified xsi:type="dcterms:W3CDTF">2024-03-03T02:13:55Z</dcterms:modified>
</cp:coreProperties>
</file>